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Teko"/>
      <p:regular r:id="rId29"/>
      <p:bold r:id="rId30"/>
    </p:embeddedFont>
    <p:embeddedFont>
      <p:font typeface="Concert One"/>
      <p:regular r:id="rId31"/>
    </p:embeddedFont>
    <p:embeddedFont>
      <p:font typeface="Baloo 2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ek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ncertOne-regular.fntdata"/><Relationship Id="rId30" Type="http://schemas.openxmlformats.org/officeDocument/2006/relationships/font" Target="fonts/Teko-bold.fntdata"/><Relationship Id="rId11" Type="http://schemas.openxmlformats.org/officeDocument/2006/relationships/slide" Target="slides/slide7.xml"/><Relationship Id="rId33" Type="http://schemas.openxmlformats.org/officeDocument/2006/relationships/font" Target="fonts/Baloo2-bold.fntdata"/><Relationship Id="rId10" Type="http://schemas.openxmlformats.org/officeDocument/2006/relationships/slide" Target="slides/slide6.xml"/><Relationship Id="rId32" Type="http://schemas.openxmlformats.org/officeDocument/2006/relationships/font" Target="fonts/Baloo2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31287688b2a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31287688b2a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31287688b2a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31287688b2a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31287688b2a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31287688b2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25d4a6a94d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25d4a6a94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125f0fe6e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3125f0fe6e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31287688b2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31287688b2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31287688b2a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31287688b2a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3125f0fe6e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3125f0fe6e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31287688b2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31287688b2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25d4a6a94d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25d4a6a94d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25d4a6a94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25d4a6a94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86fc84f77b_0_16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86fc84f77b_0_16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1287688b2a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31287688b2a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26266aa9ba_1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26266aa9ba_1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12609c7aaaf_1_1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12609c7aaaf_1_1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312cdce615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312cdce615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86fc84f7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86fc84f7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86fc84f77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86fc84f77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1287688b2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31287688b2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3125f0fe6e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3125f0fe6e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1287688b2a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31287688b2a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31287688b2a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31287688b2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31287688b2a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31287688b2a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91600" y="3321323"/>
            <a:ext cx="436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1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46" name="Google Shape;146;p1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47" name="Google Shape;147;p1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" name="Google Shape;151;p11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1"/>
          <p:cNvSpPr txBox="1"/>
          <p:nvPr>
            <p:ph hasCustomPrompt="1" type="title"/>
          </p:nvPr>
        </p:nvSpPr>
        <p:spPr>
          <a:xfrm>
            <a:off x="3671575" y="1730000"/>
            <a:ext cx="4759200" cy="12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3671575" y="3076025"/>
            <a:ext cx="46236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3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59" name="Google Shape;159;p1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60" name="Google Shape;160;p1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13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3"/>
          <p:cNvSpPr/>
          <p:nvPr/>
        </p:nvSpPr>
        <p:spPr>
          <a:xfrm>
            <a:off x="1074049" y="2338638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1074049" y="368451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5233249" y="2338638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5233249" y="368451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5233249" y="98216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1074049" y="992763"/>
            <a:ext cx="355200" cy="355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 txBox="1"/>
          <p:nvPr>
            <p:ph type="title"/>
          </p:nvPr>
        </p:nvSpPr>
        <p:spPr>
          <a:xfrm>
            <a:off x="1484700" y="908817"/>
            <a:ext cx="25539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4" name="Google Shape;174;p13"/>
          <p:cNvSpPr txBox="1"/>
          <p:nvPr>
            <p:ph idx="1" type="subTitle"/>
          </p:nvPr>
        </p:nvSpPr>
        <p:spPr>
          <a:xfrm>
            <a:off x="1484700" y="1303480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5" name="Google Shape;175;p13"/>
          <p:cNvSpPr txBox="1"/>
          <p:nvPr>
            <p:ph hasCustomPrompt="1" idx="2" type="title"/>
          </p:nvPr>
        </p:nvSpPr>
        <p:spPr>
          <a:xfrm>
            <a:off x="947300" y="1030161"/>
            <a:ext cx="496800" cy="2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/>
          <p:nvPr>
            <p:ph idx="3" type="title"/>
          </p:nvPr>
        </p:nvSpPr>
        <p:spPr>
          <a:xfrm>
            <a:off x="5645353" y="908817"/>
            <a:ext cx="25539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7" name="Google Shape;177;p13"/>
          <p:cNvSpPr txBox="1"/>
          <p:nvPr>
            <p:ph idx="4" type="subTitle"/>
          </p:nvPr>
        </p:nvSpPr>
        <p:spPr>
          <a:xfrm>
            <a:off x="5645353" y="1327880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8" name="Google Shape;178;p13"/>
          <p:cNvSpPr txBox="1"/>
          <p:nvPr>
            <p:ph hasCustomPrompt="1" idx="5" type="title"/>
          </p:nvPr>
        </p:nvSpPr>
        <p:spPr>
          <a:xfrm>
            <a:off x="5131893" y="1029343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/>
          <p:nvPr>
            <p:ph idx="6" type="title"/>
          </p:nvPr>
        </p:nvSpPr>
        <p:spPr>
          <a:xfrm>
            <a:off x="1484700" y="2269492"/>
            <a:ext cx="25539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13"/>
          <p:cNvSpPr txBox="1"/>
          <p:nvPr>
            <p:ph idx="7" type="subTitle"/>
          </p:nvPr>
        </p:nvSpPr>
        <p:spPr>
          <a:xfrm>
            <a:off x="1484700" y="2664155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13"/>
          <p:cNvSpPr txBox="1"/>
          <p:nvPr>
            <p:ph hasCustomPrompt="1" idx="8" type="title"/>
          </p:nvPr>
        </p:nvSpPr>
        <p:spPr>
          <a:xfrm>
            <a:off x="974350" y="2381782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/>
          <p:nvPr>
            <p:ph idx="9" type="title"/>
          </p:nvPr>
        </p:nvSpPr>
        <p:spPr>
          <a:xfrm>
            <a:off x="5645353" y="2269492"/>
            <a:ext cx="25539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3" name="Google Shape;183;p13"/>
          <p:cNvSpPr txBox="1"/>
          <p:nvPr>
            <p:ph idx="13" type="subTitle"/>
          </p:nvPr>
        </p:nvSpPr>
        <p:spPr>
          <a:xfrm>
            <a:off x="5645353" y="2664155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4" name="Google Shape;184;p13"/>
          <p:cNvSpPr txBox="1"/>
          <p:nvPr>
            <p:ph hasCustomPrompt="1" idx="14" type="title"/>
          </p:nvPr>
        </p:nvSpPr>
        <p:spPr>
          <a:xfrm>
            <a:off x="5131893" y="2390018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/>
          <p:nvPr>
            <p:ph idx="15" type="title"/>
          </p:nvPr>
        </p:nvSpPr>
        <p:spPr>
          <a:xfrm>
            <a:off x="1484700" y="3630167"/>
            <a:ext cx="25539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13"/>
          <p:cNvSpPr txBox="1"/>
          <p:nvPr>
            <p:ph idx="16" type="subTitle"/>
          </p:nvPr>
        </p:nvSpPr>
        <p:spPr>
          <a:xfrm>
            <a:off x="1484700" y="4024830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7" name="Google Shape;187;p13"/>
          <p:cNvSpPr txBox="1"/>
          <p:nvPr>
            <p:ph hasCustomPrompt="1" idx="17" type="title"/>
          </p:nvPr>
        </p:nvSpPr>
        <p:spPr>
          <a:xfrm>
            <a:off x="974350" y="3742457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/>
          <p:nvPr>
            <p:ph idx="18" type="title"/>
          </p:nvPr>
        </p:nvSpPr>
        <p:spPr>
          <a:xfrm>
            <a:off x="5645353" y="3630167"/>
            <a:ext cx="25539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9" name="Google Shape;189;p13"/>
          <p:cNvSpPr txBox="1"/>
          <p:nvPr>
            <p:ph idx="19" type="subTitle"/>
          </p:nvPr>
        </p:nvSpPr>
        <p:spPr>
          <a:xfrm>
            <a:off x="5645353" y="4024830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0" name="Google Shape;190;p13"/>
          <p:cNvSpPr txBox="1"/>
          <p:nvPr>
            <p:ph hasCustomPrompt="1" idx="20" type="title"/>
          </p:nvPr>
        </p:nvSpPr>
        <p:spPr>
          <a:xfrm>
            <a:off x="5131893" y="3750693"/>
            <a:ext cx="493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/>
          <p:nvPr/>
        </p:nvSpPr>
        <p:spPr>
          <a:xfrm>
            <a:off x="8334813" y="1543289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822286" y="2067215"/>
            <a:ext cx="253192" cy="271427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122940" y="647781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8832877" y="1184901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SECTION_TITLE_AND_DESCRIPTION_1_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4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97" name="Google Shape;197;p14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98" name="Google Shape;198;p1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2" name="Google Shape;202;p14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812504" y="711550"/>
            <a:ext cx="3615093" cy="1752824"/>
            <a:chOff x="722374" y="711550"/>
            <a:chExt cx="3615093" cy="1752824"/>
          </a:xfrm>
        </p:grpSpPr>
        <p:sp>
          <p:nvSpPr>
            <p:cNvPr id="206" name="Google Shape;206;p14"/>
            <p:cNvSpPr/>
            <p:nvPr/>
          </p:nvSpPr>
          <p:spPr>
            <a:xfrm>
              <a:off x="3365840" y="7839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22375" y="711550"/>
              <a:ext cx="3615092" cy="1752824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722374" y="7125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101010" y="7340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309874" y="7544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905755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037041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774469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14"/>
          <p:cNvGrpSpPr/>
          <p:nvPr/>
        </p:nvGrpSpPr>
        <p:grpSpPr>
          <a:xfrm>
            <a:off x="812504" y="2794700"/>
            <a:ext cx="3615093" cy="1752824"/>
            <a:chOff x="722374" y="2794700"/>
            <a:chExt cx="3615093" cy="1752824"/>
          </a:xfrm>
        </p:grpSpPr>
        <p:sp>
          <p:nvSpPr>
            <p:cNvPr id="215" name="Google Shape;215;p14"/>
            <p:cNvSpPr/>
            <p:nvPr/>
          </p:nvSpPr>
          <p:spPr>
            <a:xfrm>
              <a:off x="3365840" y="286713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722375" y="2794700"/>
              <a:ext cx="3615092" cy="1752824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722374" y="279572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4101010" y="281716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309874" y="283761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05755" y="283734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1037041" y="283734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774469" y="283734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4716404" y="711550"/>
            <a:ext cx="3615093" cy="1752824"/>
            <a:chOff x="4626274" y="711550"/>
            <a:chExt cx="3615093" cy="1752824"/>
          </a:xfrm>
        </p:grpSpPr>
        <p:sp>
          <p:nvSpPr>
            <p:cNvPr id="224" name="Google Shape;224;p14"/>
            <p:cNvSpPr/>
            <p:nvPr/>
          </p:nvSpPr>
          <p:spPr>
            <a:xfrm>
              <a:off x="7269740" y="7839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626275" y="711550"/>
              <a:ext cx="3615092" cy="1752824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626274" y="7125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8004910" y="7340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6213774" y="7544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809655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940941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678369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14"/>
          <p:cNvGrpSpPr/>
          <p:nvPr/>
        </p:nvGrpSpPr>
        <p:grpSpPr>
          <a:xfrm>
            <a:off x="4716404" y="2794700"/>
            <a:ext cx="3615093" cy="1752824"/>
            <a:chOff x="4626274" y="2794700"/>
            <a:chExt cx="3615093" cy="1752824"/>
          </a:xfrm>
        </p:grpSpPr>
        <p:sp>
          <p:nvSpPr>
            <p:cNvPr id="233" name="Google Shape;233;p14"/>
            <p:cNvSpPr/>
            <p:nvPr/>
          </p:nvSpPr>
          <p:spPr>
            <a:xfrm>
              <a:off x="7269740" y="286713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626275" y="2794700"/>
              <a:ext cx="3615092" cy="1752824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4626274" y="279572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8004910" y="281716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213774" y="283761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4809655" y="283734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940941" y="283734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678369" y="283734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14"/>
          <p:cNvSpPr txBox="1"/>
          <p:nvPr>
            <p:ph type="title"/>
          </p:nvPr>
        </p:nvSpPr>
        <p:spPr>
          <a:xfrm>
            <a:off x="1845946" y="1221436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2" name="Google Shape;242;p14"/>
          <p:cNvSpPr txBox="1"/>
          <p:nvPr>
            <p:ph idx="1" type="subTitle"/>
          </p:nvPr>
        </p:nvSpPr>
        <p:spPr>
          <a:xfrm>
            <a:off x="1845946" y="1532844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14"/>
          <p:cNvSpPr txBox="1"/>
          <p:nvPr>
            <p:ph hasCustomPrompt="1" idx="2" type="title"/>
          </p:nvPr>
        </p:nvSpPr>
        <p:spPr>
          <a:xfrm>
            <a:off x="1119346" y="1453200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4"/>
          <p:cNvSpPr txBox="1"/>
          <p:nvPr>
            <p:ph idx="3" type="title"/>
          </p:nvPr>
        </p:nvSpPr>
        <p:spPr>
          <a:xfrm>
            <a:off x="5747908" y="1226691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5" name="Google Shape;245;p14"/>
          <p:cNvSpPr txBox="1"/>
          <p:nvPr>
            <p:ph idx="4" type="subTitle"/>
          </p:nvPr>
        </p:nvSpPr>
        <p:spPr>
          <a:xfrm>
            <a:off x="5747908" y="1536192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6" name="Google Shape;246;p14"/>
          <p:cNvSpPr txBox="1"/>
          <p:nvPr>
            <p:ph hasCustomPrompt="1" idx="5" type="title"/>
          </p:nvPr>
        </p:nvSpPr>
        <p:spPr>
          <a:xfrm>
            <a:off x="5021305" y="1450714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4"/>
          <p:cNvSpPr txBox="1"/>
          <p:nvPr>
            <p:ph idx="6" type="title"/>
          </p:nvPr>
        </p:nvSpPr>
        <p:spPr>
          <a:xfrm>
            <a:off x="1843905" y="332640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8" name="Google Shape;248;p14"/>
          <p:cNvSpPr txBox="1"/>
          <p:nvPr>
            <p:ph idx="7" type="subTitle"/>
          </p:nvPr>
        </p:nvSpPr>
        <p:spPr>
          <a:xfrm>
            <a:off x="1843905" y="3637811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9" name="Google Shape;249;p14"/>
          <p:cNvSpPr txBox="1"/>
          <p:nvPr>
            <p:ph hasCustomPrompt="1" idx="8" type="title"/>
          </p:nvPr>
        </p:nvSpPr>
        <p:spPr>
          <a:xfrm>
            <a:off x="1117305" y="3559105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4"/>
          <p:cNvSpPr txBox="1"/>
          <p:nvPr>
            <p:ph idx="9" type="title"/>
          </p:nvPr>
        </p:nvSpPr>
        <p:spPr>
          <a:xfrm>
            <a:off x="5747908" y="3328889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1" name="Google Shape;251;p14"/>
          <p:cNvSpPr txBox="1"/>
          <p:nvPr>
            <p:ph idx="13" type="subTitle"/>
          </p:nvPr>
        </p:nvSpPr>
        <p:spPr>
          <a:xfrm>
            <a:off x="5747908" y="3640297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2" name="Google Shape;252;p14"/>
          <p:cNvSpPr txBox="1"/>
          <p:nvPr>
            <p:ph hasCustomPrompt="1" idx="14" type="title"/>
          </p:nvPr>
        </p:nvSpPr>
        <p:spPr>
          <a:xfrm>
            <a:off x="5021205" y="3559080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SECTION_TITLE_AND_DESCRIPTION_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255" name="Google Shape;255;p1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256" name="Google Shape;256;p1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" name="Google Shape;260;p15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5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264" name="Google Shape;264;p15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" name="Google Shape;265;p1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66" name="Google Shape;266;p1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15"/>
          <p:cNvGrpSpPr/>
          <p:nvPr/>
        </p:nvGrpSpPr>
        <p:grpSpPr>
          <a:xfrm>
            <a:off x="4815674" y="1380150"/>
            <a:ext cx="3615093" cy="2964328"/>
            <a:chOff x="956924" y="1380150"/>
            <a:chExt cx="3615093" cy="2964328"/>
          </a:xfrm>
        </p:grpSpPr>
        <p:sp>
          <p:nvSpPr>
            <p:cNvPr id="287" name="Google Shape;287;p15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8" name="Google Shape;288;p1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289" name="Google Shape;289;p1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2" name="Google Shape;302;p15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15"/>
          <p:cNvSpPr txBox="1"/>
          <p:nvPr>
            <p:ph type="title"/>
          </p:nvPr>
        </p:nvSpPr>
        <p:spPr>
          <a:xfrm>
            <a:off x="705300" y="58521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15"/>
          <p:cNvSpPr txBox="1"/>
          <p:nvPr>
            <p:ph idx="2" type="title"/>
          </p:nvPr>
        </p:nvSpPr>
        <p:spPr>
          <a:xfrm>
            <a:off x="1231566" y="312347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1" name="Google Shape;311;p15"/>
          <p:cNvSpPr txBox="1"/>
          <p:nvPr>
            <p:ph idx="1" type="subTitle"/>
          </p:nvPr>
        </p:nvSpPr>
        <p:spPr>
          <a:xfrm>
            <a:off x="1231566" y="3434882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2" name="Google Shape;312;p15"/>
          <p:cNvSpPr txBox="1"/>
          <p:nvPr>
            <p:ph idx="3" type="title"/>
          </p:nvPr>
        </p:nvSpPr>
        <p:spPr>
          <a:xfrm>
            <a:off x="5362215" y="312347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3" name="Google Shape;313;p15"/>
          <p:cNvSpPr txBox="1"/>
          <p:nvPr>
            <p:ph idx="4" type="subTitle"/>
          </p:nvPr>
        </p:nvSpPr>
        <p:spPr>
          <a:xfrm>
            <a:off x="5362215" y="3434882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4" name="Google Shape;314;p15"/>
          <p:cNvSpPr txBox="1"/>
          <p:nvPr>
            <p:ph idx="5" type="title"/>
          </p:nvPr>
        </p:nvSpPr>
        <p:spPr>
          <a:xfrm>
            <a:off x="1231566" y="179175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5" name="Google Shape;315;p15"/>
          <p:cNvSpPr txBox="1"/>
          <p:nvPr>
            <p:ph idx="6" type="subTitle"/>
          </p:nvPr>
        </p:nvSpPr>
        <p:spPr>
          <a:xfrm>
            <a:off x="1231566" y="2103161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6" name="Google Shape;316;p15"/>
          <p:cNvSpPr txBox="1"/>
          <p:nvPr>
            <p:ph idx="7" type="title"/>
          </p:nvPr>
        </p:nvSpPr>
        <p:spPr>
          <a:xfrm>
            <a:off x="5362215" y="179175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7" name="Google Shape;317;p15"/>
          <p:cNvSpPr txBox="1"/>
          <p:nvPr>
            <p:ph idx="8" type="subTitle"/>
          </p:nvPr>
        </p:nvSpPr>
        <p:spPr>
          <a:xfrm>
            <a:off x="5362215" y="2103161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8" name="Google Shape;318;p15"/>
          <p:cNvSpPr/>
          <p:nvPr/>
        </p:nvSpPr>
        <p:spPr>
          <a:xfrm>
            <a:off x="7984368" y="2391232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"/>
          <p:cNvSpPr/>
          <p:nvPr/>
        </p:nvSpPr>
        <p:spPr>
          <a:xfrm>
            <a:off x="8110838" y="98976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7898965" y="94256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8608902" y="631376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5"/>
          <p:cNvSpPr/>
          <p:nvPr/>
        </p:nvSpPr>
        <p:spPr>
          <a:xfrm>
            <a:off x="8889338" y="190341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5"/>
          <p:cNvSpPr/>
          <p:nvPr/>
        </p:nvSpPr>
        <p:spPr>
          <a:xfrm rot="10800000">
            <a:off x="761331" y="2401206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5"/>
          <p:cNvSpPr/>
          <p:nvPr/>
        </p:nvSpPr>
        <p:spPr>
          <a:xfrm rot="10800000">
            <a:off x="778490" y="3980987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"/>
          <p:cNvSpPr/>
          <p:nvPr/>
        </p:nvSpPr>
        <p:spPr>
          <a:xfrm rot="10800000">
            <a:off x="822215" y="4772130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"/>
          <p:cNvSpPr/>
          <p:nvPr/>
        </p:nvSpPr>
        <p:spPr>
          <a:xfrm rot="10800000">
            <a:off x="2404" y="4116678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5"/>
          <p:cNvSpPr/>
          <p:nvPr/>
        </p:nvSpPr>
        <p:spPr>
          <a:xfrm rot="10800000">
            <a:off x="-10" y="3067337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SECTION_TITLE_AND_DESCRIPTION_2_3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30" name="Google Shape;330;p1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31" name="Google Shape;331;p1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5" name="Google Shape;335;p16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16"/>
          <p:cNvSpPr txBox="1"/>
          <p:nvPr>
            <p:ph type="title"/>
          </p:nvPr>
        </p:nvSpPr>
        <p:spPr>
          <a:xfrm>
            <a:off x="704088" y="588564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9" name="Google Shape;339;p16"/>
          <p:cNvSpPr txBox="1"/>
          <p:nvPr>
            <p:ph idx="2" type="title"/>
          </p:nvPr>
        </p:nvSpPr>
        <p:spPr>
          <a:xfrm>
            <a:off x="1600256" y="3656868"/>
            <a:ext cx="2454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0" name="Google Shape;340;p16"/>
          <p:cNvSpPr txBox="1"/>
          <p:nvPr>
            <p:ph idx="1" type="subTitle"/>
          </p:nvPr>
        </p:nvSpPr>
        <p:spPr>
          <a:xfrm>
            <a:off x="1600256" y="3968276"/>
            <a:ext cx="2454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1" name="Google Shape;341;p16"/>
          <p:cNvSpPr txBox="1"/>
          <p:nvPr>
            <p:ph idx="3" type="title"/>
          </p:nvPr>
        </p:nvSpPr>
        <p:spPr>
          <a:xfrm>
            <a:off x="5088844" y="3656868"/>
            <a:ext cx="2454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2" name="Google Shape;342;p16"/>
          <p:cNvSpPr txBox="1"/>
          <p:nvPr>
            <p:ph idx="4" type="subTitle"/>
          </p:nvPr>
        </p:nvSpPr>
        <p:spPr>
          <a:xfrm>
            <a:off x="5088844" y="3968275"/>
            <a:ext cx="2454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3" name="Google Shape;343;p16"/>
          <p:cNvSpPr txBox="1"/>
          <p:nvPr>
            <p:ph idx="5" type="title"/>
          </p:nvPr>
        </p:nvSpPr>
        <p:spPr>
          <a:xfrm>
            <a:off x="1600256" y="1867950"/>
            <a:ext cx="2454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4" name="Google Shape;344;p16"/>
          <p:cNvSpPr txBox="1"/>
          <p:nvPr>
            <p:ph idx="6" type="subTitle"/>
          </p:nvPr>
        </p:nvSpPr>
        <p:spPr>
          <a:xfrm>
            <a:off x="1600256" y="2179358"/>
            <a:ext cx="2454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5" name="Google Shape;345;p16"/>
          <p:cNvSpPr txBox="1"/>
          <p:nvPr>
            <p:ph idx="7" type="title"/>
          </p:nvPr>
        </p:nvSpPr>
        <p:spPr>
          <a:xfrm>
            <a:off x="5088844" y="1867950"/>
            <a:ext cx="2454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6" name="Google Shape;346;p16"/>
          <p:cNvSpPr txBox="1"/>
          <p:nvPr>
            <p:ph idx="8" type="subTitle"/>
          </p:nvPr>
        </p:nvSpPr>
        <p:spPr>
          <a:xfrm>
            <a:off x="5088844" y="2179357"/>
            <a:ext cx="2454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SECTION_TITLE_AND_DESCRIPTION_2_3_1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49" name="Google Shape;349;p1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50" name="Google Shape;350;p1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4" name="Google Shape;354;p17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" name="Google Shape;357;p17"/>
          <p:cNvSpPr txBox="1"/>
          <p:nvPr>
            <p:ph type="title"/>
          </p:nvPr>
        </p:nvSpPr>
        <p:spPr>
          <a:xfrm>
            <a:off x="705300" y="590524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8" name="Google Shape;358;p17"/>
          <p:cNvSpPr txBox="1"/>
          <p:nvPr>
            <p:ph idx="2" type="title"/>
          </p:nvPr>
        </p:nvSpPr>
        <p:spPr>
          <a:xfrm>
            <a:off x="849100" y="2427750"/>
            <a:ext cx="17796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9" name="Google Shape;359;p17"/>
          <p:cNvSpPr txBox="1"/>
          <p:nvPr>
            <p:ph idx="1" type="subTitle"/>
          </p:nvPr>
        </p:nvSpPr>
        <p:spPr>
          <a:xfrm>
            <a:off x="849100" y="2822424"/>
            <a:ext cx="1779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0" name="Google Shape;360;p17"/>
          <p:cNvSpPr txBox="1"/>
          <p:nvPr>
            <p:ph idx="3" type="title"/>
          </p:nvPr>
        </p:nvSpPr>
        <p:spPr>
          <a:xfrm>
            <a:off x="2737845" y="2427750"/>
            <a:ext cx="17796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1" name="Google Shape;361;p17"/>
          <p:cNvSpPr txBox="1"/>
          <p:nvPr>
            <p:ph idx="4" type="subTitle"/>
          </p:nvPr>
        </p:nvSpPr>
        <p:spPr>
          <a:xfrm>
            <a:off x="2737850" y="2822424"/>
            <a:ext cx="1779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2" name="Google Shape;362;p17"/>
          <p:cNvSpPr txBox="1"/>
          <p:nvPr>
            <p:ph idx="5" type="title"/>
          </p:nvPr>
        </p:nvSpPr>
        <p:spPr>
          <a:xfrm>
            <a:off x="4626590" y="2427750"/>
            <a:ext cx="17796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3" name="Google Shape;363;p17"/>
          <p:cNvSpPr txBox="1"/>
          <p:nvPr>
            <p:ph idx="6" type="subTitle"/>
          </p:nvPr>
        </p:nvSpPr>
        <p:spPr>
          <a:xfrm>
            <a:off x="4626590" y="2822424"/>
            <a:ext cx="1779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4" name="Google Shape;364;p17"/>
          <p:cNvSpPr txBox="1"/>
          <p:nvPr>
            <p:ph idx="7" type="title"/>
          </p:nvPr>
        </p:nvSpPr>
        <p:spPr>
          <a:xfrm>
            <a:off x="6515335" y="2427750"/>
            <a:ext cx="17796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5" name="Google Shape;365;p17"/>
          <p:cNvSpPr txBox="1"/>
          <p:nvPr>
            <p:ph idx="8" type="subTitle"/>
          </p:nvPr>
        </p:nvSpPr>
        <p:spPr>
          <a:xfrm>
            <a:off x="6515330" y="2822424"/>
            <a:ext cx="1779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SECTION_TITLE_AND_DESCRIPTION_2_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8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68" name="Google Shape;368;p18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69" name="Google Shape;369;p18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18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3" name="Google Shape;373;p18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18"/>
          <p:cNvSpPr txBox="1"/>
          <p:nvPr>
            <p:ph type="title"/>
          </p:nvPr>
        </p:nvSpPr>
        <p:spPr>
          <a:xfrm>
            <a:off x="705300" y="58521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7" name="Google Shape;377;p18"/>
          <p:cNvSpPr txBox="1"/>
          <p:nvPr>
            <p:ph idx="2" type="title"/>
          </p:nvPr>
        </p:nvSpPr>
        <p:spPr>
          <a:xfrm>
            <a:off x="2288651" y="3684868"/>
            <a:ext cx="1995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8" name="Google Shape;378;p18"/>
          <p:cNvSpPr txBox="1"/>
          <p:nvPr>
            <p:ph idx="1" type="subTitle"/>
          </p:nvPr>
        </p:nvSpPr>
        <p:spPr>
          <a:xfrm>
            <a:off x="2288651" y="3996276"/>
            <a:ext cx="1995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9" name="Google Shape;379;p18"/>
          <p:cNvSpPr txBox="1"/>
          <p:nvPr>
            <p:ph idx="3" type="title"/>
          </p:nvPr>
        </p:nvSpPr>
        <p:spPr>
          <a:xfrm>
            <a:off x="4860348" y="3684868"/>
            <a:ext cx="1995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0" name="Google Shape;380;p18"/>
          <p:cNvSpPr txBox="1"/>
          <p:nvPr>
            <p:ph idx="4" type="subTitle"/>
          </p:nvPr>
        </p:nvSpPr>
        <p:spPr>
          <a:xfrm>
            <a:off x="4860348" y="3996276"/>
            <a:ext cx="1995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1" name="Google Shape;381;p18"/>
          <p:cNvSpPr txBox="1"/>
          <p:nvPr>
            <p:ph idx="5" type="title"/>
          </p:nvPr>
        </p:nvSpPr>
        <p:spPr>
          <a:xfrm>
            <a:off x="1002801" y="1944150"/>
            <a:ext cx="1995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2" name="Google Shape;382;p18"/>
          <p:cNvSpPr txBox="1"/>
          <p:nvPr>
            <p:ph idx="6" type="subTitle"/>
          </p:nvPr>
        </p:nvSpPr>
        <p:spPr>
          <a:xfrm>
            <a:off x="1002801" y="2255557"/>
            <a:ext cx="1995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3" name="Google Shape;383;p18"/>
          <p:cNvSpPr txBox="1"/>
          <p:nvPr>
            <p:ph idx="7" type="title"/>
          </p:nvPr>
        </p:nvSpPr>
        <p:spPr>
          <a:xfrm>
            <a:off x="6146198" y="1944150"/>
            <a:ext cx="1995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4" name="Google Shape;384;p18"/>
          <p:cNvSpPr txBox="1"/>
          <p:nvPr>
            <p:ph idx="8" type="subTitle"/>
          </p:nvPr>
        </p:nvSpPr>
        <p:spPr>
          <a:xfrm>
            <a:off x="6146198" y="2255557"/>
            <a:ext cx="1995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5" name="Google Shape;385;p18"/>
          <p:cNvSpPr txBox="1"/>
          <p:nvPr>
            <p:ph idx="9" type="title"/>
          </p:nvPr>
        </p:nvSpPr>
        <p:spPr>
          <a:xfrm>
            <a:off x="3574488" y="1944150"/>
            <a:ext cx="1995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6" name="Google Shape;386;p18"/>
          <p:cNvSpPr txBox="1"/>
          <p:nvPr>
            <p:ph idx="13" type="subTitle"/>
          </p:nvPr>
        </p:nvSpPr>
        <p:spPr>
          <a:xfrm>
            <a:off x="3574488" y="2255555"/>
            <a:ext cx="1995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SECTION_TITLE_AND_DESCRIPTION_2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389" name="Google Shape;389;p1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390" name="Google Shape;390;p1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4" name="Google Shape;394;p19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19"/>
          <p:cNvSpPr txBox="1"/>
          <p:nvPr>
            <p:ph type="title"/>
          </p:nvPr>
        </p:nvSpPr>
        <p:spPr>
          <a:xfrm>
            <a:off x="705300" y="58521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" name="Google Shape;398;p19"/>
          <p:cNvSpPr txBox="1"/>
          <p:nvPr>
            <p:ph idx="2" type="title"/>
          </p:nvPr>
        </p:nvSpPr>
        <p:spPr>
          <a:xfrm>
            <a:off x="1421025" y="2225402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9" name="Google Shape;399;p19"/>
          <p:cNvSpPr txBox="1"/>
          <p:nvPr>
            <p:ph idx="1" type="subTitle"/>
          </p:nvPr>
        </p:nvSpPr>
        <p:spPr>
          <a:xfrm>
            <a:off x="1421038" y="2578705"/>
            <a:ext cx="2553900" cy="11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0" name="Google Shape;400;p19"/>
          <p:cNvSpPr txBox="1"/>
          <p:nvPr>
            <p:ph idx="3" type="title"/>
          </p:nvPr>
        </p:nvSpPr>
        <p:spPr>
          <a:xfrm>
            <a:off x="5169050" y="2225402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1" name="Google Shape;401;p19"/>
          <p:cNvSpPr txBox="1"/>
          <p:nvPr>
            <p:ph idx="4" type="subTitle"/>
          </p:nvPr>
        </p:nvSpPr>
        <p:spPr>
          <a:xfrm>
            <a:off x="5169063" y="2578705"/>
            <a:ext cx="2553900" cy="11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SECTION_TITLE_AND_DESCRIPTION_2_1_2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0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04" name="Google Shape;404;p20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05" name="Google Shape;405;p20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9" name="Google Shape;409;p20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20"/>
          <p:cNvSpPr txBox="1"/>
          <p:nvPr>
            <p:ph type="title"/>
          </p:nvPr>
        </p:nvSpPr>
        <p:spPr>
          <a:xfrm>
            <a:off x="705300" y="58521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3" name="Google Shape;413;p20"/>
          <p:cNvSpPr txBox="1"/>
          <p:nvPr>
            <p:ph idx="2" type="title"/>
          </p:nvPr>
        </p:nvSpPr>
        <p:spPr>
          <a:xfrm>
            <a:off x="861925" y="1477101"/>
            <a:ext cx="34260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4" name="Google Shape;414;p20"/>
          <p:cNvSpPr txBox="1"/>
          <p:nvPr>
            <p:ph idx="1" type="subTitle"/>
          </p:nvPr>
        </p:nvSpPr>
        <p:spPr>
          <a:xfrm>
            <a:off x="861951" y="1858557"/>
            <a:ext cx="34260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5" name="Google Shape;415;p20"/>
          <p:cNvSpPr txBox="1"/>
          <p:nvPr>
            <p:ph idx="3" type="title"/>
          </p:nvPr>
        </p:nvSpPr>
        <p:spPr>
          <a:xfrm>
            <a:off x="861975" y="3262676"/>
            <a:ext cx="34260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6" name="Google Shape;416;p20"/>
          <p:cNvSpPr txBox="1"/>
          <p:nvPr>
            <p:ph idx="4" type="subTitle"/>
          </p:nvPr>
        </p:nvSpPr>
        <p:spPr>
          <a:xfrm>
            <a:off x="862001" y="3644132"/>
            <a:ext cx="34260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225300" y="2534250"/>
            <a:ext cx="3057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225300" y="3236700"/>
            <a:ext cx="305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3225300" y="1880900"/>
            <a:ext cx="767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SECTION_TITLE_AND_DESCRIPTION_2_1_2_1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1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19" name="Google Shape;419;p21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20" name="Google Shape;420;p2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4" name="Google Shape;424;p21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21"/>
          <p:cNvSpPr txBox="1"/>
          <p:nvPr>
            <p:ph type="title"/>
          </p:nvPr>
        </p:nvSpPr>
        <p:spPr>
          <a:xfrm>
            <a:off x="705300" y="58521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8" name="Google Shape;428;p21"/>
          <p:cNvSpPr txBox="1"/>
          <p:nvPr>
            <p:ph idx="2" type="title"/>
          </p:nvPr>
        </p:nvSpPr>
        <p:spPr>
          <a:xfrm>
            <a:off x="2164625" y="1511824"/>
            <a:ext cx="48147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9" name="Google Shape;429;p21"/>
          <p:cNvSpPr txBox="1"/>
          <p:nvPr>
            <p:ph idx="1" type="subTitle"/>
          </p:nvPr>
        </p:nvSpPr>
        <p:spPr>
          <a:xfrm>
            <a:off x="2164660" y="1821454"/>
            <a:ext cx="48147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430" name="Google Shape;430;p21"/>
          <p:cNvSpPr txBox="1"/>
          <p:nvPr>
            <p:ph idx="3" type="title"/>
          </p:nvPr>
        </p:nvSpPr>
        <p:spPr>
          <a:xfrm>
            <a:off x="2164652" y="3237146"/>
            <a:ext cx="48147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1" name="Google Shape;431;p21"/>
          <p:cNvSpPr txBox="1"/>
          <p:nvPr>
            <p:ph idx="4" type="subTitle"/>
          </p:nvPr>
        </p:nvSpPr>
        <p:spPr>
          <a:xfrm>
            <a:off x="2164685" y="3546775"/>
            <a:ext cx="48147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5">
  <p:cSld name="SECTION_TITLE_AND_DESCRIPTION_2_1_2_1_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2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34" name="Google Shape;434;p22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9" name="Google Shape;439;p22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22"/>
          <p:cNvSpPr txBox="1"/>
          <p:nvPr>
            <p:ph type="title"/>
          </p:nvPr>
        </p:nvSpPr>
        <p:spPr>
          <a:xfrm>
            <a:off x="705300" y="58521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3" name="Google Shape;443;p22"/>
          <p:cNvSpPr txBox="1"/>
          <p:nvPr>
            <p:ph idx="2" type="title"/>
          </p:nvPr>
        </p:nvSpPr>
        <p:spPr>
          <a:xfrm>
            <a:off x="1622338" y="3546150"/>
            <a:ext cx="22776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4" name="Google Shape;444;p22"/>
          <p:cNvSpPr txBox="1"/>
          <p:nvPr>
            <p:ph idx="1" type="subTitle"/>
          </p:nvPr>
        </p:nvSpPr>
        <p:spPr>
          <a:xfrm>
            <a:off x="1622350" y="3855776"/>
            <a:ext cx="2277600" cy="6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5" name="Google Shape;445;p22"/>
          <p:cNvSpPr txBox="1"/>
          <p:nvPr>
            <p:ph idx="3" type="title"/>
          </p:nvPr>
        </p:nvSpPr>
        <p:spPr>
          <a:xfrm>
            <a:off x="5244038" y="3546150"/>
            <a:ext cx="22776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6" name="Google Shape;446;p22"/>
          <p:cNvSpPr txBox="1"/>
          <p:nvPr>
            <p:ph idx="4" type="subTitle"/>
          </p:nvPr>
        </p:nvSpPr>
        <p:spPr>
          <a:xfrm>
            <a:off x="5244050" y="3855776"/>
            <a:ext cx="2277600" cy="6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SECTION_TITLE_AND_DESCRIPTION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23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4" name="Google Shape;454;p23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23"/>
          <p:cNvSpPr txBox="1"/>
          <p:nvPr>
            <p:ph type="title"/>
          </p:nvPr>
        </p:nvSpPr>
        <p:spPr>
          <a:xfrm>
            <a:off x="704100" y="588077"/>
            <a:ext cx="77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8" name="Google Shape;458;p23"/>
          <p:cNvSpPr txBox="1"/>
          <p:nvPr>
            <p:ph idx="2" type="title"/>
          </p:nvPr>
        </p:nvSpPr>
        <p:spPr>
          <a:xfrm>
            <a:off x="1005350" y="177637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9" name="Google Shape;459;p23"/>
          <p:cNvSpPr txBox="1"/>
          <p:nvPr>
            <p:ph idx="1" type="subTitle"/>
          </p:nvPr>
        </p:nvSpPr>
        <p:spPr>
          <a:xfrm>
            <a:off x="1005350" y="21639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0" name="Google Shape;460;p23"/>
          <p:cNvSpPr txBox="1"/>
          <p:nvPr>
            <p:ph idx="3" type="title"/>
          </p:nvPr>
        </p:nvSpPr>
        <p:spPr>
          <a:xfrm>
            <a:off x="3445494" y="177637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1" name="Google Shape;461;p23"/>
          <p:cNvSpPr txBox="1"/>
          <p:nvPr>
            <p:ph idx="4" type="subTitle"/>
          </p:nvPr>
        </p:nvSpPr>
        <p:spPr>
          <a:xfrm>
            <a:off x="3445494" y="21639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2" name="Google Shape;462;p23"/>
          <p:cNvSpPr txBox="1"/>
          <p:nvPr>
            <p:ph idx="5" type="title"/>
          </p:nvPr>
        </p:nvSpPr>
        <p:spPr>
          <a:xfrm>
            <a:off x="5885639" y="177637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3" name="Google Shape;463;p23"/>
          <p:cNvSpPr txBox="1"/>
          <p:nvPr>
            <p:ph idx="6" type="subTitle"/>
          </p:nvPr>
        </p:nvSpPr>
        <p:spPr>
          <a:xfrm>
            <a:off x="5885639" y="21639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4" name="Google Shape;464;p23"/>
          <p:cNvSpPr txBox="1"/>
          <p:nvPr>
            <p:ph idx="7" type="title"/>
          </p:nvPr>
        </p:nvSpPr>
        <p:spPr>
          <a:xfrm>
            <a:off x="1005350" y="313167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5" name="Google Shape;465;p23"/>
          <p:cNvSpPr txBox="1"/>
          <p:nvPr>
            <p:ph idx="8" type="subTitle"/>
          </p:nvPr>
        </p:nvSpPr>
        <p:spPr>
          <a:xfrm>
            <a:off x="1005350" y="35192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6" name="Google Shape;466;p23"/>
          <p:cNvSpPr txBox="1"/>
          <p:nvPr>
            <p:ph idx="9" type="title"/>
          </p:nvPr>
        </p:nvSpPr>
        <p:spPr>
          <a:xfrm>
            <a:off x="3445494" y="313167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7" name="Google Shape;467;p23"/>
          <p:cNvSpPr txBox="1"/>
          <p:nvPr>
            <p:ph idx="13" type="subTitle"/>
          </p:nvPr>
        </p:nvSpPr>
        <p:spPr>
          <a:xfrm>
            <a:off x="3445494" y="35192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8" name="Google Shape;468;p23"/>
          <p:cNvSpPr txBox="1"/>
          <p:nvPr>
            <p:ph idx="14" type="title"/>
          </p:nvPr>
        </p:nvSpPr>
        <p:spPr>
          <a:xfrm>
            <a:off x="5885639" y="313167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9" name="Google Shape;469;p23"/>
          <p:cNvSpPr txBox="1"/>
          <p:nvPr>
            <p:ph idx="15" type="subTitle"/>
          </p:nvPr>
        </p:nvSpPr>
        <p:spPr>
          <a:xfrm>
            <a:off x="5885639" y="35192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SECTION_TITLE_AND_DESCRIPTION_1_1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24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72" name="Google Shape;472;p24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73" name="Google Shape;473;p2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2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" name="Google Shape;477;p24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24"/>
          <p:cNvSpPr txBox="1"/>
          <p:nvPr>
            <p:ph type="title"/>
          </p:nvPr>
        </p:nvSpPr>
        <p:spPr>
          <a:xfrm>
            <a:off x="705300" y="586657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1" name="Google Shape;481;p24"/>
          <p:cNvSpPr txBox="1"/>
          <p:nvPr>
            <p:ph idx="1" type="subTitle"/>
          </p:nvPr>
        </p:nvSpPr>
        <p:spPr>
          <a:xfrm>
            <a:off x="1005350" y="338240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2" name="Google Shape;482;p24"/>
          <p:cNvSpPr txBox="1"/>
          <p:nvPr>
            <p:ph idx="2" type="subTitle"/>
          </p:nvPr>
        </p:nvSpPr>
        <p:spPr>
          <a:xfrm>
            <a:off x="3445494" y="338240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3" name="Google Shape;483;p24"/>
          <p:cNvSpPr txBox="1"/>
          <p:nvPr>
            <p:ph idx="3" type="subTitle"/>
          </p:nvPr>
        </p:nvSpPr>
        <p:spPr>
          <a:xfrm>
            <a:off x="5885639" y="338240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4" name="Google Shape;484;p24"/>
          <p:cNvSpPr txBox="1"/>
          <p:nvPr>
            <p:ph hasCustomPrompt="1" idx="4" type="title"/>
          </p:nvPr>
        </p:nvSpPr>
        <p:spPr>
          <a:xfrm>
            <a:off x="1423100" y="2827700"/>
            <a:ext cx="1417500" cy="6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5" name="Google Shape;485;p24"/>
          <p:cNvSpPr txBox="1"/>
          <p:nvPr>
            <p:ph hasCustomPrompt="1" idx="5" type="title"/>
          </p:nvPr>
        </p:nvSpPr>
        <p:spPr>
          <a:xfrm>
            <a:off x="3863250" y="2827700"/>
            <a:ext cx="1417500" cy="6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24"/>
          <p:cNvSpPr txBox="1"/>
          <p:nvPr>
            <p:ph hasCustomPrompt="1" idx="6" type="title"/>
          </p:nvPr>
        </p:nvSpPr>
        <p:spPr>
          <a:xfrm>
            <a:off x="6303400" y="2824225"/>
            <a:ext cx="1417500" cy="6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SECTION_TITLE_AND_DESCRIPTION_1_1_1_2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89" name="Google Shape;489;p2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90" name="Google Shape;490;p2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4" name="Google Shape;494;p25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25"/>
          <p:cNvSpPr txBox="1"/>
          <p:nvPr>
            <p:ph hasCustomPrompt="1" type="title"/>
          </p:nvPr>
        </p:nvSpPr>
        <p:spPr>
          <a:xfrm>
            <a:off x="3708475" y="2650825"/>
            <a:ext cx="7038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8" name="Google Shape;498;p25"/>
          <p:cNvSpPr txBox="1"/>
          <p:nvPr>
            <p:ph idx="2" type="title"/>
          </p:nvPr>
        </p:nvSpPr>
        <p:spPr>
          <a:xfrm>
            <a:off x="705300" y="586657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9" name="Google Shape;499;p25"/>
          <p:cNvSpPr txBox="1"/>
          <p:nvPr>
            <p:ph hasCustomPrompt="1" idx="3" type="title"/>
          </p:nvPr>
        </p:nvSpPr>
        <p:spPr>
          <a:xfrm>
            <a:off x="3708475" y="1516775"/>
            <a:ext cx="7038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25"/>
          <p:cNvSpPr txBox="1"/>
          <p:nvPr>
            <p:ph hasCustomPrompt="1" idx="4" type="title"/>
          </p:nvPr>
        </p:nvSpPr>
        <p:spPr>
          <a:xfrm>
            <a:off x="3708475" y="3743925"/>
            <a:ext cx="7038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1" name="Google Shape;501;p25"/>
          <p:cNvSpPr txBox="1"/>
          <p:nvPr>
            <p:ph idx="5" type="title"/>
          </p:nvPr>
        </p:nvSpPr>
        <p:spPr>
          <a:xfrm>
            <a:off x="4488425" y="1304900"/>
            <a:ext cx="33024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2" name="Google Shape;502;p25"/>
          <p:cNvSpPr txBox="1"/>
          <p:nvPr>
            <p:ph idx="1" type="subTitle"/>
          </p:nvPr>
        </p:nvSpPr>
        <p:spPr>
          <a:xfrm>
            <a:off x="4488449" y="1686357"/>
            <a:ext cx="330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3" name="Google Shape;503;p25"/>
          <p:cNvSpPr txBox="1"/>
          <p:nvPr>
            <p:ph idx="6" type="title"/>
          </p:nvPr>
        </p:nvSpPr>
        <p:spPr>
          <a:xfrm>
            <a:off x="4488425" y="2429097"/>
            <a:ext cx="33024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4" name="Google Shape;504;p25"/>
          <p:cNvSpPr txBox="1"/>
          <p:nvPr>
            <p:ph idx="7" type="subTitle"/>
          </p:nvPr>
        </p:nvSpPr>
        <p:spPr>
          <a:xfrm>
            <a:off x="4488449" y="2810553"/>
            <a:ext cx="330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5" name="Google Shape;505;p25"/>
          <p:cNvSpPr txBox="1"/>
          <p:nvPr>
            <p:ph idx="8" type="title"/>
          </p:nvPr>
        </p:nvSpPr>
        <p:spPr>
          <a:xfrm>
            <a:off x="4488425" y="3532043"/>
            <a:ext cx="33024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6" name="Google Shape;506;p25"/>
          <p:cNvSpPr txBox="1"/>
          <p:nvPr>
            <p:ph idx="9" type="subTitle"/>
          </p:nvPr>
        </p:nvSpPr>
        <p:spPr>
          <a:xfrm>
            <a:off x="4488449" y="3913500"/>
            <a:ext cx="330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SECTION_TITLE_AND_DESCRIPTION_1_1_1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09" name="Google Shape;509;p2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10" name="Google Shape;510;p2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4" name="Google Shape;514;p26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7" name="Google Shape;517;p26"/>
          <p:cNvSpPr txBox="1"/>
          <p:nvPr>
            <p:ph type="title"/>
          </p:nvPr>
        </p:nvSpPr>
        <p:spPr>
          <a:xfrm>
            <a:off x="704100" y="588065"/>
            <a:ext cx="77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8" name="Google Shape;518;p26"/>
          <p:cNvSpPr txBox="1"/>
          <p:nvPr>
            <p:ph idx="2" type="title"/>
          </p:nvPr>
        </p:nvSpPr>
        <p:spPr>
          <a:xfrm>
            <a:off x="943698" y="2929954"/>
            <a:ext cx="19866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9" name="Google Shape;519;p26"/>
          <p:cNvSpPr txBox="1"/>
          <p:nvPr>
            <p:ph idx="1" type="subTitle"/>
          </p:nvPr>
        </p:nvSpPr>
        <p:spPr>
          <a:xfrm>
            <a:off x="862550" y="3247498"/>
            <a:ext cx="21489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0" name="Google Shape;520;p26"/>
          <p:cNvSpPr txBox="1"/>
          <p:nvPr>
            <p:ph idx="3" type="title"/>
          </p:nvPr>
        </p:nvSpPr>
        <p:spPr>
          <a:xfrm>
            <a:off x="3580737" y="2929954"/>
            <a:ext cx="19866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1" name="Google Shape;521;p26"/>
          <p:cNvSpPr txBox="1"/>
          <p:nvPr>
            <p:ph idx="4" type="subTitle"/>
          </p:nvPr>
        </p:nvSpPr>
        <p:spPr>
          <a:xfrm>
            <a:off x="3497775" y="3247503"/>
            <a:ext cx="21525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2" name="Google Shape;522;p26"/>
          <p:cNvSpPr txBox="1"/>
          <p:nvPr>
            <p:ph idx="5" type="title"/>
          </p:nvPr>
        </p:nvSpPr>
        <p:spPr>
          <a:xfrm>
            <a:off x="6217750" y="2929954"/>
            <a:ext cx="19866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3" name="Google Shape;523;p26"/>
          <p:cNvSpPr txBox="1"/>
          <p:nvPr>
            <p:ph idx="6" type="subTitle"/>
          </p:nvPr>
        </p:nvSpPr>
        <p:spPr>
          <a:xfrm>
            <a:off x="6136601" y="3247498"/>
            <a:ext cx="21489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SECTION_TITLE_AND_DESCRIPTION_2_1_1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26" name="Google Shape;526;p2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27" name="Google Shape;527;p2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1" name="Google Shape;531;p27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27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535" name="Google Shape;535;p27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6" name="Google Shape;536;p27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537" name="Google Shape;537;p27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7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7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0" name="Google Shape;550;p27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27"/>
          <p:cNvGrpSpPr/>
          <p:nvPr/>
        </p:nvGrpSpPr>
        <p:grpSpPr>
          <a:xfrm>
            <a:off x="4815674" y="1380150"/>
            <a:ext cx="3615093" cy="2964328"/>
            <a:chOff x="956924" y="1380150"/>
            <a:chExt cx="3615093" cy="2964328"/>
          </a:xfrm>
        </p:grpSpPr>
        <p:sp>
          <p:nvSpPr>
            <p:cNvPr id="558" name="Google Shape;558;p27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9" name="Google Shape;559;p27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560" name="Google Shape;560;p27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7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3" name="Google Shape;573;p27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4335560" y="14026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27"/>
          <p:cNvSpPr txBox="1"/>
          <p:nvPr>
            <p:ph type="title"/>
          </p:nvPr>
        </p:nvSpPr>
        <p:spPr>
          <a:xfrm>
            <a:off x="704088" y="588653"/>
            <a:ext cx="77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1" name="Google Shape;581;p27"/>
          <p:cNvSpPr txBox="1"/>
          <p:nvPr>
            <p:ph idx="2" type="title"/>
          </p:nvPr>
        </p:nvSpPr>
        <p:spPr>
          <a:xfrm>
            <a:off x="1243820" y="3066983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2" name="Google Shape;582;p27"/>
          <p:cNvSpPr txBox="1"/>
          <p:nvPr>
            <p:ph idx="1" type="subTitle"/>
          </p:nvPr>
        </p:nvSpPr>
        <p:spPr>
          <a:xfrm>
            <a:off x="1243820" y="3375300"/>
            <a:ext cx="25539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3" name="Google Shape;583;p27"/>
          <p:cNvSpPr txBox="1"/>
          <p:nvPr>
            <p:ph idx="3" type="title"/>
          </p:nvPr>
        </p:nvSpPr>
        <p:spPr>
          <a:xfrm>
            <a:off x="5346270" y="3066983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4" name="Google Shape;584;p27"/>
          <p:cNvSpPr txBox="1"/>
          <p:nvPr>
            <p:ph idx="4" type="subTitle"/>
          </p:nvPr>
        </p:nvSpPr>
        <p:spPr>
          <a:xfrm>
            <a:off x="5346270" y="3375300"/>
            <a:ext cx="25539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28"/>
          <p:cNvGrpSpPr/>
          <p:nvPr/>
        </p:nvGrpSpPr>
        <p:grpSpPr>
          <a:xfrm>
            <a:off x="777625" y="604500"/>
            <a:ext cx="3794384" cy="3934509"/>
            <a:chOff x="446439" y="565325"/>
            <a:chExt cx="3794384" cy="3934509"/>
          </a:xfrm>
        </p:grpSpPr>
        <p:sp>
          <p:nvSpPr>
            <p:cNvPr id="587" name="Google Shape;587;p28"/>
            <p:cNvSpPr/>
            <p:nvPr/>
          </p:nvSpPr>
          <p:spPr>
            <a:xfrm>
              <a:off x="446439" y="657450"/>
              <a:ext cx="3792282" cy="3842384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446439" y="565325"/>
              <a:ext cx="3794384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701603" y="606974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832889" y="606974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570317" y="606974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Google Shape;592;p28"/>
          <p:cNvSpPr txBox="1"/>
          <p:nvPr>
            <p:ph type="title"/>
          </p:nvPr>
        </p:nvSpPr>
        <p:spPr>
          <a:xfrm>
            <a:off x="865508" y="794876"/>
            <a:ext cx="361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4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9"/>
          <p:cNvSpPr txBox="1"/>
          <p:nvPr>
            <p:ph type="title"/>
          </p:nvPr>
        </p:nvSpPr>
        <p:spPr>
          <a:xfrm>
            <a:off x="704088" y="588564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0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597" name="Google Shape;597;p30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98" name="Google Shape;598;p30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2" name="Google Shape;602;p30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30"/>
          <p:cNvSpPr txBox="1"/>
          <p:nvPr>
            <p:ph type="title"/>
          </p:nvPr>
        </p:nvSpPr>
        <p:spPr>
          <a:xfrm>
            <a:off x="3225300" y="2577925"/>
            <a:ext cx="4349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6" name="Google Shape;606;p30"/>
          <p:cNvSpPr txBox="1"/>
          <p:nvPr>
            <p:ph idx="1" type="subTitle"/>
          </p:nvPr>
        </p:nvSpPr>
        <p:spPr>
          <a:xfrm>
            <a:off x="3225300" y="3236700"/>
            <a:ext cx="305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7" name="Google Shape;607;p30"/>
          <p:cNvSpPr txBox="1"/>
          <p:nvPr>
            <p:ph hasCustomPrompt="1" idx="2" type="title"/>
          </p:nvPr>
        </p:nvSpPr>
        <p:spPr>
          <a:xfrm>
            <a:off x="2624550" y="2485974"/>
            <a:ext cx="837000" cy="7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17" name="Google Shape;17;p4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8" name="Google Shape;18;p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4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" name="Google Shape;23;p4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4"/>
          <p:cNvSpPr txBox="1"/>
          <p:nvPr>
            <p:ph type="title"/>
          </p:nvPr>
        </p:nvSpPr>
        <p:spPr>
          <a:xfrm>
            <a:off x="705300" y="589601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09125" y="1162300"/>
            <a:ext cx="74061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ncert One"/>
              <a:buAutoNum type="arabicPeriod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 rot="10800000">
            <a:off x="748295" y="87427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42344" y="586627"/>
            <a:ext cx="314806" cy="337478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357159" y="4152524"/>
            <a:ext cx="424019" cy="45604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136851" y="1852662"/>
            <a:ext cx="560631" cy="60317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 rot="-3380402">
            <a:off x="7283273" y="2942117"/>
            <a:ext cx="3239089" cy="2443016"/>
            <a:chOff x="1852738" y="206787"/>
            <a:chExt cx="2668014" cy="2012295"/>
          </a:xfrm>
        </p:grpSpPr>
        <p:sp>
          <p:nvSpPr>
            <p:cNvPr id="33" name="Google Shape;33;p4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1"/>
          <p:cNvSpPr txBox="1"/>
          <p:nvPr>
            <p:ph type="title"/>
          </p:nvPr>
        </p:nvSpPr>
        <p:spPr>
          <a:xfrm flipH="1">
            <a:off x="1570825" y="1101750"/>
            <a:ext cx="2558100" cy="14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0" name="Google Shape;610;p31"/>
          <p:cNvSpPr txBox="1"/>
          <p:nvPr>
            <p:ph idx="1" type="subTitle"/>
          </p:nvPr>
        </p:nvSpPr>
        <p:spPr>
          <a:xfrm flipH="1">
            <a:off x="889100" y="2545638"/>
            <a:ext cx="3921300" cy="15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2"/>
          <p:cNvSpPr txBox="1"/>
          <p:nvPr>
            <p:ph type="title"/>
          </p:nvPr>
        </p:nvSpPr>
        <p:spPr>
          <a:xfrm>
            <a:off x="2583863" y="1205638"/>
            <a:ext cx="397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3" name="Google Shape;613;p32"/>
          <p:cNvSpPr txBox="1"/>
          <p:nvPr>
            <p:ph idx="1" type="subTitle"/>
          </p:nvPr>
        </p:nvSpPr>
        <p:spPr>
          <a:xfrm>
            <a:off x="2583975" y="1900623"/>
            <a:ext cx="3976200" cy="2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3"/>
          <p:cNvSpPr txBox="1"/>
          <p:nvPr>
            <p:ph type="title"/>
          </p:nvPr>
        </p:nvSpPr>
        <p:spPr>
          <a:xfrm>
            <a:off x="865508" y="847901"/>
            <a:ext cx="361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6" name="Google Shape;616;p33"/>
          <p:cNvSpPr txBox="1"/>
          <p:nvPr>
            <p:ph idx="1" type="subTitle"/>
          </p:nvPr>
        </p:nvSpPr>
        <p:spPr>
          <a:xfrm>
            <a:off x="1103108" y="2298775"/>
            <a:ext cx="31434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34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619" name="Google Shape;619;p34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20" name="Google Shape;620;p3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4" name="Google Shape;624;p34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34"/>
          <p:cNvSpPr txBox="1"/>
          <p:nvPr>
            <p:ph type="title"/>
          </p:nvPr>
        </p:nvSpPr>
        <p:spPr>
          <a:xfrm>
            <a:off x="4797091" y="2012175"/>
            <a:ext cx="297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8" name="Google Shape;628;p34"/>
          <p:cNvSpPr txBox="1"/>
          <p:nvPr>
            <p:ph idx="1" type="subTitle"/>
          </p:nvPr>
        </p:nvSpPr>
        <p:spPr>
          <a:xfrm>
            <a:off x="4797087" y="2546604"/>
            <a:ext cx="29766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3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631" name="Google Shape;631;p3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32" name="Google Shape;632;p3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6" name="Google Shape;636;p35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35"/>
          <p:cNvSpPr txBox="1"/>
          <p:nvPr>
            <p:ph type="title"/>
          </p:nvPr>
        </p:nvSpPr>
        <p:spPr>
          <a:xfrm>
            <a:off x="1946100" y="2905863"/>
            <a:ext cx="525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0" name="Google Shape;640;p35"/>
          <p:cNvSpPr txBox="1"/>
          <p:nvPr>
            <p:ph idx="1" type="subTitle"/>
          </p:nvPr>
        </p:nvSpPr>
        <p:spPr>
          <a:xfrm>
            <a:off x="1946100" y="1664938"/>
            <a:ext cx="5251800" cy="12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5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6"/>
          <p:cNvSpPr txBox="1"/>
          <p:nvPr>
            <p:ph type="title"/>
          </p:nvPr>
        </p:nvSpPr>
        <p:spPr>
          <a:xfrm>
            <a:off x="760800" y="3413968"/>
            <a:ext cx="3858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6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7"/>
          <p:cNvSpPr txBox="1"/>
          <p:nvPr>
            <p:ph hasCustomPrompt="1" type="title"/>
          </p:nvPr>
        </p:nvSpPr>
        <p:spPr>
          <a:xfrm>
            <a:off x="2000250" y="2473085"/>
            <a:ext cx="5143500" cy="15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5" name="Google Shape;645;p37"/>
          <p:cNvSpPr txBox="1"/>
          <p:nvPr>
            <p:ph idx="1" type="subTitle"/>
          </p:nvPr>
        </p:nvSpPr>
        <p:spPr>
          <a:xfrm>
            <a:off x="2000250" y="3973360"/>
            <a:ext cx="51435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38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648" name="Google Shape;648;p38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649" name="Google Shape;649;p38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3" name="Google Shape;653;p38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38"/>
          <p:cNvGrpSpPr/>
          <p:nvPr/>
        </p:nvGrpSpPr>
        <p:grpSpPr>
          <a:xfrm>
            <a:off x="713224" y="1380150"/>
            <a:ext cx="3615093" cy="2964328"/>
            <a:chOff x="956924" y="1380150"/>
            <a:chExt cx="3615093" cy="2964328"/>
          </a:xfrm>
        </p:grpSpPr>
        <p:sp>
          <p:nvSpPr>
            <p:cNvPr id="657" name="Google Shape;657;p38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8" name="Google Shape;658;p38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659" name="Google Shape;659;p38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8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8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8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8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8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8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8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8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8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2" name="Google Shape;672;p38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7" name="Google Shape;677;p38"/>
          <p:cNvSpPr/>
          <p:nvPr/>
        </p:nvSpPr>
        <p:spPr>
          <a:xfrm>
            <a:off x="2029654" y="3587752"/>
            <a:ext cx="8077" cy="12115"/>
          </a:xfrm>
          <a:custGeom>
            <a:rect b="b" l="l" r="r" t="t"/>
            <a:pathLst>
              <a:path extrusionOk="0" h="303" w="202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8"/>
          <p:cNvSpPr txBox="1"/>
          <p:nvPr>
            <p:ph type="ctrTitle"/>
          </p:nvPr>
        </p:nvSpPr>
        <p:spPr>
          <a:xfrm>
            <a:off x="1273425" y="2249125"/>
            <a:ext cx="25818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79" name="Google Shape;679;p38"/>
          <p:cNvSpPr txBox="1"/>
          <p:nvPr>
            <p:ph idx="1" type="subTitle"/>
          </p:nvPr>
        </p:nvSpPr>
        <p:spPr>
          <a:xfrm>
            <a:off x="4572000" y="1489800"/>
            <a:ext cx="3726600" cy="11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0" name="Google Shape;680;p38"/>
          <p:cNvSpPr txBox="1"/>
          <p:nvPr/>
        </p:nvSpPr>
        <p:spPr>
          <a:xfrm>
            <a:off x="4572000" y="2829091"/>
            <a:ext cx="38589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and illustrations by </a:t>
            </a:r>
            <a:r>
              <a:rPr b="1" lang="en" sz="1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Stories</a:t>
            </a:r>
            <a:endParaRPr b="1" sz="1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AND_BODY_1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39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683" name="Google Shape;683;p39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684" name="Google Shape;684;p3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9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9" name="Google Shape;689;p39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AND_BODY_1_1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40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694" name="Google Shape;694;p40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695" name="Google Shape;695;p40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40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40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00" name="Google Shape;700;p40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0"/>
          <p:cNvGrpSpPr/>
          <p:nvPr/>
        </p:nvGrpSpPr>
        <p:grpSpPr>
          <a:xfrm>
            <a:off x="-73166" y="899791"/>
            <a:ext cx="1801068" cy="3197958"/>
            <a:chOff x="307915" y="143147"/>
            <a:chExt cx="2195087" cy="3897097"/>
          </a:xfrm>
        </p:grpSpPr>
        <p:sp>
          <p:nvSpPr>
            <p:cNvPr id="704" name="Google Shape;704;p40"/>
            <p:cNvSpPr/>
            <p:nvPr/>
          </p:nvSpPr>
          <p:spPr>
            <a:xfrm>
              <a:off x="393318" y="3460732"/>
              <a:ext cx="299362" cy="440740"/>
            </a:xfrm>
            <a:custGeom>
              <a:rect b="b" l="l" r="r" t="t"/>
              <a:pathLst>
                <a:path extrusionOk="0" h="5680" w="3858">
                  <a:moveTo>
                    <a:pt x="1929" y="0"/>
                  </a:moveTo>
                  <a:lnTo>
                    <a:pt x="1679" y="941"/>
                  </a:lnTo>
                  <a:cubicBezTo>
                    <a:pt x="1489" y="1643"/>
                    <a:pt x="1024" y="2238"/>
                    <a:pt x="393" y="2608"/>
                  </a:cubicBezTo>
                  <a:lnTo>
                    <a:pt x="0" y="2834"/>
                  </a:lnTo>
                  <a:lnTo>
                    <a:pt x="393" y="3072"/>
                  </a:lnTo>
                  <a:cubicBezTo>
                    <a:pt x="1024" y="3441"/>
                    <a:pt x="1489" y="4036"/>
                    <a:pt x="1679" y="4739"/>
                  </a:cubicBezTo>
                  <a:lnTo>
                    <a:pt x="1929" y="5679"/>
                  </a:lnTo>
                  <a:lnTo>
                    <a:pt x="2179" y="4739"/>
                  </a:lnTo>
                  <a:cubicBezTo>
                    <a:pt x="2370" y="4036"/>
                    <a:pt x="2834" y="3441"/>
                    <a:pt x="3453" y="3072"/>
                  </a:cubicBezTo>
                  <a:lnTo>
                    <a:pt x="3858" y="2834"/>
                  </a:lnTo>
                  <a:lnTo>
                    <a:pt x="3453" y="2608"/>
                  </a:lnTo>
                  <a:cubicBezTo>
                    <a:pt x="2822" y="2238"/>
                    <a:pt x="2370" y="1643"/>
                    <a:pt x="2179" y="941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1272886" y="143147"/>
              <a:ext cx="223706" cy="329856"/>
            </a:xfrm>
            <a:custGeom>
              <a:rect b="b" l="l" r="r" t="t"/>
              <a:pathLst>
                <a:path extrusionOk="0" h="4251" w="2883">
                  <a:moveTo>
                    <a:pt x="1441" y="0"/>
                  </a:moveTo>
                  <a:lnTo>
                    <a:pt x="1251" y="703"/>
                  </a:lnTo>
                  <a:cubicBezTo>
                    <a:pt x="1120" y="1227"/>
                    <a:pt x="775" y="1679"/>
                    <a:pt x="298" y="1953"/>
                  </a:cubicBezTo>
                  <a:lnTo>
                    <a:pt x="1" y="2131"/>
                  </a:lnTo>
                  <a:lnTo>
                    <a:pt x="298" y="2298"/>
                  </a:lnTo>
                  <a:cubicBezTo>
                    <a:pt x="775" y="2572"/>
                    <a:pt x="1120" y="3024"/>
                    <a:pt x="1251" y="3548"/>
                  </a:cubicBezTo>
                  <a:lnTo>
                    <a:pt x="1441" y="4251"/>
                  </a:lnTo>
                  <a:lnTo>
                    <a:pt x="1632" y="3548"/>
                  </a:lnTo>
                  <a:cubicBezTo>
                    <a:pt x="1775" y="3024"/>
                    <a:pt x="2120" y="2572"/>
                    <a:pt x="2584" y="2298"/>
                  </a:cubicBezTo>
                  <a:lnTo>
                    <a:pt x="2882" y="2131"/>
                  </a:lnTo>
                  <a:lnTo>
                    <a:pt x="2584" y="1953"/>
                  </a:lnTo>
                  <a:cubicBezTo>
                    <a:pt x="2120" y="1679"/>
                    <a:pt x="1775" y="1227"/>
                    <a:pt x="1632" y="703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1429018" y="3460727"/>
              <a:ext cx="537901" cy="579517"/>
            </a:xfrm>
            <a:custGeom>
              <a:rect b="b" l="l" r="r" t="t"/>
              <a:pathLst>
                <a:path extrusionOk="0" h="10430" w="9681">
                  <a:moveTo>
                    <a:pt x="4846" y="0"/>
                  </a:moveTo>
                  <a:lnTo>
                    <a:pt x="4108" y="2179"/>
                  </a:lnTo>
                  <a:cubicBezTo>
                    <a:pt x="3763" y="3227"/>
                    <a:pt x="2965" y="4060"/>
                    <a:pt x="1941" y="4465"/>
                  </a:cubicBezTo>
                  <a:lnTo>
                    <a:pt x="0" y="5215"/>
                  </a:lnTo>
                  <a:lnTo>
                    <a:pt x="1941" y="5965"/>
                  </a:lnTo>
                  <a:cubicBezTo>
                    <a:pt x="2965" y="6370"/>
                    <a:pt x="3763" y="7203"/>
                    <a:pt x="4108" y="8251"/>
                  </a:cubicBezTo>
                  <a:lnTo>
                    <a:pt x="4846" y="10430"/>
                  </a:lnTo>
                  <a:lnTo>
                    <a:pt x="5573" y="8251"/>
                  </a:lnTo>
                  <a:cubicBezTo>
                    <a:pt x="5930" y="7203"/>
                    <a:pt x="6727" y="6370"/>
                    <a:pt x="7751" y="5965"/>
                  </a:cubicBezTo>
                  <a:lnTo>
                    <a:pt x="9680" y="5215"/>
                  </a:lnTo>
                  <a:lnTo>
                    <a:pt x="7751" y="4465"/>
                  </a:lnTo>
                  <a:cubicBezTo>
                    <a:pt x="6727" y="4060"/>
                    <a:pt x="5930" y="3227"/>
                    <a:pt x="5573" y="2179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307915" y="1163756"/>
              <a:ext cx="341030" cy="366792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017852" y="1700876"/>
              <a:ext cx="450905" cy="485124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1793947" y="1822691"/>
              <a:ext cx="709055" cy="764262"/>
            </a:xfrm>
            <a:custGeom>
              <a:rect b="b" l="l" r="r" t="t"/>
              <a:pathLst>
                <a:path extrusionOk="0" h="13027" w="12086">
                  <a:moveTo>
                    <a:pt x="6049" y="1"/>
                  </a:moveTo>
                  <a:lnTo>
                    <a:pt x="5133" y="2727"/>
                  </a:lnTo>
                  <a:cubicBezTo>
                    <a:pt x="4692" y="4037"/>
                    <a:pt x="3692" y="5073"/>
                    <a:pt x="2418" y="5573"/>
                  </a:cubicBezTo>
                  <a:lnTo>
                    <a:pt x="1" y="6514"/>
                  </a:lnTo>
                  <a:lnTo>
                    <a:pt x="2418" y="7454"/>
                  </a:lnTo>
                  <a:cubicBezTo>
                    <a:pt x="3692" y="7954"/>
                    <a:pt x="4692" y="9002"/>
                    <a:pt x="5133" y="10300"/>
                  </a:cubicBezTo>
                  <a:lnTo>
                    <a:pt x="6049" y="13026"/>
                  </a:lnTo>
                  <a:lnTo>
                    <a:pt x="6954" y="10300"/>
                  </a:lnTo>
                  <a:cubicBezTo>
                    <a:pt x="7395" y="9002"/>
                    <a:pt x="8395" y="7954"/>
                    <a:pt x="9681" y="7454"/>
                  </a:cubicBezTo>
                  <a:lnTo>
                    <a:pt x="12086" y="6514"/>
                  </a:lnTo>
                  <a:lnTo>
                    <a:pt x="9681" y="5573"/>
                  </a:lnTo>
                  <a:cubicBezTo>
                    <a:pt x="8395" y="5073"/>
                    <a:pt x="7395" y="4037"/>
                    <a:pt x="6954" y="2727"/>
                  </a:cubicBezTo>
                  <a:lnTo>
                    <a:pt x="604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0"/>
          <p:cNvGrpSpPr/>
          <p:nvPr/>
        </p:nvGrpSpPr>
        <p:grpSpPr>
          <a:xfrm>
            <a:off x="100676" y="1227269"/>
            <a:ext cx="780609" cy="3381301"/>
            <a:chOff x="519788" y="542219"/>
            <a:chExt cx="951382" cy="4120523"/>
          </a:xfrm>
        </p:grpSpPr>
        <p:sp>
          <p:nvSpPr>
            <p:cNvPr id="711" name="Google Shape;711;p40"/>
            <p:cNvSpPr/>
            <p:nvPr/>
          </p:nvSpPr>
          <p:spPr>
            <a:xfrm>
              <a:off x="519788" y="2059264"/>
              <a:ext cx="172882" cy="262426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1155561" y="4391315"/>
              <a:ext cx="253192" cy="271427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833152" y="542219"/>
              <a:ext cx="498005" cy="536880"/>
            </a:xfrm>
            <a:custGeom>
              <a:rect b="b" l="l" r="r" t="t"/>
              <a:pathLst>
                <a:path extrusionOk="0" h="6919" w="6418">
                  <a:moveTo>
                    <a:pt x="3215" y="1"/>
                  </a:moveTo>
                  <a:lnTo>
                    <a:pt x="2727" y="1441"/>
                  </a:lnTo>
                  <a:cubicBezTo>
                    <a:pt x="2501" y="2144"/>
                    <a:pt x="1965" y="2692"/>
                    <a:pt x="1286" y="2954"/>
                  </a:cubicBezTo>
                  <a:lnTo>
                    <a:pt x="0" y="3454"/>
                  </a:lnTo>
                  <a:lnTo>
                    <a:pt x="1286" y="3954"/>
                  </a:lnTo>
                  <a:cubicBezTo>
                    <a:pt x="1965" y="4216"/>
                    <a:pt x="2501" y="4775"/>
                    <a:pt x="2727" y="5466"/>
                  </a:cubicBezTo>
                  <a:lnTo>
                    <a:pt x="3215" y="6918"/>
                  </a:lnTo>
                  <a:lnTo>
                    <a:pt x="3691" y="5466"/>
                  </a:lnTo>
                  <a:cubicBezTo>
                    <a:pt x="3929" y="4775"/>
                    <a:pt x="4453" y="4216"/>
                    <a:pt x="5132" y="3954"/>
                  </a:cubicBezTo>
                  <a:lnTo>
                    <a:pt x="6418" y="3454"/>
                  </a:lnTo>
                  <a:lnTo>
                    <a:pt x="5132" y="2954"/>
                  </a:lnTo>
                  <a:cubicBezTo>
                    <a:pt x="4453" y="2692"/>
                    <a:pt x="3929" y="2144"/>
                    <a:pt x="3691" y="1441"/>
                  </a:cubicBezTo>
                  <a:lnTo>
                    <a:pt x="3215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298288" y="2972914"/>
              <a:ext cx="172882" cy="262426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0"/>
          <p:cNvGrpSpPr/>
          <p:nvPr/>
        </p:nvGrpSpPr>
        <p:grpSpPr>
          <a:xfrm>
            <a:off x="7811199" y="760678"/>
            <a:ext cx="1362079" cy="3900333"/>
            <a:chOff x="762717" y="-133267"/>
            <a:chExt cx="1660060" cy="4753026"/>
          </a:xfrm>
        </p:grpSpPr>
        <p:sp>
          <p:nvSpPr>
            <p:cNvPr id="716" name="Google Shape;716;p40"/>
            <p:cNvSpPr/>
            <p:nvPr/>
          </p:nvSpPr>
          <p:spPr>
            <a:xfrm>
              <a:off x="1472919" y="2961433"/>
              <a:ext cx="299362" cy="440740"/>
            </a:xfrm>
            <a:custGeom>
              <a:rect b="b" l="l" r="r" t="t"/>
              <a:pathLst>
                <a:path extrusionOk="0" h="5680" w="3858">
                  <a:moveTo>
                    <a:pt x="1929" y="0"/>
                  </a:moveTo>
                  <a:lnTo>
                    <a:pt x="1679" y="941"/>
                  </a:lnTo>
                  <a:cubicBezTo>
                    <a:pt x="1489" y="1643"/>
                    <a:pt x="1024" y="2238"/>
                    <a:pt x="393" y="2608"/>
                  </a:cubicBezTo>
                  <a:lnTo>
                    <a:pt x="0" y="2834"/>
                  </a:lnTo>
                  <a:lnTo>
                    <a:pt x="393" y="3072"/>
                  </a:lnTo>
                  <a:cubicBezTo>
                    <a:pt x="1024" y="3441"/>
                    <a:pt x="1489" y="4036"/>
                    <a:pt x="1679" y="4739"/>
                  </a:cubicBezTo>
                  <a:lnTo>
                    <a:pt x="1929" y="5679"/>
                  </a:lnTo>
                  <a:lnTo>
                    <a:pt x="2179" y="4739"/>
                  </a:lnTo>
                  <a:cubicBezTo>
                    <a:pt x="2370" y="4036"/>
                    <a:pt x="2834" y="3441"/>
                    <a:pt x="3453" y="3072"/>
                  </a:cubicBezTo>
                  <a:lnTo>
                    <a:pt x="3858" y="2834"/>
                  </a:lnTo>
                  <a:lnTo>
                    <a:pt x="3453" y="2608"/>
                  </a:lnTo>
                  <a:cubicBezTo>
                    <a:pt x="2822" y="2238"/>
                    <a:pt x="2370" y="1643"/>
                    <a:pt x="2179" y="941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1336292" y="-133267"/>
              <a:ext cx="223706" cy="329856"/>
            </a:xfrm>
            <a:custGeom>
              <a:rect b="b" l="l" r="r" t="t"/>
              <a:pathLst>
                <a:path extrusionOk="0" h="4251" w="2883">
                  <a:moveTo>
                    <a:pt x="1441" y="0"/>
                  </a:moveTo>
                  <a:lnTo>
                    <a:pt x="1251" y="703"/>
                  </a:lnTo>
                  <a:cubicBezTo>
                    <a:pt x="1120" y="1227"/>
                    <a:pt x="775" y="1679"/>
                    <a:pt x="298" y="1953"/>
                  </a:cubicBezTo>
                  <a:lnTo>
                    <a:pt x="1" y="2131"/>
                  </a:lnTo>
                  <a:lnTo>
                    <a:pt x="298" y="2298"/>
                  </a:lnTo>
                  <a:cubicBezTo>
                    <a:pt x="775" y="2572"/>
                    <a:pt x="1120" y="3024"/>
                    <a:pt x="1251" y="3548"/>
                  </a:cubicBezTo>
                  <a:lnTo>
                    <a:pt x="1441" y="4251"/>
                  </a:lnTo>
                  <a:lnTo>
                    <a:pt x="1632" y="3548"/>
                  </a:lnTo>
                  <a:cubicBezTo>
                    <a:pt x="1775" y="3024"/>
                    <a:pt x="2120" y="2572"/>
                    <a:pt x="2584" y="2298"/>
                  </a:cubicBezTo>
                  <a:lnTo>
                    <a:pt x="2882" y="2131"/>
                  </a:lnTo>
                  <a:lnTo>
                    <a:pt x="2584" y="1953"/>
                  </a:lnTo>
                  <a:cubicBezTo>
                    <a:pt x="2120" y="1679"/>
                    <a:pt x="1775" y="1227"/>
                    <a:pt x="1632" y="703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1353637" y="4040242"/>
              <a:ext cx="537901" cy="579517"/>
            </a:xfrm>
            <a:custGeom>
              <a:rect b="b" l="l" r="r" t="t"/>
              <a:pathLst>
                <a:path extrusionOk="0" h="10430" w="9681">
                  <a:moveTo>
                    <a:pt x="4846" y="0"/>
                  </a:moveTo>
                  <a:lnTo>
                    <a:pt x="4108" y="2179"/>
                  </a:lnTo>
                  <a:cubicBezTo>
                    <a:pt x="3763" y="3227"/>
                    <a:pt x="2965" y="4060"/>
                    <a:pt x="1941" y="4465"/>
                  </a:cubicBezTo>
                  <a:lnTo>
                    <a:pt x="0" y="5215"/>
                  </a:lnTo>
                  <a:lnTo>
                    <a:pt x="1941" y="5965"/>
                  </a:lnTo>
                  <a:cubicBezTo>
                    <a:pt x="2965" y="6370"/>
                    <a:pt x="3763" y="7203"/>
                    <a:pt x="4108" y="8251"/>
                  </a:cubicBezTo>
                  <a:lnTo>
                    <a:pt x="4846" y="10430"/>
                  </a:lnTo>
                  <a:lnTo>
                    <a:pt x="5573" y="8251"/>
                  </a:lnTo>
                  <a:cubicBezTo>
                    <a:pt x="5930" y="7203"/>
                    <a:pt x="6727" y="6370"/>
                    <a:pt x="7751" y="5965"/>
                  </a:cubicBezTo>
                  <a:lnTo>
                    <a:pt x="9680" y="5215"/>
                  </a:lnTo>
                  <a:lnTo>
                    <a:pt x="7751" y="4465"/>
                  </a:lnTo>
                  <a:cubicBezTo>
                    <a:pt x="6727" y="4060"/>
                    <a:pt x="5930" y="3227"/>
                    <a:pt x="5573" y="2179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1622602" y="824949"/>
              <a:ext cx="341030" cy="366792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762717" y="1552570"/>
              <a:ext cx="537910" cy="578716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1713721" y="1807520"/>
              <a:ext cx="709055" cy="764262"/>
            </a:xfrm>
            <a:custGeom>
              <a:rect b="b" l="l" r="r" t="t"/>
              <a:pathLst>
                <a:path extrusionOk="0" h="13027" w="12086">
                  <a:moveTo>
                    <a:pt x="6049" y="1"/>
                  </a:moveTo>
                  <a:lnTo>
                    <a:pt x="5133" y="2727"/>
                  </a:lnTo>
                  <a:cubicBezTo>
                    <a:pt x="4692" y="4037"/>
                    <a:pt x="3692" y="5073"/>
                    <a:pt x="2418" y="5573"/>
                  </a:cubicBezTo>
                  <a:lnTo>
                    <a:pt x="1" y="6514"/>
                  </a:lnTo>
                  <a:lnTo>
                    <a:pt x="2418" y="7454"/>
                  </a:lnTo>
                  <a:cubicBezTo>
                    <a:pt x="3692" y="7954"/>
                    <a:pt x="4692" y="9002"/>
                    <a:pt x="5133" y="10300"/>
                  </a:cubicBezTo>
                  <a:lnTo>
                    <a:pt x="6049" y="13026"/>
                  </a:lnTo>
                  <a:lnTo>
                    <a:pt x="6954" y="10300"/>
                  </a:lnTo>
                  <a:cubicBezTo>
                    <a:pt x="7395" y="9002"/>
                    <a:pt x="8395" y="7954"/>
                    <a:pt x="9681" y="7454"/>
                  </a:cubicBezTo>
                  <a:lnTo>
                    <a:pt x="12086" y="6514"/>
                  </a:lnTo>
                  <a:lnTo>
                    <a:pt x="9681" y="5573"/>
                  </a:lnTo>
                  <a:cubicBezTo>
                    <a:pt x="8395" y="5073"/>
                    <a:pt x="7395" y="4037"/>
                    <a:pt x="6954" y="2727"/>
                  </a:cubicBezTo>
                  <a:lnTo>
                    <a:pt x="604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42" name="Google Shape;42;p5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43" name="Google Shape;43;p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" name="Google Shape;47;p5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" name="Google Shape;50;p5"/>
          <p:cNvGrpSpPr/>
          <p:nvPr/>
        </p:nvGrpSpPr>
        <p:grpSpPr>
          <a:xfrm>
            <a:off x="4806174" y="1380150"/>
            <a:ext cx="3615093" cy="3036416"/>
            <a:chOff x="956924" y="1380150"/>
            <a:chExt cx="3615093" cy="3036416"/>
          </a:xfrm>
        </p:grpSpPr>
        <p:sp>
          <p:nvSpPr>
            <p:cNvPr id="51" name="Google Shape;51;p5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" name="Google Shape;52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" name="Google Shape;66;p5"/>
            <p:cNvSpPr/>
            <p:nvPr/>
          </p:nvSpPr>
          <p:spPr>
            <a:xfrm>
              <a:off x="956925" y="1380150"/>
              <a:ext cx="3615092" cy="3036416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5"/>
          <p:cNvGrpSpPr/>
          <p:nvPr/>
        </p:nvGrpSpPr>
        <p:grpSpPr>
          <a:xfrm>
            <a:off x="713224" y="1380150"/>
            <a:ext cx="3615093" cy="3036416"/>
            <a:chOff x="956924" y="1380150"/>
            <a:chExt cx="3615093" cy="3036416"/>
          </a:xfrm>
        </p:grpSpPr>
        <p:sp>
          <p:nvSpPr>
            <p:cNvPr id="73" name="Google Shape;73;p5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5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5"/>
            <p:cNvSpPr/>
            <p:nvPr/>
          </p:nvSpPr>
          <p:spPr>
            <a:xfrm>
              <a:off x="956925" y="1380150"/>
              <a:ext cx="3615092" cy="3036416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544424" y="14230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5"/>
          <p:cNvSpPr txBox="1"/>
          <p:nvPr>
            <p:ph idx="1" type="body"/>
          </p:nvPr>
        </p:nvSpPr>
        <p:spPr>
          <a:xfrm>
            <a:off x="779900" y="1947850"/>
            <a:ext cx="3366300" cy="24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5" name="Google Shape;95;p5"/>
          <p:cNvSpPr txBox="1"/>
          <p:nvPr>
            <p:ph idx="2" type="body"/>
          </p:nvPr>
        </p:nvSpPr>
        <p:spPr>
          <a:xfrm>
            <a:off x="5061100" y="1947850"/>
            <a:ext cx="3366300" cy="24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6" name="Google Shape;96;p5"/>
          <p:cNvSpPr txBox="1"/>
          <p:nvPr>
            <p:ph type="title"/>
          </p:nvPr>
        </p:nvSpPr>
        <p:spPr>
          <a:xfrm>
            <a:off x="704100" y="588084"/>
            <a:ext cx="77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3" type="title"/>
          </p:nvPr>
        </p:nvSpPr>
        <p:spPr>
          <a:xfrm>
            <a:off x="854825" y="1470325"/>
            <a:ext cx="2944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8" name="Google Shape;98;p5"/>
          <p:cNvSpPr txBox="1"/>
          <p:nvPr>
            <p:ph idx="4" type="title"/>
          </p:nvPr>
        </p:nvSpPr>
        <p:spPr>
          <a:xfrm>
            <a:off x="5123606" y="1465469"/>
            <a:ext cx="2944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AND_BODY_1_1_1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41"/>
          <p:cNvGrpSpPr/>
          <p:nvPr/>
        </p:nvGrpSpPr>
        <p:grpSpPr>
          <a:xfrm>
            <a:off x="336517" y="150871"/>
            <a:ext cx="8485767" cy="4856559"/>
            <a:chOff x="329117" y="143471"/>
            <a:chExt cx="8485767" cy="4856559"/>
          </a:xfrm>
        </p:grpSpPr>
        <p:grpSp>
          <p:nvGrpSpPr>
            <p:cNvPr id="724" name="Google Shape;724;p41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725" name="Google Shape;725;p41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0" name="Google Shape;730;p41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1"/>
          <p:cNvGrpSpPr/>
          <p:nvPr/>
        </p:nvGrpSpPr>
        <p:grpSpPr>
          <a:xfrm rot="-3380299">
            <a:off x="7413855" y="3374479"/>
            <a:ext cx="2539073" cy="1915044"/>
            <a:chOff x="1852738" y="206787"/>
            <a:chExt cx="2668014" cy="2012295"/>
          </a:xfrm>
        </p:grpSpPr>
        <p:sp>
          <p:nvSpPr>
            <p:cNvPr id="734" name="Google Shape;734;p41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1"/>
          <p:cNvGrpSpPr/>
          <p:nvPr/>
        </p:nvGrpSpPr>
        <p:grpSpPr>
          <a:xfrm>
            <a:off x="-565151" y="3342101"/>
            <a:ext cx="1928325" cy="2247935"/>
            <a:chOff x="-717551" y="3189701"/>
            <a:chExt cx="1928325" cy="2247935"/>
          </a:xfrm>
        </p:grpSpPr>
        <p:sp>
          <p:nvSpPr>
            <p:cNvPr id="742" name="Google Shape;742;p41"/>
            <p:cNvSpPr/>
            <p:nvPr/>
          </p:nvSpPr>
          <p:spPr>
            <a:xfrm>
              <a:off x="-712863" y="3488056"/>
              <a:ext cx="1180775" cy="1913025"/>
            </a:xfrm>
            <a:custGeom>
              <a:rect b="b" l="l" r="r" t="t"/>
              <a:pathLst>
                <a:path extrusionOk="0" h="34279" w="21158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-717551" y="3483647"/>
              <a:ext cx="1189425" cy="1922066"/>
            </a:xfrm>
            <a:custGeom>
              <a:rect b="b" l="l" r="r" t="t"/>
              <a:pathLst>
                <a:path extrusionOk="0" h="34441" w="21313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-717551" y="3483814"/>
              <a:ext cx="1056548" cy="1896004"/>
            </a:xfrm>
            <a:custGeom>
              <a:rect b="b" l="l" r="r" t="t"/>
              <a:pathLst>
                <a:path extrusionOk="0" h="33974" w="18932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-698911" y="3628750"/>
              <a:ext cx="167478" cy="178975"/>
            </a:xfrm>
            <a:custGeom>
              <a:rect b="b" l="l" r="r" t="t"/>
              <a:pathLst>
                <a:path extrusionOk="0" h="3207" w="3001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-639811" y="3779100"/>
              <a:ext cx="273178" cy="354210"/>
            </a:xfrm>
            <a:custGeom>
              <a:rect b="b" l="l" r="r" t="t"/>
              <a:pathLst>
                <a:path extrusionOk="0" h="6347" w="4895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-507546" y="4113954"/>
              <a:ext cx="420621" cy="455891"/>
            </a:xfrm>
            <a:custGeom>
              <a:rect b="b" l="l" r="r" t="t"/>
              <a:pathLst>
                <a:path extrusionOk="0" h="8169" w="7537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-327510" y="4416159"/>
              <a:ext cx="439931" cy="463984"/>
            </a:xfrm>
            <a:custGeom>
              <a:rect b="b" l="l" r="r" t="t"/>
              <a:pathLst>
                <a:path extrusionOk="0" h="8314" w="7883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-570051" y="3407635"/>
              <a:ext cx="1146286" cy="2025980"/>
            </a:xfrm>
            <a:custGeom>
              <a:rect b="b" l="l" r="r" t="t"/>
              <a:pathLst>
                <a:path extrusionOk="0" h="36303" w="2054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-567372" y="3403673"/>
              <a:ext cx="1147570" cy="2033960"/>
            </a:xfrm>
            <a:custGeom>
              <a:rect b="b" l="l" r="r" t="t"/>
              <a:pathLst>
                <a:path extrusionOk="0" h="36446" w="20563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-332811" y="3403505"/>
              <a:ext cx="731636" cy="2034128"/>
            </a:xfrm>
            <a:custGeom>
              <a:rect b="b" l="l" r="r" t="t"/>
              <a:pathLst>
                <a:path extrusionOk="0" h="36449" w="1311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-403241" y="3593032"/>
              <a:ext cx="211343" cy="162846"/>
            </a:xfrm>
            <a:custGeom>
              <a:rect b="b" l="l" r="r" t="t"/>
              <a:pathLst>
                <a:path extrusionOk="0" h="2918" w="3787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-429805" y="3779044"/>
              <a:ext cx="352201" cy="198786"/>
            </a:xfrm>
            <a:custGeom>
              <a:rect b="b" l="l" r="r" t="t"/>
              <a:pathLst>
                <a:path extrusionOk="0" h="3562" w="6311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-395260" y="4037942"/>
              <a:ext cx="455836" cy="272787"/>
            </a:xfrm>
            <a:custGeom>
              <a:rect b="b" l="l" r="r" t="t"/>
              <a:pathLst>
                <a:path extrusionOk="0" h="4888" w="8168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-308870" y="4289752"/>
              <a:ext cx="487758" cy="270164"/>
            </a:xfrm>
            <a:custGeom>
              <a:rect b="b" l="l" r="r" t="t"/>
              <a:pathLst>
                <a:path extrusionOk="0" h="4841" w="874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182798" y="3193663"/>
              <a:ext cx="512369" cy="2239946"/>
            </a:xfrm>
            <a:custGeom>
              <a:rect b="b" l="l" r="r" t="t"/>
              <a:pathLst>
                <a:path extrusionOk="0" h="40137" w="9181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123698" y="3189701"/>
              <a:ext cx="575431" cy="2247926"/>
            </a:xfrm>
            <a:custGeom>
              <a:rect b="b" l="l" r="r" t="t"/>
              <a:pathLst>
                <a:path extrusionOk="0" h="40280" w="10311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49608" y="3189701"/>
              <a:ext cx="230597" cy="2247926"/>
            </a:xfrm>
            <a:custGeom>
              <a:rect b="b" l="l" r="r" t="t"/>
              <a:pathLst>
                <a:path extrusionOk="0" h="40280" w="4132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18356" y="3309411"/>
              <a:ext cx="106369" cy="122888"/>
            </a:xfrm>
            <a:custGeom>
              <a:rect b="b" l="l" r="r" t="t"/>
              <a:pathLst>
                <a:path extrusionOk="0" h="2202" w="1906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286489" y="3468355"/>
              <a:ext cx="204032" cy="203809"/>
            </a:xfrm>
            <a:custGeom>
              <a:rect b="b" l="l" r="r" t="t"/>
              <a:pathLst>
                <a:path extrusionOk="0" h="3652" w="3656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261878" y="3681155"/>
              <a:ext cx="291092" cy="236177"/>
            </a:xfrm>
            <a:custGeom>
              <a:rect b="b" l="l" r="r" t="t"/>
              <a:pathLst>
                <a:path extrusionOk="0" h="4232" w="5216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245247" y="3949038"/>
              <a:ext cx="361521" cy="214803"/>
            </a:xfrm>
            <a:custGeom>
              <a:rect b="b" l="l" r="r" t="t"/>
              <a:pathLst>
                <a:path extrusionOk="0" h="3849" w="6478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243964" y="4247951"/>
              <a:ext cx="400698" cy="191699"/>
            </a:xfrm>
            <a:custGeom>
              <a:rect b="b" l="l" r="r" t="t"/>
              <a:pathLst>
                <a:path extrusionOk="0" h="3435" w="718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281" y="3537223"/>
              <a:ext cx="729627" cy="1896395"/>
            </a:xfrm>
            <a:custGeom>
              <a:rect b="b" l="l" r="r" t="t"/>
              <a:pathLst>
                <a:path extrusionOk="0" h="33981" w="13074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45263" y="3532982"/>
              <a:ext cx="765511" cy="1904654"/>
            </a:xfrm>
            <a:custGeom>
              <a:rect b="b" l="l" r="r" t="t"/>
              <a:pathLst>
                <a:path extrusionOk="0" h="34129" w="13717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584169" y="3533038"/>
              <a:ext cx="497691" cy="1904598"/>
            </a:xfrm>
            <a:custGeom>
              <a:rect b="b" l="l" r="r" t="t"/>
              <a:pathLst>
                <a:path extrusionOk="0" h="34128" w="8918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913045" y="3734341"/>
              <a:ext cx="209390" cy="179030"/>
            </a:xfrm>
            <a:custGeom>
              <a:rect b="b" l="l" r="r" t="t"/>
              <a:pathLst>
                <a:path extrusionOk="0" h="3208" w="3752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12033" y="3898140"/>
              <a:ext cx="323684" cy="285009"/>
            </a:xfrm>
            <a:custGeom>
              <a:rect b="b" l="l" r="r" t="t"/>
              <a:pathLst>
                <a:path extrusionOk="0" h="5107" w="580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703095" y="4127013"/>
              <a:ext cx="424639" cy="293324"/>
            </a:xfrm>
            <a:custGeom>
              <a:rect b="b" l="l" r="r" t="t"/>
              <a:pathLst>
                <a:path extrusionOk="0" h="5256" w="7609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600074" y="4423749"/>
              <a:ext cx="476484" cy="318214"/>
            </a:xfrm>
            <a:custGeom>
              <a:rect b="b" l="l" r="r" t="t"/>
              <a:pathLst>
                <a:path extrusionOk="0" h="5702" w="8538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1"/>
          <p:cNvGrpSpPr/>
          <p:nvPr/>
        </p:nvGrpSpPr>
        <p:grpSpPr>
          <a:xfrm>
            <a:off x="160984" y="39150"/>
            <a:ext cx="4337462" cy="1139556"/>
            <a:chOff x="-628373" y="-236930"/>
            <a:chExt cx="5286364" cy="1388687"/>
          </a:xfrm>
        </p:grpSpPr>
        <p:sp>
          <p:nvSpPr>
            <p:cNvPr id="772" name="Google Shape;772;p41"/>
            <p:cNvSpPr/>
            <p:nvPr/>
          </p:nvSpPr>
          <p:spPr>
            <a:xfrm>
              <a:off x="3416231" y="527330"/>
              <a:ext cx="299362" cy="440740"/>
            </a:xfrm>
            <a:custGeom>
              <a:rect b="b" l="l" r="r" t="t"/>
              <a:pathLst>
                <a:path extrusionOk="0" h="5680" w="3858">
                  <a:moveTo>
                    <a:pt x="1929" y="0"/>
                  </a:moveTo>
                  <a:lnTo>
                    <a:pt x="1679" y="941"/>
                  </a:lnTo>
                  <a:cubicBezTo>
                    <a:pt x="1489" y="1643"/>
                    <a:pt x="1024" y="2238"/>
                    <a:pt x="393" y="2608"/>
                  </a:cubicBezTo>
                  <a:lnTo>
                    <a:pt x="0" y="2834"/>
                  </a:lnTo>
                  <a:lnTo>
                    <a:pt x="393" y="3072"/>
                  </a:lnTo>
                  <a:cubicBezTo>
                    <a:pt x="1024" y="3441"/>
                    <a:pt x="1489" y="4036"/>
                    <a:pt x="1679" y="4739"/>
                  </a:cubicBezTo>
                  <a:lnTo>
                    <a:pt x="1929" y="5679"/>
                  </a:lnTo>
                  <a:lnTo>
                    <a:pt x="2179" y="4739"/>
                  </a:lnTo>
                  <a:cubicBezTo>
                    <a:pt x="2370" y="4036"/>
                    <a:pt x="2834" y="3441"/>
                    <a:pt x="3453" y="3072"/>
                  </a:cubicBezTo>
                  <a:lnTo>
                    <a:pt x="3858" y="2834"/>
                  </a:lnTo>
                  <a:lnTo>
                    <a:pt x="3453" y="2608"/>
                  </a:lnTo>
                  <a:cubicBezTo>
                    <a:pt x="2822" y="2238"/>
                    <a:pt x="2370" y="1643"/>
                    <a:pt x="2179" y="941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1272886" y="143147"/>
              <a:ext cx="223706" cy="329856"/>
            </a:xfrm>
            <a:custGeom>
              <a:rect b="b" l="l" r="r" t="t"/>
              <a:pathLst>
                <a:path extrusionOk="0" h="4251" w="2883">
                  <a:moveTo>
                    <a:pt x="1441" y="0"/>
                  </a:moveTo>
                  <a:lnTo>
                    <a:pt x="1251" y="703"/>
                  </a:lnTo>
                  <a:cubicBezTo>
                    <a:pt x="1120" y="1227"/>
                    <a:pt x="775" y="1679"/>
                    <a:pt x="298" y="1953"/>
                  </a:cubicBezTo>
                  <a:lnTo>
                    <a:pt x="1" y="2131"/>
                  </a:lnTo>
                  <a:lnTo>
                    <a:pt x="298" y="2298"/>
                  </a:lnTo>
                  <a:cubicBezTo>
                    <a:pt x="775" y="2572"/>
                    <a:pt x="1120" y="3024"/>
                    <a:pt x="1251" y="3548"/>
                  </a:cubicBezTo>
                  <a:lnTo>
                    <a:pt x="1441" y="4251"/>
                  </a:lnTo>
                  <a:lnTo>
                    <a:pt x="1632" y="3548"/>
                  </a:lnTo>
                  <a:cubicBezTo>
                    <a:pt x="1775" y="3024"/>
                    <a:pt x="2120" y="2572"/>
                    <a:pt x="2584" y="2298"/>
                  </a:cubicBezTo>
                  <a:lnTo>
                    <a:pt x="2882" y="2131"/>
                  </a:lnTo>
                  <a:lnTo>
                    <a:pt x="2584" y="1953"/>
                  </a:lnTo>
                  <a:cubicBezTo>
                    <a:pt x="2120" y="1679"/>
                    <a:pt x="1775" y="1227"/>
                    <a:pt x="1632" y="703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120090" y="18322"/>
              <a:ext cx="537901" cy="579517"/>
            </a:xfrm>
            <a:custGeom>
              <a:rect b="b" l="l" r="r" t="t"/>
              <a:pathLst>
                <a:path extrusionOk="0" h="10430" w="9681">
                  <a:moveTo>
                    <a:pt x="4846" y="0"/>
                  </a:moveTo>
                  <a:lnTo>
                    <a:pt x="4108" y="2179"/>
                  </a:lnTo>
                  <a:cubicBezTo>
                    <a:pt x="3763" y="3227"/>
                    <a:pt x="2965" y="4060"/>
                    <a:pt x="1941" y="4465"/>
                  </a:cubicBezTo>
                  <a:lnTo>
                    <a:pt x="0" y="5215"/>
                  </a:lnTo>
                  <a:lnTo>
                    <a:pt x="1941" y="5965"/>
                  </a:lnTo>
                  <a:cubicBezTo>
                    <a:pt x="2965" y="6370"/>
                    <a:pt x="3763" y="7203"/>
                    <a:pt x="4108" y="8251"/>
                  </a:cubicBezTo>
                  <a:lnTo>
                    <a:pt x="4846" y="10430"/>
                  </a:lnTo>
                  <a:lnTo>
                    <a:pt x="5573" y="8251"/>
                  </a:lnTo>
                  <a:cubicBezTo>
                    <a:pt x="5930" y="7203"/>
                    <a:pt x="6727" y="6370"/>
                    <a:pt x="7751" y="5965"/>
                  </a:cubicBezTo>
                  <a:lnTo>
                    <a:pt x="9680" y="5215"/>
                  </a:lnTo>
                  <a:lnTo>
                    <a:pt x="7751" y="4465"/>
                  </a:lnTo>
                  <a:cubicBezTo>
                    <a:pt x="6727" y="4060"/>
                    <a:pt x="5930" y="3227"/>
                    <a:pt x="5573" y="2179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-628373" y="628812"/>
              <a:ext cx="341030" cy="366792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317547" y="666633"/>
              <a:ext cx="450905" cy="485124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2453819" y="-236930"/>
              <a:ext cx="709055" cy="764262"/>
            </a:xfrm>
            <a:custGeom>
              <a:rect b="b" l="l" r="r" t="t"/>
              <a:pathLst>
                <a:path extrusionOk="0" h="13027" w="12086">
                  <a:moveTo>
                    <a:pt x="6049" y="1"/>
                  </a:moveTo>
                  <a:lnTo>
                    <a:pt x="5133" y="2727"/>
                  </a:lnTo>
                  <a:cubicBezTo>
                    <a:pt x="4692" y="4037"/>
                    <a:pt x="3692" y="5073"/>
                    <a:pt x="2418" y="5573"/>
                  </a:cubicBezTo>
                  <a:lnTo>
                    <a:pt x="1" y="6514"/>
                  </a:lnTo>
                  <a:lnTo>
                    <a:pt x="2418" y="7454"/>
                  </a:lnTo>
                  <a:cubicBezTo>
                    <a:pt x="3692" y="7954"/>
                    <a:pt x="4692" y="9002"/>
                    <a:pt x="5133" y="10300"/>
                  </a:cubicBezTo>
                  <a:lnTo>
                    <a:pt x="6049" y="13026"/>
                  </a:lnTo>
                  <a:lnTo>
                    <a:pt x="6954" y="10300"/>
                  </a:lnTo>
                  <a:cubicBezTo>
                    <a:pt x="7395" y="9002"/>
                    <a:pt x="8395" y="7954"/>
                    <a:pt x="9681" y="7454"/>
                  </a:cubicBezTo>
                  <a:lnTo>
                    <a:pt x="12086" y="6514"/>
                  </a:lnTo>
                  <a:lnTo>
                    <a:pt x="9681" y="5573"/>
                  </a:lnTo>
                  <a:cubicBezTo>
                    <a:pt x="8395" y="5073"/>
                    <a:pt x="7395" y="4037"/>
                    <a:pt x="6954" y="2727"/>
                  </a:cubicBezTo>
                  <a:lnTo>
                    <a:pt x="604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1"/>
          <p:cNvGrpSpPr/>
          <p:nvPr/>
        </p:nvGrpSpPr>
        <p:grpSpPr>
          <a:xfrm flipH="1">
            <a:off x="5513098" y="89100"/>
            <a:ext cx="3564224" cy="1139556"/>
            <a:chOff x="-628373" y="-236930"/>
            <a:chExt cx="4343966" cy="1388687"/>
          </a:xfrm>
        </p:grpSpPr>
        <p:sp>
          <p:nvSpPr>
            <p:cNvPr id="779" name="Google Shape;779;p41"/>
            <p:cNvSpPr/>
            <p:nvPr/>
          </p:nvSpPr>
          <p:spPr>
            <a:xfrm>
              <a:off x="3416231" y="527330"/>
              <a:ext cx="299362" cy="440740"/>
            </a:xfrm>
            <a:custGeom>
              <a:rect b="b" l="l" r="r" t="t"/>
              <a:pathLst>
                <a:path extrusionOk="0" h="5680" w="3858">
                  <a:moveTo>
                    <a:pt x="1929" y="0"/>
                  </a:moveTo>
                  <a:lnTo>
                    <a:pt x="1679" y="941"/>
                  </a:lnTo>
                  <a:cubicBezTo>
                    <a:pt x="1489" y="1643"/>
                    <a:pt x="1024" y="2238"/>
                    <a:pt x="393" y="2608"/>
                  </a:cubicBezTo>
                  <a:lnTo>
                    <a:pt x="0" y="2834"/>
                  </a:lnTo>
                  <a:lnTo>
                    <a:pt x="393" y="3072"/>
                  </a:lnTo>
                  <a:cubicBezTo>
                    <a:pt x="1024" y="3441"/>
                    <a:pt x="1489" y="4036"/>
                    <a:pt x="1679" y="4739"/>
                  </a:cubicBezTo>
                  <a:lnTo>
                    <a:pt x="1929" y="5679"/>
                  </a:lnTo>
                  <a:lnTo>
                    <a:pt x="2179" y="4739"/>
                  </a:lnTo>
                  <a:cubicBezTo>
                    <a:pt x="2370" y="4036"/>
                    <a:pt x="2834" y="3441"/>
                    <a:pt x="3453" y="3072"/>
                  </a:cubicBezTo>
                  <a:lnTo>
                    <a:pt x="3858" y="2834"/>
                  </a:lnTo>
                  <a:lnTo>
                    <a:pt x="3453" y="2608"/>
                  </a:lnTo>
                  <a:cubicBezTo>
                    <a:pt x="2822" y="2238"/>
                    <a:pt x="2370" y="1643"/>
                    <a:pt x="2179" y="941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272886" y="143147"/>
              <a:ext cx="223706" cy="329856"/>
            </a:xfrm>
            <a:custGeom>
              <a:rect b="b" l="l" r="r" t="t"/>
              <a:pathLst>
                <a:path extrusionOk="0" h="4251" w="2883">
                  <a:moveTo>
                    <a:pt x="1441" y="0"/>
                  </a:moveTo>
                  <a:lnTo>
                    <a:pt x="1251" y="703"/>
                  </a:lnTo>
                  <a:cubicBezTo>
                    <a:pt x="1120" y="1227"/>
                    <a:pt x="775" y="1679"/>
                    <a:pt x="298" y="1953"/>
                  </a:cubicBezTo>
                  <a:lnTo>
                    <a:pt x="1" y="2131"/>
                  </a:lnTo>
                  <a:lnTo>
                    <a:pt x="298" y="2298"/>
                  </a:lnTo>
                  <a:cubicBezTo>
                    <a:pt x="775" y="2572"/>
                    <a:pt x="1120" y="3024"/>
                    <a:pt x="1251" y="3548"/>
                  </a:cubicBezTo>
                  <a:lnTo>
                    <a:pt x="1441" y="4251"/>
                  </a:lnTo>
                  <a:lnTo>
                    <a:pt x="1632" y="3548"/>
                  </a:lnTo>
                  <a:cubicBezTo>
                    <a:pt x="1775" y="3024"/>
                    <a:pt x="2120" y="2572"/>
                    <a:pt x="2584" y="2298"/>
                  </a:cubicBezTo>
                  <a:lnTo>
                    <a:pt x="2882" y="2131"/>
                  </a:lnTo>
                  <a:lnTo>
                    <a:pt x="2584" y="1953"/>
                  </a:lnTo>
                  <a:cubicBezTo>
                    <a:pt x="2120" y="1679"/>
                    <a:pt x="1775" y="1227"/>
                    <a:pt x="1632" y="703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-628373" y="628812"/>
              <a:ext cx="341030" cy="366792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317547" y="666633"/>
              <a:ext cx="450905" cy="485124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2453819" y="-236930"/>
              <a:ext cx="709055" cy="764262"/>
            </a:xfrm>
            <a:custGeom>
              <a:rect b="b" l="l" r="r" t="t"/>
              <a:pathLst>
                <a:path extrusionOk="0" h="13027" w="12086">
                  <a:moveTo>
                    <a:pt x="6049" y="1"/>
                  </a:moveTo>
                  <a:lnTo>
                    <a:pt x="5133" y="2727"/>
                  </a:lnTo>
                  <a:cubicBezTo>
                    <a:pt x="4692" y="4037"/>
                    <a:pt x="3692" y="5073"/>
                    <a:pt x="2418" y="5573"/>
                  </a:cubicBezTo>
                  <a:lnTo>
                    <a:pt x="1" y="6514"/>
                  </a:lnTo>
                  <a:lnTo>
                    <a:pt x="2418" y="7454"/>
                  </a:lnTo>
                  <a:cubicBezTo>
                    <a:pt x="3692" y="7954"/>
                    <a:pt x="4692" y="9002"/>
                    <a:pt x="5133" y="10300"/>
                  </a:cubicBezTo>
                  <a:lnTo>
                    <a:pt x="6049" y="13026"/>
                  </a:lnTo>
                  <a:lnTo>
                    <a:pt x="6954" y="10300"/>
                  </a:lnTo>
                  <a:cubicBezTo>
                    <a:pt x="7395" y="9002"/>
                    <a:pt x="8395" y="7954"/>
                    <a:pt x="9681" y="7454"/>
                  </a:cubicBezTo>
                  <a:lnTo>
                    <a:pt x="12086" y="6514"/>
                  </a:lnTo>
                  <a:lnTo>
                    <a:pt x="9681" y="5573"/>
                  </a:lnTo>
                  <a:cubicBezTo>
                    <a:pt x="8395" y="5073"/>
                    <a:pt x="7395" y="4037"/>
                    <a:pt x="6954" y="2727"/>
                  </a:cubicBezTo>
                  <a:lnTo>
                    <a:pt x="604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01" name="Google Shape;101;p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" name="Google Shape;106;p6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6"/>
          <p:cNvSpPr txBox="1"/>
          <p:nvPr>
            <p:ph type="title"/>
          </p:nvPr>
        </p:nvSpPr>
        <p:spPr>
          <a:xfrm>
            <a:off x="704088" y="588564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7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12" name="Google Shape;112;p7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13" name="Google Shape;113;p7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" name="Google Shape;117;p7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7"/>
          <p:cNvSpPr txBox="1"/>
          <p:nvPr>
            <p:ph type="title"/>
          </p:nvPr>
        </p:nvSpPr>
        <p:spPr>
          <a:xfrm>
            <a:off x="704088" y="585216"/>
            <a:ext cx="7735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5141750" y="2090650"/>
            <a:ext cx="2915400" cy="21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797325" y="671225"/>
            <a:ext cx="34893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353167" y="163310"/>
            <a:ext cx="8452699" cy="4831682"/>
            <a:chOff x="345766" y="155909"/>
            <a:chExt cx="8452699" cy="4831682"/>
          </a:xfrm>
        </p:grpSpPr>
        <p:grpSp>
          <p:nvGrpSpPr>
            <p:cNvPr id="126" name="Google Shape;126;p9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127" name="Google Shape;127;p9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" name="Google Shape;131;p9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9"/>
          <p:cNvSpPr txBox="1"/>
          <p:nvPr>
            <p:ph idx="1" type="subTitle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oncert One"/>
              <a:buNone/>
              <a:defRPr sz="21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/>
        </p:txBody>
      </p:sp>
      <p:sp>
        <p:nvSpPr>
          <p:cNvPr id="135" name="Google Shape;135;p9"/>
          <p:cNvSpPr txBox="1"/>
          <p:nvPr>
            <p:ph idx="2" type="body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>
                <a:solidFill>
                  <a:schemeClr val="accent3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6" name="Google Shape;136;p9"/>
          <p:cNvSpPr txBox="1"/>
          <p:nvPr>
            <p:ph type="title"/>
          </p:nvPr>
        </p:nvSpPr>
        <p:spPr>
          <a:xfrm>
            <a:off x="704088" y="585216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9"/>
          <p:cNvSpPr/>
          <p:nvPr/>
        </p:nvSpPr>
        <p:spPr>
          <a:xfrm>
            <a:off x="247705" y="3352582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283402" y="3352568"/>
            <a:ext cx="751197" cy="809316"/>
          </a:xfrm>
          <a:custGeom>
            <a:rect b="b" l="l" r="r" t="t"/>
            <a:pathLst>
              <a:path extrusionOk="0" h="10430" w="9681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162303" y="1055606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72239" y="1592726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110525" y="286476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4572000" y="360051"/>
            <a:ext cx="3858900" cy="18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24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b="1"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2475" y="1192175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2"/>
          <p:cNvGrpSpPr/>
          <p:nvPr/>
        </p:nvGrpSpPr>
        <p:grpSpPr>
          <a:xfrm>
            <a:off x="693150" y="467194"/>
            <a:ext cx="7757688" cy="4439866"/>
            <a:chOff x="329117" y="143471"/>
            <a:chExt cx="8485767" cy="4856559"/>
          </a:xfrm>
        </p:grpSpPr>
        <p:grpSp>
          <p:nvGrpSpPr>
            <p:cNvPr id="789" name="Google Shape;789;p42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790" name="Google Shape;790;p4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2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5" name="Google Shape;795;p42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2"/>
          <p:cNvGrpSpPr/>
          <p:nvPr/>
        </p:nvGrpSpPr>
        <p:grpSpPr>
          <a:xfrm>
            <a:off x="-565151" y="3342101"/>
            <a:ext cx="1928325" cy="2247935"/>
            <a:chOff x="-717551" y="3189701"/>
            <a:chExt cx="1928325" cy="2247935"/>
          </a:xfrm>
        </p:grpSpPr>
        <p:sp>
          <p:nvSpPr>
            <p:cNvPr id="799" name="Google Shape;799;p42"/>
            <p:cNvSpPr/>
            <p:nvPr/>
          </p:nvSpPr>
          <p:spPr>
            <a:xfrm>
              <a:off x="-712863" y="3488056"/>
              <a:ext cx="1180775" cy="1913025"/>
            </a:xfrm>
            <a:custGeom>
              <a:rect b="b" l="l" r="r" t="t"/>
              <a:pathLst>
                <a:path extrusionOk="0" h="34279" w="21158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-717551" y="3483647"/>
              <a:ext cx="1189425" cy="1922066"/>
            </a:xfrm>
            <a:custGeom>
              <a:rect b="b" l="l" r="r" t="t"/>
              <a:pathLst>
                <a:path extrusionOk="0" h="34441" w="21313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-717551" y="3483814"/>
              <a:ext cx="1056548" cy="1896004"/>
            </a:xfrm>
            <a:custGeom>
              <a:rect b="b" l="l" r="r" t="t"/>
              <a:pathLst>
                <a:path extrusionOk="0" h="33974" w="18932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-698911" y="3628750"/>
              <a:ext cx="167478" cy="178975"/>
            </a:xfrm>
            <a:custGeom>
              <a:rect b="b" l="l" r="r" t="t"/>
              <a:pathLst>
                <a:path extrusionOk="0" h="3207" w="3001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-639811" y="3779100"/>
              <a:ext cx="273178" cy="354210"/>
            </a:xfrm>
            <a:custGeom>
              <a:rect b="b" l="l" r="r" t="t"/>
              <a:pathLst>
                <a:path extrusionOk="0" h="6347" w="4895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-507546" y="4113954"/>
              <a:ext cx="420621" cy="455891"/>
            </a:xfrm>
            <a:custGeom>
              <a:rect b="b" l="l" r="r" t="t"/>
              <a:pathLst>
                <a:path extrusionOk="0" h="8169" w="7537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-327510" y="4416159"/>
              <a:ext cx="439931" cy="463984"/>
            </a:xfrm>
            <a:custGeom>
              <a:rect b="b" l="l" r="r" t="t"/>
              <a:pathLst>
                <a:path extrusionOk="0" h="8314" w="7883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-570051" y="3407635"/>
              <a:ext cx="1146286" cy="2025980"/>
            </a:xfrm>
            <a:custGeom>
              <a:rect b="b" l="l" r="r" t="t"/>
              <a:pathLst>
                <a:path extrusionOk="0" h="36303" w="2054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-567372" y="3403673"/>
              <a:ext cx="1147570" cy="2033960"/>
            </a:xfrm>
            <a:custGeom>
              <a:rect b="b" l="l" r="r" t="t"/>
              <a:pathLst>
                <a:path extrusionOk="0" h="36446" w="20563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-332811" y="3403505"/>
              <a:ext cx="731636" cy="2034128"/>
            </a:xfrm>
            <a:custGeom>
              <a:rect b="b" l="l" r="r" t="t"/>
              <a:pathLst>
                <a:path extrusionOk="0" h="36449" w="1311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-403241" y="3593032"/>
              <a:ext cx="211343" cy="162846"/>
            </a:xfrm>
            <a:custGeom>
              <a:rect b="b" l="l" r="r" t="t"/>
              <a:pathLst>
                <a:path extrusionOk="0" h="2918" w="3787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-429805" y="3779044"/>
              <a:ext cx="352201" cy="198786"/>
            </a:xfrm>
            <a:custGeom>
              <a:rect b="b" l="l" r="r" t="t"/>
              <a:pathLst>
                <a:path extrusionOk="0" h="3562" w="6311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-395260" y="4037942"/>
              <a:ext cx="455836" cy="272787"/>
            </a:xfrm>
            <a:custGeom>
              <a:rect b="b" l="l" r="r" t="t"/>
              <a:pathLst>
                <a:path extrusionOk="0" h="4888" w="8168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-308870" y="4289752"/>
              <a:ext cx="487758" cy="270164"/>
            </a:xfrm>
            <a:custGeom>
              <a:rect b="b" l="l" r="r" t="t"/>
              <a:pathLst>
                <a:path extrusionOk="0" h="4841" w="874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182798" y="3193663"/>
              <a:ext cx="512369" cy="2239946"/>
            </a:xfrm>
            <a:custGeom>
              <a:rect b="b" l="l" r="r" t="t"/>
              <a:pathLst>
                <a:path extrusionOk="0" h="40137" w="9181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123698" y="3189701"/>
              <a:ext cx="575431" cy="2247926"/>
            </a:xfrm>
            <a:custGeom>
              <a:rect b="b" l="l" r="r" t="t"/>
              <a:pathLst>
                <a:path extrusionOk="0" h="40280" w="10311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349608" y="3189701"/>
              <a:ext cx="230597" cy="2247926"/>
            </a:xfrm>
            <a:custGeom>
              <a:rect b="b" l="l" r="r" t="t"/>
              <a:pathLst>
                <a:path extrusionOk="0" h="40280" w="4132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318356" y="3309411"/>
              <a:ext cx="106369" cy="122888"/>
            </a:xfrm>
            <a:custGeom>
              <a:rect b="b" l="l" r="r" t="t"/>
              <a:pathLst>
                <a:path extrusionOk="0" h="2202" w="1906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286489" y="3468355"/>
              <a:ext cx="204032" cy="203809"/>
            </a:xfrm>
            <a:custGeom>
              <a:rect b="b" l="l" r="r" t="t"/>
              <a:pathLst>
                <a:path extrusionOk="0" h="3652" w="3656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261878" y="3681155"/>
              <a:ext cx="291092" cy="236177"/>
            </a:xfrm>
            <a:custGeom>
              <a:rect b="b" l="l" r="r" t="t"/>
              <a:pathLst>
                <a:path extrusionOk="0" h="4232" w="5216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245247" y="3949038"/>
              <a:ext cx="361521" cy="214803"/>
            </a:xfrm>
            <a:custGeom>
              <a:rect b="b" l="l" r="r" t="t"/>
              <a:pathLst>
                <a:path extrusionOk="0" h="3849" w="6478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243964" y="4247951"/>
              <a:ext cx="400698" cy="191699"/>
            </a:xfrm>
            <a:custGeom>
              <a:rect b="b" l="l" r="r" t="t"/>
              <a:pathLst>
                <a:path extrusionOk="0" h="3435" w="718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449281" y="3537223"/>
              <a:ext cx="729627" cy="1896395"/>
            </a:xfrm>
            <a:custGeom>
              <a:rect b="b" l="l" r="r" t="t"/>
              <a:pathLst>
                <a:path extrusionOk="0" h="33981" w="13074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445263" y="3532982"/>
              <a:ext cx="765511" cy="1904654"/>
            </a:xfrm>
            <a:custGeom>
              <a:rect b="b" l="l" r="r" t="t"/>
              <a:pathLst>
                <a:path extrusionOk="0" h="34129" w="13717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584169" y="3533038"/>
              <a:ext cx="497691" cy="1904598"/>
            </a:xfrm>
            <a:custGeom>
              <a:rect b="b" l="l" r="r" t="t"/>
              <a:pathLst>
                <a:path extrusionOk="0" h="34128" w="8918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913045" y="3734341"/>
              <a:ext cx="209390" cy="179030"/>
            </a:xfrm>
            <a:custGeom>
              <a:rect b="b" l="l" r="r" t="t"/>
              <a:pathLst>
                <a:path extrusionOk="0" h="3208" w="3752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812033" y="3898140"/>
              <a:ext cx="323684" cy="285009"/>
            </a:xfrm>
            <a:custGeom>
              <a:rect b="b" l="l" r="r" t="t"/>
              <a:pathLst>
                <a:path extrusionOk="0" h="5107" w="580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703095" y="4127013"/>
              <a:ext cx="424639" cy="293324"/>
            </a:xfrm>
            <a:custGeom>
              <a:rect b="b" l="l" r="r" t="t"/>
              <a:pathLst>
                <a:path extrusionOk="0" h="5256" w="7609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600074" y="4423749"/>
              <a:ext cx="476484" cy="318214"/>
            </a:xfrm>
            <a:custGeom>
              <a:rect b="b" l="l" r="r" t="t"/>
              <a:pathLst>
                <a:path extrusionOk="0" h="5702" w="8538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2"/>
          <p:cNvGrpSpPr/>
          <p:nvPr/>
        </p:nvGrpSpPr>
        <p:grpSpPr>
          <a:xfrm>
            <a:off x="8031549" y="3342101"/>
            <a:ext cx="1928325" cy="2247935"/>
            <a:chOff x="7879149" y="3189701"/>
            <a:chExt cx="1928325" cy="2247935"/>
          </a:xfrm>
        </p:grpSpPr>
        <p:sp>
          <p:nvSpPr>
            <p:cNvPr id="829" name="Google Shape;829;p42"/>
            <p:cNvSpPr/>
            <p:nvPr/>
          </p:nvSpPr>
          <p:spPr>
            <a:xfrm flipH="1">
              <a:off x="8622011" y="3488056"/>
              <a:ext cx="1180775" cy="1913025"/>
            </a:xfrm>
            <a:custGeom>
              <a:rect b="b" l="l" r="r" t="t"/>
              <a:pathLst>
                <a:path extrusionOk="0" h="34279" w="21158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 flipH="1">
              <a:off x="8618049" y="3483647"/>
              <a:ext cx="1189425" cy="1922066"/>
            </a:xfrm>
            <a:custGeom>
              <a:rect b="b" l="l" r="r" t="t"/>
              <a:pathLst>
                <a:path extrusionOk="0" h="34441" w="21313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 flipH="1">
              <a:off x="8750927" y="3483814"/>
              <a:ext cx="1056548" cy="1896004"/>
            </a:xfrm>
            <a:custGeom>
              <a:rect b="b" l="l" r="r" t="t"/>
              <a:pathLst>
                <a:path extrusionOk="0" h="33974" w="18932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 flipH="1">
              <a:off x="9621356" y="3628750"/>
              <a:ext cx="167478" cy="178975"/>
            </a:xfrm>
            <a:custGeom>
              <a:rect b="b" l="l" r="r" t="t"/>
              <a:pathLst>
                <a:path extrusionOk="0" h="3207" w="3001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 flipH="1">
              <a:off x="9456556" y="3779100"/>
              <a:ext cx="273178" cy="354210"/>
            </a:xfrm>
            <a:custGeom>
              <a:rect b="b" l="l" r="r" t="t"/>
              <a:pathLst>
                <a:path extrusionOk="0" h="6347" w="4895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 flipH="1">
              <a:off x="9176848" y="4113954"/>
              <a:ext cx="420621" cy="455891"/>
            </a:xfrm>
            <a:custGeom>
              <a:rect b="b" l="l" r="r" t="t"/>
              <a:pathLst>
                <a:path extrusionOk="0" h="8169" w="7537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 flipH="1">
              <a:off x="8977502" y="4416159"/>
              <a:ext cx="439931" cy="463984"/>
            </a:xfrm>
            <a:custGeom>
              <a:rect b="b" l="l" r="r" t="t"/>
              <a:pathLst>
                <a:path extrusionOk="0" h="8314" w="7883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 flipH="1">
              <a:off x="8513688" y="3407635"/>
              <a:ext cx="1146286" cy="2025980"/>
            </a:xfrm>
            <a:custGeom>
              <a:rect b="b" l="l" r="r" t="t"/>
              <a:pathLst>
                <a:path extrusionOk="0" h="36303" w="2054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 flipH="1">
              <a:off x="8509726" y="3403673"/>
              <a:ext cx="1147570" cy="2033960"/>
            </a:xfrm>
            <a:custGeom>
              <a:rect b="b" l="l" r="r" t="t"/>
              <a:pathLst>
                <a:path extrusionOk="0" h="36446" w="20563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 flipH="1">
              <a:off x="8691098" y="3403505"/>
              <a:ext cx="731636" cy="2034128"/>
            </a:xfrm>
            <a:custGeom>
              <a:rect b="b" l="l" r="r" t="t"/>
              <a:pathLst>
                <a:path extrusionOk="0" h="36449" w="1311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 flipH="1">
              <a:off x="9281821" y="3593032"/>
              <a:ext cx="211343" cy="162846"/>
            </a:xfrm>
            <a:custGeom>
              <a:rect b="b" l="l" r="r" t="t"/>
              <a:pathLst>
                <a:path extrusionOk="0" h="2918" w="3787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 flipH="1">
              <a:off x="9167528" y="3779044"/>
              <a:ext cx="352201" cy="198786"/>
            </a:xfrm>
            <a:custGeom>
              <a:rect b="b" l="l" r="r" t="t"/>
              <a:pathLst>
                <a:path extrusionOk="0" h="3562" w="6311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 flipH="1">
              <a:off x="9029348" y="4037942"/>
              <a:ext cx="455836" cy="272787"/>
            </a:xfrm>
            <a:custGeom>
              <a:rect b="b" l="l" r="r" t="t"/>
              <a:pathLst>
                <a:path extrusionOk="0" h="4888" w="8168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 flipH="1">
              <a:off x="8911035" y="4289752"/>
              <a:ext cx="487758" cy="270164"/>
            </a:xfrm>
            <a:custGeom>
              <a:rect b="b" l="l" r="r" t="t"/>
              <a:pathLst>
                <a:path extrusionOk="0" h="4841" w="874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 flipH="1">
              <a:off x="8394756" y="3193663"/>
              <a:ext cx="512369" cy="2239946"/>
            </a:xfrm>
            <a:custGeom>
              <a:rect b="b" l="l" r="r" t="t"/>
              <a:pathLst>
                <a:path extrusionOk="0" h="40137" w="9181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 flipH="1">
              <a:off x="8390794" y="3189701"/>
              <a:ext cx="575431" cy="2247926"/>
            </a:xfrm>
            <a:custGeom>
              <a:rect b="b" l="l" r="r" t="t"/>
              <a:pathLst>
                <a:path extrusionOk="0" h="40280" w="10311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 flipH="1">
              <a:off x="8509719" y="3189701"/>
              <a:ext cx="230597" cy="2247926"/>
            </a:xfrm>
            <a:custGeom>
              <a:rect b="b" l="l" r="r" t="t"/>
              <a:pathLst>
                <a:path extrusionOk="0" h="40280" w="4132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 flipH="1">
              <a:off x="8665198" y="3309411"/>
              <a:ext cx="106369" cy="122888"/>
            </a:xfrm>
            <a:custGeom>
              <a:rect b="b" l="l" r="r" t="t"/>
              <a:pathLst>
                <a:path extrusionOk="0" h="2202" w="1906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 flipH="1">
              <a:off x="8599402" y="3468355"/>
              <a:ext cx="204032" cy="203809"/>
            </a:xfrm>
            <a:custGeom>
              <a:rect b="b" l="l" r="r" t="t"/>
              <a:pathLst>
                <a:path extrusionOk="0" h="3652" w="3656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 flipH="1">
              <a:off x="8536953" y="3681155"/>
              <a:ext cx="291092" cy="236177"/>
            </a:xfrm>
            <a:custGeom>
              <a:rect b="b" l="l" r="r" t="t"/>
              <a:pathLst>
                <a:path extrusionOk="0" h="4232" w="5216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 flipH="1">
              <a:off x="8483155" y="3949038"/>
              <a:ext cx="361521" cy="214803"/>
            </a:xfrm>
            <a:custGeom>
              <a:rect b="b" l="l" r="r" t="t"/>
              <a:pathLst>
                <a:path extrusionOk="0" h="3849" w="6478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 flipH="1">
              <a:off x="8445262" y="4247951"/>
              <a:ext cx="400698" cy="191699"/>
            </a:xfrm>
            <a:custGeom>
              <a:rect b="b" l="l" r="r" t="t"/>
              <a:pathLst>
                <a:path extrusionOk="0" h="3435" w="718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 flipH="1">
              <a:off x="7911015" y="3537223"/>
              <a:ext cx="729627" cy="1896395"/>
            </a:xfrm>
            <a:custGeom>
              <a:rect b="b" l="l" r="r" t="t"/>
              <a:pathLst>
                <a:path extrusionOk="0" h="33981" w="13074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 flipH="1">
              <a:off x="7879149" y="3532982"/>
              <a:ext cx="765511" cy="1904654"/>
            </a:xfrm>
            <a:custGeom>
              <a:rect b="b" l="l" r="r" t="t"/>
              <a:pathLst>
                <a:path extrusionOk="0" h="34129" w="13717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 flipH="1">
              <a:off x="8008063" y="3533038"/>
              <a:ext cx="497691" cy="1904598"/>
            </a:xfrm>
            <a:custGeom>
              <a:rect b="b" l="l" r="r" t="t"/>
              <a:pathLst>
                <a:path extrusionOk="0" h="34128" w="8918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 flipH="1">
              <a:off x="7967489" y="3734341"/>
              <a:ext cx="209390" cy="179030"/>
            </a:xfrm>
            <a:custGeom>
              <a:rect b="b" l="l" r="r" t="t"/>
              <a:pathLst>
                <a:path extrusionOk="0" h="3208" w="3752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 flipH="1">
              <a:off x="7954207" y="3898140"/>
              <a:ext cx="323684" cy="285009"/>
            </a:xfrm>
            <a:custGeom>
              <a:rect b="b" l="l" r="r" t="t"/>
              <a:pathLst>
                <a:path extrusionOk="0" h="5107" w="580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 flipH="1">
              <a:off x="7962188" y="4127013"/>
              <a:ext cx="424639" cy="293324"/>
            </a:xfrm>
            <a:custGeom>
              <a:rect b="b" l="l" r="r" t="t"/>
              <a:pathLst>
                <a:path extrusionOk="0" h="5256" w="7609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 flipH="1">
              <a:off x="8013365" y="4423749"/>
              <a:ext cx="476484" cy="318214"/>
            </a:xfrm>
            <a:custGeom>
              <a:rect b="b" l="l" r="r" t="t"/>
              <a:pathLst>
                <a:path extrusionOk="0" h="5702" w="8538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42"/>
          <p:cNvSpPr/>
          <p:nvPr/>
        </p:nvSpPr>
        <p:spPr>
          <a:xfrm>
            <a:off x="2822648" y="1410591"/>
            <a:ext cx="10916" cy="6717"/>
          </a:xfrm>
          <a:custGeom>
            <a:rect b="b" l="l" r="r" t="t"/>
            <a:pathLst>
              <a:path extrusionOk="0" h="168" w="273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2"/>
          <p:cNvSpPr/>
          <p:nvPr/>
        </p:nvSpPr>
        <p:spPr>
          <a:xfrm>
            <a:off x="1836429" y="3587752"/>
            <a:ext cx="8077" cy="12115"/>
          </a:xfrm>
          <a:custGeom>
            <a:rect b="b" l="l" r="r" t="t"/>
            <a:pathLst>
              <a:path extrusionOk="0" h="303" w="202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2"/>
          <p:cNvSpPr/>
          <p:nvPr/>
        </p:nvSpPr>
        <p:spPr>
          <a:xfrm>
            <a:off x="3489951" y="2822527"/>
            <a:ext cx="5398" cy="15714"/>
          </a:xfrm>
          <a:custGeom>
            <a:rect b="b" l="l" r="r" t="t"/>
            <a:pathLst>
              <a:path extrusionOk="0" h="393" w="135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2"/>
          <p:cNvSpPr/>
          <p:nvPr/>
        </p:nvSpPr>
        <p:spPr>
          <a:xfrm>
            <a:off x="5904698" y="-181955"/>
            <a:ext cx="9037" cy="9996"/>
          </a:xfrm>
          <a:custGeom>
            <a:rect b="b" l="l" r="r" t="t"/>
            <a:pathLst>
              <a:path extrusionOk="0" h="250" w="226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42"/>
          <p:cNvGrpSpPr/>
          <p:nvPr/>
        </p:nvGrpSpPr>
        <p:grpSpPr>
          <a:xfrm>
            <a:off x="7169342" y="1095366"/>
            <a:ext cx="398353" cy="1993700"/>
            <a:chOff x="7169342" y="1095366"/>
            <a:chExt cx="398353" cy="1993700"/>
          </a:xfrm>
        </p:grpSpPr>
        <p:sp>
          <p:nvSpPr>
            <p:cNvPr id="863" name="Google Shape;863;p42"/>
            <p:cNvSpPr/>
            <p:nvPr/>
          </p:nvSpPr>
          <p:spPr>
            <a:xfrm>
              <a:off x="7169342" y="1095366"/>
              <a:ext cx="398352" cy="427012"/>
            </a:xfrm>
            <a:custGeom>
              <a:rect b="b" l="l" r="r" t="t"/>
              <a:pathLst>
                <a:path extrusionOk="0" h="3191" w="2977">
                  <a:moveTo>
                    <a:pt x="1488" y="0"/>
                  </a:moveTo>
                  <a:lnTo>
                    <a:pt x="1262" y="667"/>
                  </a:lnTo>
                  <a:cubicBezTo>
                    <a:pt x="1155" y="988"/>
                    <a:pt x="917" y="1238"/>
                    <a:pt x="595" y="1357"/>
                  </a:cubicBezTo>
                  <a:lnTo>
                    <a:pt x="0" y="1595"/>
                  </a:lnTo>
                  <a:lnTo>
                    <a:pt x="595" y="1822"/>
                  </a:lnTo>
                  <a:cubicBezTo>
                    <a:pt x="917" y="1941"/>
                    <a:pt x="1155" y="2203"/>
                    <a:pt x="1262" y="2524"/>
                  </a:cubicBezTo>
                  <a:lnTo>
                    <a:pt x="1488" y="3191"/>
                  </a:lnTo>
                  <a:lnTo>
                    <a:pt x="1715" y="2524"/>
                  </a:lnTo>
                  <a:cubicBezTo>
                    <a:pt x="1822" y="2203"/>
                    <a:pt x="2072" y="1941"/>
                    <a:pt x="2381" y="1822"/>
                  </a:cubicBezTo>
                  <a:lnTo>
                    <a:pt x="2977" y="1595"/>
                  </a:lnTo>
                  <a:lnTo>
                    <a:pt x="2381" y="1357"/>
                  </a:lnTo>
                  <a:cubicBezTo>
                    <a:pt x="2072" y="1238"/>
                    <a:pt x="1822" y="988"/>
                    <a:pt x="1715" y="667"/>
                  </a:cubicBezTo>
                  <a:lnTo>
                    <a:pt x="1488" y="0"/>
                  </a:ln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7420014" y="2930768"/>
              <a:ext cx="147682" cy="158298"/>
            </a:xfrm>
            <a:custGeom>
              <a:rect b="b" l="l" r="r" t="t"/>
              <a:pathLst>
                <a:path extrusionOk="0" h="3191" w="2977">
                  <a:moveTo>
                    <a:pt x="1488" y="0"/>
                  </a:moveTo>
                  <a:lnTo>
                    <a:pt x="1262" y="667"/>
                  </a:lnTo>
                  <a:cubicBezTo>
                    <a:pt x="1155" y="988"/>
                    <a:pt x="917" y="1238"/>
                    <a:pt x="595" y="1357"/>
                  </a:cubicBezTo>
                  <a:lnTo>
                    <a:pt x="0" y="1595"/>
                  </a:lnTo>
                  <a:lnTo>
                    <a:pt x="595" y="1822"/>
                  </a:lnTo>
                  <a:cubicBezTo>
                    <a:pt x="917" y="1941"/>
                    <a:pt x="1155" y="2203"/>
                    <a:pt x="1262" y="2524"/>
                  </a:cubicBezTo>
                  <a:lnTo>
                    <a:pt x="1488" y="3191"/>
                  </a:lnTo>
                  <a:lnTo>
                    <a:pt x="1715" y="2524"/>
                  </a:lnTo>
                  <a:cubicBezTo>
                    <a:pt x="1822" y="2203"/>
                    <a:pt x="2072" y="1941"/>
                    <a:pt x="2381" y="1822"/>
                  </a:cubicBezTo>
                  <a:lnTo>
                    <a:pt x="2977" y="1595"/>
                  </a:lnTo>
                  <a:lnTo>
                    <a:pt x="2381" y="1357"/>
                  </a:lnTo>
                  <a:cubicBezTo>
                    <a:pt x="2072" y="1238"/>
                    <a:pt x="1822" y="988"/>
                    <a:pt x="1715" y="667"/>
                  </a:cubicBezTo>
                  <a:lnTo>
                    <a:pt x="1488" y="0"/>
                  </a:ln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2"/>
          <p:cNvGrpSpPr/>
          <p:nvPr/>
        </p:nvGrpSpPr>
        <p:grpSpPr>
          <a:xfrm>
            <a:off x="1178202" y="116870"/>
            <a:ext cx="1916505" cy="4237274"/>
            <a:chOff x="1338102" y="157870"/>
            <a:chExt cx="1916505" cy="4237274"/>
          </a:xfrm>
        </p:grpSpPr>
        <p:sp>
          <p:nvSpPr>
            <p:cNvPr id="866" name="Google Shape;866;p42"/>
            <p:cNvSpPr/>
            <p:nvPr/>
          </p:nvSpPr>
          <p:spPr>
            <a:xfrm>
              <a:off x="2206519" y="2012920"/>
              <a:ext cx="285888" cy="308360"/>
            </a:xfrm>
            <a:custGeom>
              <a:rect b="b" l="l" r="r" t="t"/>
              <a:pathLst>
                <a:path extrusionOk="0" h="6216" w="5763">
                  <a:moveTo>
                    <a:pt x="2882" y="1"/>
                  </a:moveTo>
                  <a:lnTo>
                    <a:pt x="2441" y="1299"/>
                  </a:lnTo>
                  <a:cubicBezTo>
                    <a:pt x="2239" y="1918"/>
                    <a:pt x="1762" y="2418"/>
                    <a:pt x="1143" y="2656"/>
                  </a:cubicBezTo>
                  <a:lnTo>
                    <a:pt x="0" y="3108"/>
                  </a:lnTo>
                  <a:lnTo>
                    <a:pt x="1143" y="3561"/>
                  </a:lnTo>
                  <a:cubicBezTo>
                    <a:pt x="1762" y="3799"/>
                    <a:pt x="2239" y="4287"/>
                    <a:pt x="2441" y="4918"/>
                  </a:cubicBezTo>
                  <a:lnTo>
                    <a:pt x="2882" y="6216"/>
                  </a:lnTo>
                  <a:lnTo>
                    <a:pt x="3310" y="4918"/>
                  </a:lnTo>
                  <a:cubicBezTo>
                    <a:pt x="3524" y="4287"/>
                    <a:pt x="4001" y="3799"/>
                    <a:pt x="4608" y="3561"/>
                  </a:cubicBezTo>
                  <a:lnTo>
                    <a:pt x="5763" y="3108"/>
                  </a:lnTo>
                  <a:lnTo>
                    <a:pt x="4608" y="2656"/>
                  </a:lnTo>
                  <a:cubicBezTo>
                    <a:pt x="4001" y="2418"/>
                    <a:pt x="3524" y="1918"/>
                    <a:pt x="3310" y="1299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7" name="Google Shape;867;p42"/>
            <p:cNvGrpSpPr/>
            <p:nvPr/>
          </p:nvGrpSpPr>
          <p:grpSpPr>
            <a:xfrm>
              <a:off x="1338102" y="157870"/>
              <a:ext cx="1916505" cy="4237274"/>
              <a:chOff x="1338102" y="157870"/>
              <a:chExt cx="1916505" cy="4237274"/>
            </a:xfrm>
          </p:grpSpPr>
          <p:sp>
            <p:nvSpPr>
              <p:cNvPr id="868" name="Google Shape;868;p42"/>
              <p:cNvSpPr/>
              <p:nvPr/>
            </p:nvSpPr>
            <p:spPr>
              <a:xfrm>
                <a:off x="1614487" y="4028602"/>
                <a:ext cx="339830" cy="366542"/>
              </a:xfrm>
              <a:custGeom>
                <a:rect b="b" l="l" r="r" t="t"/>
                <a:pathLst>
                  <a:path extrusionOk="0" h="6216" w="5763">
                    <a:moveTo>
                      <a:pt x="2882" y="1"/>
                    </a:moveTo>
                    <a:lnTo>
                      <a:pt x="2441" y="1299"/>
                    </a:lnTo>
                    <a:cubicBezTo>
                      <a:pt x="2239" y="1918"/>
                      <a:pt x="1762" y="2418"/>
                      <a:pt x="1143" y="2656"/>
                    </a:cubicBezTo>
                    <a:lnTo>
                      <a:pt x="0" y="3108"/>
                    </a:lnTo>
                    <a:lnTo>
                      <a:pt x="1143" y="3561"/>
                    </a:lnTo>
                    <a:cubicBezTo>
                      <a:pt x="1762" y="3799"/>
                      <a:pt x="2239" y="4287"/>
                      <a:pt x="2441" y="4918"/>
                    </a:cubicBezTo>
                    <a:lnTo>
                      <a:pt x="2882" y="6216"/>
                    </a:lnTo>
                    <a:lnTo>
                      <a:pt x="3310" y="4918"/>
                    </a:lnTo>
                    <a:cubicBezTo>
                      <a:pt x="3524" y="4287"/>
                      <a:pt x="4001" y="3799"/>
                      <a:pt x="4608" y="3561"/>
                    </a:cubicBezTo>
                    <a:lnTo>
                      <a:pt x="5763" y="3108"/>
                    </a:lnTo>
                    <a:lnTo>
                      <a:pt x="4608" y="2656"/>
                    </a:lnTo>
                    <a:cubicBezTo>
                      <a:pt x="4001" y="2418"/>
                      <a:pt x="3524" y="1918"/>
                      <a:pt x="3310" y="1299"/>
                    </a:cubicBezTo>
                    <a:lnTo>
                      <a:pt x="288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42"/>
              <p:cNvSpPr/>
              <p:nvPr/>
            </p:nvSpPr>
            <p:spPr>
              <a:xfrm>
                <a:off x="2155044" y="1214020"/>
                <a:ext cx="285888" cy="308360"/>
              </a:xfrm>
              <a:custGeom>
                <a:rect b="b" l="l" r="r" t="t"/>
                <a:pathLst>
                  <a:path extrusionOk="0" h="6216" w="5763">
                    <a:moveTo>
                      <a:pt x="2882" y="1"/>
                    </a:moveTo>
                    <a:lnTo>
                      <a:pt x="2441" y="1299"/>
                    </a:lnTo>
                    <a:cubicBezTo>
                      <a:pt x="2239" y="1918"/>
                      <a:pt x="1762" y="2418"/>
                      <a:pt x="1143" y="2656"/>
                    </a:cubicBezTo>
                    <a:lnTo>
                      <a:pt x="0" y="3108"/>
                    </a:lnTo>
                    <a:lnTo>
                      <a:pt x="1143" y="3561"/>
                    </a:lnTo>
                    <a:cubicBezTo>
                      <a:pt x="1762" y="3799"/>
                      <a:pt x="2239" y="4287"/>
                      <a:pt x="2441" y="4918"/>
                    </a:cubicBezTo>
                    <a:lnTo>
                      <a:pt x="2882" y="6216"/>
                    </a:lnTo>
                    <a:lnTo>
                      <a:pt x="3310" y="4918"/>
                    </a:lnTo>
                    <a:cubicBezTo>
                      <a:pt x="3524" y="4287"/>
                      <a:pt x="4001" y="3799"/>
                      <a:pt x="4608" y="3561"/>
                    </a:cubicBezTo>
                    <a:lnTo>
                      <a:pt x="5763" y="3108"/>
                    </a:lnTo>
                    <a:lnTo>
                      <a:pt x="4608" y="2656"/>
                    </a:lnTo>
                    <a:cubicBezTo>
                      <a:pt x="4001" y="2418"/>
                      <a:pt x="3524" y="1918"/>
                      <a:pt x="3310" y="1299"/>
                    </a:cubicBezTo>
                    <a:lnTo>
                      <a:pt x="2882" y="1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42"/>
              <p:cNvSpPr/>
              <p:nvPr/>
            </p:nvSpPr>
            <p:spPr>
              <a:xfrm>
                <a:off x="1338102" y="2357862"/>
                <a:ext cx="198305" cy="213893"/>
              </a:xfrm>
              <a:custGeom>
                <a:rect b="b" l="l" r="r" t="t"/>
                <a:pathLst>
                  <a:path extrusionOk="0" h="6216" w="5763">
                    <a:moveTo>
                      <a:pt x="2882" y="1"/>
                    </a:moveTo>
                    <a:lnTo>
                      <a:pt x="2441" y="1299"/>
                    </a:lnTo>
                    <a:cubicBezTo>
                      <a:pt x="2239" y="1918"/>
                      <a:pt x="1762" y="2418"/>
                      <a:pt x="1143" y="2656"/>
                    </a:cubicBezTo>
                    <a:lnTo>
                      <a:pt x="0" y="3108"/>
                    </a:lnTo>
                    <a:lnTo>
                      <a:pt x="1143" y="3561"/>
                    </a:lnTo>
                    <a:cubicBezTo>
                      <a:pt x="1762" y="3799"/>
                      <a:pt x="2239" y="4287"/>
                      <a:pt x="2441" y="4918"/>
                    </a:cubicBezTo>
                    <a:lnTo>
                      <a:pt x="2882" y="6216"/>
                    </a:lnTo>
                    <a:lnTo>
                      <a:pt x="3310" y="4918"/>
                    </a:lnTo>
                    <a:cubicBezTo>
                      <a:pt x="3524" y="4287"/>
                      <a:pt x="4001" y="3799"/>
                      <a:pt x="4608" y="3561"/>
                    </a:cubicBezTo>
                    <a:lnTo>
                      <a:pt x="5763" y="3108"/>
                    </a:lnTo>
                    <a:lnTo>
                      <a:pt x="4608" y="2656"/>
                    </a:lnTo>
                    <a:cubicBezTo>
                      <a:pt x="4001" y="2418"/>
                      <a:pt x="3524" y="1918"/>
                      <a:pt x="3310" y="1299"/>
                    </a:cubicBezTo>
                    <a:lnTo>
                      <a:pt x="288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42"/>
              <p:cNvSpPr/>
              <p:nvPr/>
            </p:nvSpPr>
            <p:spPr>
              <a:xfrm>
                <a:off x="2968719" y="157870"/>
                <a:ext cx="285888" cy="308360"/>
              </a:xfrm>
              <a:custGeom>
                <a:rect b="b" l="l" r="r" t="t"/>
                <a:pathLst>
                  <a:path extrusionOk="0" h="6216" w="5763">
                    <a:moveTo>
                      <a:pt x="2882" y="1"/>
                    </a:moveTo>
                    <a:lnTo>
                      <a:pt x="2441" y="1299"/>
                    </a:lnTo>
                    <a:cubicBezTo>
                      <a:pt x="2239" y="1918"/>
                      <a:pt x="1762" y="2418"/>
                      <a:pt x="1143" y="2656"/>
                    </a:cubicBezTo>
                    <a:lnTo>
                      <a:pt x="0" y="3108"/>
                    </a:lnTo>
                    <a:lnTo>
                      <a:pt x="1143" y="3561"/>
                    </a:lnTo>
                    <a:cubicBezTo>
                      <a:pt x="1762" y="3799"/>
                      <a:pt x="2239" y="4287"/>
                      <a:pt x="2441" y="4918"/>
                    </a:cubicBezTo>
                    <a:lnTo>
                      <a:pt x="2882" y="6216"/>
                    </a:lnTo>
                    <a:lnTo>
                      <a:pt x="3310" y="4918"/>
                    </a:lnTo>
                    <a:cubicBezTo>
                      <a:pt x="3524" y="4287"/>
                      <a:pt x="4001" y="3799"/>
                      <a:pt x="4608" y="3561"/>
                    </a:cubicBezTo>
                    <a:lnTo>
                      <a:pt x="5763" y="3108"/>
                    </a:lnTo>
                    <a:lnTo>
                      <a:pt x="4608" y="2656"/>
                    </a:lnTo>
                    <a:cubicBezTo>
                      <a:pt x="4001" y="2418"/>
                      <a:pt x="3524" y="1918"/>
                      <a:pt x="3310" y="1299"/>
                    </a:cubicBezTo>
                    <a:lnTo>
                      <a:pt x="2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72" name="Google Shape;872;p42"/>
          <p:cNvGrpSpPr/>
          <p:nvPr/>
        </p:nvGrpSpPr>
        <p:grpSpPr>
          <a:xfrm>
            <a:off x="6166095" y="224979"/>
            <a:ext cx="1140186" cy="4068225"/>
            <a:chOff x="6166095" y="224979"/>
            <a:chExt cx="1140186" cy="4068225"/>
          </a:xfrm>
        </p:grpSpPr>
        <p:sp>
          <p:nvSpPr>
            <p:cNvPr id="873" name="Google Shape;873;p42"/>
            <p:cNvSpPr/>
            <p:nvPr/>
          </p:nvSpPr>
          <p:spPr>
            <a:xfrm>
              <a:off x="6554090" y="4079312"/>
              <a:ext cx="198305" cy="213893"/>
            </a:xfrm>
            <a:custGeom>
              <a:rect b="b" l="l" r="r" t="t"/>
              <a:pathLst>
                <a:path extrusionOk="0" h="6216" w="5763">
                  <a:moveTo>
                    <a:pt x="2882" y="1"/>
                  </a:moveTo>
                  <a:lnTo>
                    <a:pt x="2441" y="1299"/>
                  </a:lnTo>
                  <a:cubicBezTo>
                    <a:pt x="2239" y="1918"/>
                    <a:pt x="1762" y="2418"/>
                    <a:pt x="1143" y="2656"/>
                  </a:cubicBezTo>
                  <a:lnTo>
                    <a:pt x="0" y="3108"/>
                  </a:lnTo>
                  <a:lnTo>
                    <a:pt x="1143" y="3561"/>
                  </a:lnTo>
                  <a:cubicBezTo>
                    <a:pt x="1762" y="3799"/>
                    <a:pt x="2239" y="4287"/>
                    <a:pt x="2441" y="4918"/>
                  </a:cubicBezTo>
                  <a:lnTo>
                    <a:pt x="2882" y="6216"/>
                  </a:lnTo>
                  <a:lnTo>
                    <a:pt x="3310" y="4918"/>
                  </a:lnTo>
                  <a:cubicBezTo>
                    <a:pt x="3524" y="4287"/>
                    <a:pt x="4001" y="3799"/>
                    <a:pt x="4608" y="3561"/>
                  </a:cubicBezTo>
                  <a:lnTo>
                    <a:pt x="5763" y="3108"/>
                  </a:lnTo>
                  <a:lnTo>
                    <a:pt x="4608" y="2656"/>
                  </a:lnTo>
                  <a:cubicBezTo>
                    <a:pt x="4001" y="2418"/>
                    <a:pt x="3524" y="1918"/>
                    <a:pt x="3310" y="1299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6752399" y="1920823"/>
              <a:ext cx="553882" cy="597420"/>
            </a:xfrm>
            <a:custGeom>
              <a:rect b="b" l="l" r="r" t="t"/>
              <a:pathLst>
                <a:path extrusionOk="0" h="6216" w="5763">
                  <a:moveTo>
                    <a:pt x="2882" y="1"/>
                  </a:moveTo>
                  <a:lnTo>
                    <a:pt x="2441" y="1299"/>
                  </a:lnTo>
                  <a:cubicBezTo>
                    <a:pt x="2239" y="1918"/>
                    <a:pt x="1762" y="2418"/>
                    <a:pt x="1143" y="2656"/>
                  </a:cubicBezTo>
                  <a:lnTo>
                    <a:pt x="0" y="3108"/>
                  </a:lnTo>
                  <a:lnTo>
                    <a:pt x="1143" y="3561"/>
                  </a:lnTo>
                  <a:cubicBezTo>
                    <a:pt x="1762" y="3799"/>
                    <a:pt x="2239" y="4287"/>
                    <a:pt x="2441" y="4918"/>
                  </a:cubicBezTo>
                  <a:lnTo>
                    <a:pt x="2882" y="6216"/>
                  </a:lnTo>
                  <a:lnTo>
                    <a:pt x="3310" y="4918"/>
                  </a:lnTo>
                  <a:cubicBezTo>
                    <a:pt x="3524" y="4287"/>
                    <a:pt x="4001" y="3799"/>
                    <a:pt x="4608" y="3561"/>
                  </a:cubicBezTo>
                  <a:lnTo>
                    <a:pt x="5763" y="3108"/>
                  </a:lnTo>
                  <a:lnTo>
                    <a:pt x="4608" y="2656"/>
                  </a:lnTo>
                  <a:cubicBezTo>
                    <a:pt x="4001" y="2418"/>
                    <a:pt x="3524" y="1918"/>
                    <a:pt x="3310" y="1299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6166095" y="224979"/>
              <a:ext cx="489927" cy="528422"/>
            </a:xfrm>
            <a:custGeom>
              <a:rect b="b" l="l" r="r" t="t"/>
              <a:pathLst>
                <a:path extrusionOk="0" h="6216" w="5763">
                  <a:moveTo>
                    <a:pt x="2882" y="1"/>
                  </a:moveTo>
                  <a:lnTo>
                    <a:pt x="2441" y="1299"/>
                  </a:lnTo>
                  <a:cubicBezTo>
                    <a:pt x="2239" y="1918"/>
                    <a:pt x="1762" y="2418"/>
                    <a:pt x="1143" y="2656"/>
                  </a:cubicBezTo>
                  <a:lnTo>
                    <a:pt x="0" y="3108"/>
                  </a:lnTo>
                  <a:lnTo>
                    <a:pt x="1143" y="3561"/>
                  </a:lnTo>
                  <a:cubicBezTo>
                    <a:pt x="1762" y="3799"/>
                    <a:pt x="2239" y="4287"/>
                    <a:pt x="2441" y="4918"/>
                  </a:cubicBezTo>
                  <a:lnTo>
                    <a:pt x="2882" y="6216"/>
                  </a:lnTo>
                  <a:lnTo>
                    <a:pt x="3310" y="4918"/>
                  </a:lnTo>
                  <a:cubicBezTo>
                    <a:pt x="3524" y="4287"/>
                    <a:pt x="4001" y="3799"/>
                    <a:pt x="4608" y="3561"/>
                  </a:cubicBezTo>
                  <a:lnTo>
                    <a:pt x="5763" y="3108"/>
                  </a:lnTo>
                  <a:lnTo>
                    <a:pt x="4608" y="2656"/>
                  </a:lnTo>
                  <a:cubicBezTo>
                    <a:pt x="4001" y="2418"/>
                    <a:pt x="3524" y="1918"/>
                    <a:pt x="3310" y="1299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2"/>
          <p:cNvGrpSpPr/>
          <p:nvPr/>
        </p:nvGrpSpPr>
        <p:grpSpPr>
          <a:xfrm>
            <a:off x="1404152" y="47841"/>
            <a:ext cx="887695" cy="3191288"/>
            <a:chOff x="1404152" y="47841"/>
            <a:chExt cx="887695" cy="3191288"/>
          </a:xfrm>
        </p:grpSpPr>
        <p:sp>
          <p:nvSpPr>
            <p:cNvPr id="877" name="Google Shape;877;p42"/>
            <p:cNvSpPr/>
            <p:nvPr/>
          </p:nvSpPr>
          <p:spPr>
            <a:xfrm>
              <a:off x="1658244" y="2930770"/>
              <a:ext cx="285888" cy="308360"/>
            </a:xfrm>
            <a:custGeom>
              <a:rect b="b" l="l" r="r" t="t"/>
              <a:pathLst>
                <a:path extrusionOk="0" h="6216" w="5763">
                  <a:moveTo>
                    <a:pt x="2882" y="1"/>
                  </a:moveTo>
                  <a:lnTo>
                    <a:pt x="2441" y="1299"/>
                  </a:lnTo>
                  <a:cubicBezTo>
                    <a:pt x="2239" y="1918"/>
                    <a:pt x="1762" y="2418"/>
                    <a:pt x="1143" y="2656"/>
                  </a:cubicBezTo>
                  <a:lnTo>
                    <a:pt x="0" y="3108"/>
                  </a:lnTo>
                  <a:lnTo>
                    <a:pt x="1143" y="3561"/>
                  </a:lnTo>
                  <a:cubicBezTo>
                    <a:pt x="1762" y="3799"/>
                    <a:pt x="2239" y="4287"/>
                    <a:pt x="2441" y="4918"/>
                  </a:cubicBezTo>
                  <a:lnTo>
                    <a:pt x="2882" y="6216"/>
                  </a:lnTo>
                  <a:lnTo>
                    <a:pt x="3310" y="4918"/>
                  </a:lnTo>
                  <a:cubicBezTo>
                    <a:pt x="3524" y="4287"/>
                    <a:pt x="4001" y="3799"/>
                    <a:pt x="4608" y="3561"/>
                  </a:cubicBezTo>
                  <a:lnTo>
                    <a:pt x="5763" y="3108"/>
                  </a:lnTo>
                  <a:lnTo>
                    <a:pt x="4608" y="2656"/>
                  </a:lnTo>
                  <a:cubicBezTo>
                    <a:pt x="4001" y="2418"/>
                    <a:pt x="3524" y="1918"/>
                    <a:pt x="3310" y="1299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1404152" y="1349987"/>
              <a:ext cx="198305" cy="213893"/>
            </a:xfrm>
            <a:custGeom>
              <a:rect b="b" l="l" r="r" t="t"/>
              <a:pathLst>
                <a:path extrusionOk="0" h="6216" w="5763">
                  <a:moveTo>
                    <a:pt x="2882" y="1"/>
                  </a:moveTo>
                  <a:lnTo>
                    <a:pt x="2441" y="1299"/>
                  </a:lnTo>
                  <a:cubicBezTo>
                    <a:pt x="2239" y="1918"/>
                    <a:pt x="1762" y="2418"/>
                    <a:pt x="1143" y="2656"/>
                  </a:cubicBezTo>
                  <a:lnTo>
                    <a:pt x="0" y="3108"/>
                  </a:lnTo>
                  <a:lnTo>
                    <a:pt x="1143" y="3561"/>
                  </a:lnTo>
                  <a:cubicBezTo>
                    <a:pt x="1762" y="3799"/>
                    <a:pt x="2239" y="4287"/>
                    <a:pt x="2441" y="4918"/>
                  </a:cubicBezTo>
                  <a:lnTo>
                    <a:pt x="2882" y="6216"/>
                  </a:lnTo>
                  <a:lnTo>
                    <a:pt x="3310" y="4918"/>
                  </a:lnTo>
                  <a:cubicBezTo>
                    <a:pt x="3524" y="4287"/>
                    <a:pt x="4001" y="3799"/>
                    <a:pt x="4608" y="3561"/>
                  </a:cubicBezTo>
                  <a:lnTo>
                    <a:pt x="5763" y="3108"/>
                  </a:lnTo>
                  <a:lnTo>
                    <a:pt x="4608" y="2656"/>
                  </a:lnTo>
                  <a:cubicBezTo>
                    <a:pt x="4001" y="2418"/>
                    <a:pt x="3524" y="1918"/>
                    <a:pt x="3310" y="1299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1801920" y="47841"/>
              <a:ext cx="489927" cy="528422"/>
            </a:xfrm>
            <a:custGeom>
              <a:rect b="b" l="l" r="r" t="t"/>
              <a:pathLst>
                <a:path extrusionOk="0" h="6216" w="5763">
                  <a:moveTo>
                    <a:pt x="2882" y="1"/>
                  </a:moveTo>
                  <a:lnTo>
                    <a:pt x="2441" y="1299"/>
                  </a:lnTo>
                  <a:cubicBezTo>
                    <a:pt x="2239" y="1918"/>
                    <a:pt x="1762" y="2418"/>
                    <a:pt x="1143" y="2656"/>
                  </a:cubicBezTo>
                  <a:lnTo>
                    <a:pt x="0" y="3108"/>
                  </a:lnTo>
                  <a:lnTo>
                    <a:pt x="1143" y="3561"/>
                  </a:lnTo>
                  <a:cubicBezTo>
                    <a:pt x="1762" y="3799"/>
                    <a:pt x="2239" y="4287"/>
                    <a:pt x="2441" y="4918"/>
                  </a:cubicBezTo>
                  <a:lnTo>
                    <a:pt x="2882" y="6216"/>
                  </a:lnTo>
                  <a:lnTo>
                    <a:pt x="3310" y="4918"/>
                  </a:lnTo>
                  <a:cubicBezTo>
                    <a:pt x="3524" y="4287"/>
                    <a:pt x="4001" y="3799"/>
                    <a:pt x="4608" y="3561"/>
                  </a:cubicBezTo>
                  <a:lnTo>
                    <a:pt x="5763" y="3108"/>
                  </a:lnTo>
                  <a:lnTo>
                    <a:pt x="4608" y="2656"/>
                  </a:lnTo>
                  <a:cubicBezTo>
                    <a:pt x="4001" y="2418"/>
                    <a:pt x="3524" y="1918"/>
                    <a:pt x="3310" y="1299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42"/>
          <p:cNvSpPr txBox="1"/>
          <p:nvPr>
            <p:ph type="ctrTitle"/>
          </p:nvPr>
        </p:nvSpPr>
        <p:spPr>
          <a:xfrm>
            <a:off x="2154000" y="2113978"/>
            <a:ext cx="4836000" cy="114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STREAMLIT</a:t>
            </a:r>
            <a:endParaRPr/>
          </a:p>
        </p:txBody>
      </p:sp>
      <p:sp>
        <p:nvSpPr>
          <p:cNvPr id="881" name="Google Shape;881;p42"/>
          <p:cNvSpPr txBox="1"/>
          <p:nvPr>
            <p:ph idx="1" type="subTitle"/>
          </p:nvPr>
        </p:nvSpPr>
        <p:spPr>
          <a:xfrm>
            <a:off x="1207475" y="4458875"/>
            <a:ext cx="68541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Νίκος Γιάννακας,  Οικονόμου Βασιλική,  Δημήτρης Δημητρόπουλος,  Βήττα Χρύσα,  Κισσάνη Μαρία Ελένη, Ιωάννα Τριανταφυλλοπούλου,  Άννα Λιοχρήστου,  Βασιλική Φουρναράκη,  Μαρία Βάτσα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00"/>
          </a:p>
        </p:txBody>
      </p:sp>
      <p:pic>
        <p:nvPicPr>
          <p:cNvPr id="882" name="Google Shape;8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368" y="1900175"/>
            <a:ext cx="887699" cy="48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51"/>
          <p:cNvGrpSpPr/>
          <p:nvPr/>
        </p:nvGrpSpPr>
        <p:grpSpPr>
          <a:xfrm>
            <a:off x="675211" y="824473"/>
            <a:ext cx="4214114" cy="2160995"/>
            <a:chOff x="956924" y="1380150"/>
            <a:chExt cx="3615093" cy="2964328"/>
          </a:xfrm>
        </p:grpSpPr>
        <p:sp>
          <p:nvSpPr>
            <p:cNvPr id="1129" name="Google Shape;1129;p51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0" name="Google Shape;1130;p51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131" name="Google Shape;1131;p51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51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51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51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51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51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51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51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51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4" name="Google Shape;1144;p51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1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9" name="Google Shape;1149;p51"/>
          <p:cNvSpPr txBox="1"/>
          <p:nvPr>
            <p:ph idx="1" type="body"/>
          </p:nvPr>
        </p:nvSpPr>
        <p:spPr>
          <a:xfrm>
            <a:off x="5506325" y="1018625"/>
            <a:ext cx="3162300" cy="33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Είναι ένα </a:t>
            </a:r>
            <a:r>
              <a:rPr b="1" lang="en" sz="1600">
                <a:solidFill>
                  <a:srgbClr val="000000"/>
                </a:solidFill>
              </a:rPr>
              <a:t>widget ολίσθησης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Επιτρέπει στο χρήστη να σύρει μία </a:t>
            </a:r>
            <a:r>
              <a:rPr b="1" lang="en" sz="1600">
                <a:solidFill>
                  <a:srgbClr val="000000"/>
                </a:solidFill>
              </a:rPr>
              <a:t>λαβή </a:t>
            </a:r>
            <a:r>
              <a:rPr lang="en" sz="1600">
                <a:solidFill>
                  <a:srgbClr val="000000"/>
                </a:solidFill>
              </a:rPr>
              <a:t>από αριστερά προς τα δεξιά και αντίστροφα κατά μήκος μιας </a:t>
            </a:r>
            <a:r>
              <a:rPr b="1" lang="en" sz="1600">
                <a:solidFill>
                  <a:srgbClr val="000000"/>
                </a:solidFill>
              </a:rPr>
              <a:t>ευθείας διαδρομής</a:t>
            </a:r>
            <a:r>
              <a:rPr lang="en" sz="1600">
                <a:solidFill>
                  <a:srgbClr val="000000"/>
                </a:solidFill>
              </a:rPr>
              <a:t>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Το χρησιμοποιούμε όταν οι τιμές </a:t>
            </a:r>
            <a:r>
              <a:rPr b="1" lang="en" sz="1600">
                <a:solidFill>
                  <a:srgbClr val="000000"/>
                </a:solidFill>
              </a:rPr>
              <a:t>δεν χρειάζεται να είναι ακριβείς</a:t>
            </a:r>
            <a:r>
              <a:rPr lang="en" sz="1600">
                <a:solidFill>
                  <a:srgbClr val="000000"/>
                </a:solidFill>
              </a:rPr>
              <a:t>, για μεγέθυνση ή σμίκρυνση, για έλεγχο έντασης, για να ρυθμίσετε τη φωτεινότητα, την αντίθεση και τον έλεγχο κορεσμού/διαφάνειας κλπ.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51"/>
          <p:cNvSpPr txBox="1"/>
          <p:nvPr>
            <p:ph type="title"/>
          </p:nvPr>
        </p:nvSpPr>
        <p:spPr>
          <a:xfrm>
            <a:off x="5568163" y="535375"/>
            <a:ext cx="27264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ST.SLIDER</a:t>
            </a:r>
            <a:endParaRPr sz="4600"/>
          </a:p>
        </p:txBody>
      </p:sp>
      <p:pic>
        <p:nvPicPr>
          <p:cNvPr id="1151" name="Google Shape;11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0" y="1611025"/>
            <a:ext cx="3968425" cy="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51"/>
          <p:cNvSpPr txBox="1"/>
          <p:nvPr/>
        </p:nvSpPr>
        <p:spPr>
          <a:xfrm>
            <a:off x="719613" y="3539725"/>
            <a:ext cx="41253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= st.slider(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“Select a value”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0, 100, 0)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st.write(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“You selected:”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value)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52"/>
          <p:cNvGrpSpPr/>
          <p:nvPr/>
        </p:nvGrpSpPr>
        <p:grpSpPr>
          <a:xfrm>
            <a:off x="268401" y="472267"/>
            <a:ext cx="4217327" cy="2562512"/>
            <a:chOff x="713225" y="1380150"/>
            <a:chExt cx="4254769" cy="3327073"/>
          </a:xfrm>
        </p:grpSpPr>
        <p:sp>
          <p:nvSpPr>
            <p:cNvPr id="1158" name="Google Shape;1158;p52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2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3" name="Google Shape;1163;p52"/>
          <p:cNvSpPr txBox="1"/>
          <p:nvPr/>
        </p:nvSpPr>
        <p:spPr>
          <a:xfrm>
            <a:off x="5209413" y="184325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ST.COLOR_PICKER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64" name="Google Shape;1164;p52"/>
          <p:cNvSpPr txBox="1"/>
          <p:nvPr/>
        </p:nvSpPr>
        <p:spPr>
          <a:xfrm>
            <a:off x="4976675" y="1027450"/>
            <a:ext cx="39387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Η 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st.color_picker 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επιτρέπει στους χρήστες να επιλέξουν ένα 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χρώμα 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μέσω ενός </a:t>
            </a:r>
            <a:r>
              <a:rPr lang="en" sz="1600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επιλογέα χρώματος.</a:t>
            </a:r>
            <a:endParaRPr sz="16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Επιστρέφει την τιμή του επιλεγμένου χρώματος σε μορφή 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string 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(π.χ."#RRGGBB")</a:t>
            </a:r>
            <a:endParaRPr sz="16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65" name="Google Shape;1165;p52"/>
          <p:cNvSpPr txBox="1"/>
          <p:nvPr/>
        </p:nvSpPr>
        <p:spPr>
          <a:xfrm>
            <a:off x="361175" y="3443150"/>
            <a:ext cx="31041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color= st.color_picker(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"hello"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st.write(color)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6" name="Google Shape;1166;p52"/>
          <p:cNvPicPr preferRelativeResize="0"/>
          <p:nvPr/>
        </p:nvPicPr>
        <p:blipFill rotWithShape="1">
          <a:blip r:embed="rId3">
            <a:alphaModFix/>
          </a:blip>
          <a:srcRect b="48598" l="40332" r="44694" t="33861"/>
          <a:stretch/>
        </p:blipFill>
        <p:spPr>
          <a:xfrm>
            <a:off x="1671900" y="1467775"/>
            <a:ext cx="319550" cy="3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52"/>
          <p:cNvSpPr txBox="1"/>
          <p:nvPr/>
        </p:nvSpPr>
        <p:spPr>
          <a:xfrm>
            <a:off x="1403850" y="1027450"/>
            <a:ext cx="12369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hello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68" name="Google Shape;1168;p52"/>
          <p:cNvSpPr txBox="1"/>
          <p:nvPr/>
        </p:nvSpPr>
        <p:spPr>
          <a:xfrm>
            <a:off x="1403850" y="1838875"/>
            <a:ext cx="11133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#30174e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53"/>
          <p:cNvGrpSpPr/>
          <p:nvPr/>
        </p:nvGrpSpPr>
        <p:grpSpPr>
          <a:xfrm>
            <a:off x="675211" y="824473"/>
            <a:ext cx="4214114" cy="2160995"/>
            <a:chOff x="956924" y="1380150"/>
            <a:chExt cx="3615093" cy="2964328"/>
          </a:xfrm>
        </p:grpSpPr>
        <p:sp>
          <p:nvSpPr>
            <p:cNvPr id="1174" name="Google Shape;1174;p53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5" name="Google Shape;1175;p53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176" name="Google Shape;1176;p53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53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53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53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53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53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53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53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53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53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53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53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53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89" name="Google Shape;1189;p53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53"/>
          <p:cNvGrpSpPr/>
          <p:nvPr/>
        </p:nvGrpSpPr>
        <p:grpSpPr>
          <a:xfrm>
            <a:off x="8055535" y="188980"/>
            <a:ext cx="1088464" cy="1162196"/>
            <a:chOff x="7880460" y="204705"/>
            <a:chExt cx="1088464" cy="1162196"/>
          </a:xfrm>
        </p:grpSpPr>
        <p:sp>
          <p:nvSpPr>
            <p:cNvPr id="1195" name="Google Shape;1195;p53"/>
            <p:cNvSpPr/>
            <p:nvPr/>
          </p:nvSpPr>
          <p:spPr>
            <a:xfrm>
              <a:off x="7880460" y="204705"/>
              <a:ext cx="254989" cy="387053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8556689" y="513348"/>
              <a:ext cx="412236" cy="625763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8098500" y="979848"/>
              <a:ext cx="254989" cy="387053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8" name="Google Shape;1198;p53"/>
          <p:cNvSpPr txBox="1"/>
          <p:nvPr>
            <p:ph type="title"/>
          </p:nvPr>
        </p:nvSpPr>
        <p:spPr>
          <a:xfrm>
            <a:off x="5442438" y="598800"/>
            <a:ext cx="27264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ST.SELECTBOX</a:t>
            </a:r>
            <a:endParaRPr sz="4600"/>
          </a:p>
        </p:txBody>
      </p:sp>
      <p:sp>
        <p:nvSpPr>
          <p:cNvPr id="1199" name="Google Shape;1199;p53"/>
          <p:cNvSpPr txBox="1"/>
          <p:nvPr>
            <p:ph idx="1" type="body"/>
          </p:nvPr>
        </p:nvSpPr>
        <p:spPr>
          <a:xfrm>
            <a:off x="5114725" y="1351175"/>
            <a:ext cx="3842400" cy="21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selectbox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δημιουργεί ένα 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αναπτυσσόμενο μενού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επιτρέποντας στους χρήστες να επιλέξουν​ ένα στοιχείο από μια </a:t>
            </a:r>
            <a:r>
              <a:rPr lang="en" sz="1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λίστα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00">
              <a:solidFill>
                <a:srgbClr val="000000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0" name="Google Shape;12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27" y="1269200"/>
            <a:ext cx="3889076" cy="139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3"/>
          <p:cNvSpPr txBox="1"/>
          <p:nvPr/>
        </p:nvSpPr>
        <p:spPr>
          <a:xfrm>
            <a:off x="398575" y="3036700"/>
            <a:ext cx="9144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Baloo 2"/>
                <a:ea typeface="Baloo 2"/>
                <a:cs typeface="Baloo 2"/>
                <a:sym typeface="Baloo 2"/>
              </a:rPr>
              <a:t>Import</a:t>
            </a:r>
            <a:r>
              <a:rPr lang="en" sz="1500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streamlit </a:t>
            </a:r>
            <a:r>
              <a:rPr lang="en" sz="1500">
                <a:solidFill>
                  <a:srgbClr val="0000FF"/>
                </a:solidFill>
                <a:latin typeface="Baloo 2"/>
                <a:ea typeface="Baloo 2"/>
                <a:cs typeface="Baloo 2"/>
                <a:sym typeface="Baloo 2"/>
              </a:rPr>
              <a:t>as</a:t>
            </a: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st</a:t>
            </a:r>
            <a:endParaRPr sz="15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St.title (</a:t>
            </a:r>
            <a:r>
              <a:rPr lang="en" sz="1500">
                <a:solidFill>
                  <a:srgbClr val="990000"/>
                </a:solidFill>
                <a:latin typeface="Baloo 2"/>
                <a:ea typeface="Baloo 2"/>
                <a:cs typeface="Baloo 2"/>
                <a:sym typeface="Baloo 2"/>
              </a:rPr>
              <a:t>‘my first Streamlit App’</a:t>
            </a: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) </a:t>
            </a:r>
            <a:r>
              <a:rPr lang="en" sz="1500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#Τίτλος</a:t>
            </a:r>
            <a:endParaRPr sz="15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St.write (</a:t>
            </a:r>
            <a:r>
              <a:rPr lang="en" sz="1500">
                <a:solidFill>
                  <a:srgbClr val="990000"/>
                </a:solidFill>
                <a:latin typeface="Baloo 2"/>
                <a:ea typeface="Baloo 2"/>
                <a:cs typeface="Baloo 2"/>
                <a:sym typeface="Baloo 2"/>
              </a:rPr>
              <a:t>‘Αυτό είναι ένα selectbox’</a:t>
            </a: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) </a:t>
            </a:r>
            <a:r>
              <a:rPr lang="en" sz="1500">
                <a:solidFill>
                  <a:srgbClr val="F2F2F2"/>
                </a:solidFill>
                <a:latin typeface="Baloo 2"/>
                <a:ea typeface="Baloo 2"/>
                <a:cs typeface="Baloo 2"/>
                <a:sym typeface="Baloo 2"/>
              </a:rPr>
              <a:t>#Ένα απλό κείμενο</a:t>
            </a:r>
            <a:endParaRPr sz="1500">
              <a:solidFill>
                <a:srgbClr val="F2F2F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2F2F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option=st.select( </a:t>
            </a:r>
            <a:r>
              <a:rPr lang="en" sz="1500">
                <a:solidFill>
                  <a:srgbClr val="990000"/>
                </a:solidFill>
                <a:latin typeface="Baloo 2"/>
                <a:ea typeface="Baloo 2"/>
                <a:cs typeface="Baloo 2"/>
                <a:sym typeface="Baloo 2"/>
              </a:rPr>
              <a:t> ‘Ποιό φρούτο σου αρέσει περισσότερο; ‘</a:t>
            </a: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, ( </a:t>
            </a:r>
            <a:r>
              <a:rPr lang="en" sz="1500">
                <a:solidFill>
                  <a:srgbClr val="990000"/>
                </a:solidFill>
                <a:latin typeface="Baloo 2"/>
                <a:ea typeface="Baloo 2"/>
                <a:cs typeface="Baloo 2"/>
                <a:sym typeface="Baloo 2"/>
              </a:rPr>
              <a:t>‘μήλο’ , ’μπανάνα’ , ’πορτοκάλι’ </a:t>
            </a: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)</a:t>
            </a:r>
            <a:endParaRPr sz="15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)</a:t>
            </a:r>
            <a:endParaRPr sz="15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st.write(</a:t>
            </a:r>
            <a:r>
              <a:rPr lang="en" sz="1500">
                <a:solidFill>
                  <a:srgbClr val="990000"/>
                </a:solidFill>
                <a:latin typeface="Baloo 2"/>
                <a:ea typeface="Baloo 2"/>
                <a:cs typeface="Baloo 2"/>
                <a:sym typeface="Baloo 2"/>
              </a:rPr>
              <a:t>‘Επέλεξες:’</a:t>
            </a: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, option)</a:t>
            </a:r>
            <a:endParaRPr sz="15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206;p54"/>
          <p:cNvGrpSpPr/>
          <p:nvPr/>
        </p:nvGrpSpPr>
        <p:grpSpPr>
          <a:xfrm>
            <a:off x="2330285" y="1661279"/>
            <a:ext cx="4483439" cy="2160672"/>
            <a:chOff x="722374" y="711560"/>
            <a:chExt cx="3615094" cy="1742197"/>
          </a:xfrm>
        </p:grpSpPr>
        <p:sp>
          <p:nvSpPr>
            <p:cNvPr id="1207" name="Google Shape;1207;p54"/>
            <p:cNvSpPr/>
            <p:nvPr/>
          </p:nvSpPr>
          <p:spPr>
            <a:xfrm>
              <a:off x="3365840" y="7839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722376" y="711560"/>
              <a:ext cx="3615092" cy="1742197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722374" y="7125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4101010" y="734011"/>
              <a:ext cx="190424" cy="140615"/>
            </a:xfrm>
            <a:custGeom>
              <a:rect b="b" l="l" r="r" t="t"/>
              <a:pathLst>
                <a:path extrusionOk="0" h="1560" w="2454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43"/>
                    <a:pt x="72" y="143"/>
                  </a:cubicBezTo>
                  <a:lnTo>
                    <a:pt x="2310" y="143"/>
                  </a:lnTo>
                  <a:lnTo>
                    <a:pt x="2310" y="1477"/>
                  </a:lnTo>
                  <a:cubicBezTo>
                    <a:pt x="2310" y="1524"/>
                    <a:pt x="2334" y="1560"/>
                    <a:pt x="2382" y="1560"/>
                  </a:cubicBezTo>
                  <a:cubicBezTo>
                    <a:pt x="2417" y="1560"/>
                    <a:pt x="2453" y="1524"/>
                    <a:pt x="2453" y="1477"/>
                  </a:cubicBezTo>
                  <a:lnTo>
                    <a:pt x="2453" y="72"/>
                  </a:lnTo>
                  <a:cubicBezTo>
                    <a:pt x="2453" y="36"/>
                    <a:pt x="2417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2309874" y="754460"/>
              <a:ext cx="541005" cy="14061"/>
            </a:xfrm>
            <a:custGeom>
              <a:rect b="b" l="l" r="r" t="t"/>
              <a:pathLst>
                <a:path extrusionOk="0" h="156" w="6002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5930" y="155"/>
                  </a:lnTo>
                  <a:cubicBezTo>
                    <a:pt x="5978" y="155"/>
                    <a:pt x="6001" y="119"/>
                    <a:pt x="6001" y="72"/>
                  </a:cubicBezTo>
                  <a:cubicBezTo>
                    <a:pt x="6001" y="36"/>
                    <a:pt x="5978" y="0"/>
                    <a:pt x="5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905755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1037041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774469" y="7541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5" name="Google Shape;1215;p54"/>
          <p:cNvSpPr/>
          <p:nvPr/>
        </p:nvSpPr>
        <p:spPr>
          <a:xfrm>
            <a:off x="2624549" y="2417721"/>
            <a:ext cx="837000" cy="8370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54"/>
          <p:cNvSpPr txBox="1"/>
          <p:nvPr>
            <p:ph type="title"/>
          </p:nvPr>
        </p:nvSpPr>
        <p:spPr>
          <a:xfrm>
            <a:off x="3613950" y="2110287"/>
            <a:ext cx="3057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sp>
        <p:nvSpPr>
          <p:cNvPr id="1217" name="Google Shape;1217;p54"/>
          <p:cNvSpPr txBox="1"/>
          <p:nvPr>
            <p:ph idx="1" type="subTitle"/>
          </p:nvPr>
        </p:nvSpPr>
        <p:spPr>
          <a:xfrm>
            <a:off x="3613950" y="2803996"/>
            <a:ext cx="30579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Τρόποι εξαγωγής πληροφοριών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54"/>
          <p:cNvSpPr txBox="1"/>
          <p:nvPr>
            <p:ph idx="2" type="title"/>
          </p:nvPr>
        </p:nvSpPr>
        <p:spPr>
          <a:xfrm>
            <a:off x="2624550" y="2485974"/>
            <a:ext cx="837000" cy="7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19" name="Google Shape;1219;p54"/>
          <p:cNvSpPr/>
          <p:nvPr/>
        </p:nvSpPr>
        <p:spPr>
          <a:xfrm>
            <a:off x="6514288" y="2047239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54"/>
          <p:cNvSpPr/>
          <p:nvPr/>
        </p:nvSpPr>
        <p:spPr>
          <a:xfrm>
            <a:off x="5809386" y="1305865"/>
            <a:ext cx="253192" cy="271427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54"/>
          <p:cNvSpPr/>
          <p:nvPr/>
        </p:nvSpPr>
        <p:spPr>
          <a:xfrm>
            <a:off x="6302415" y="1151731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54"/>
          <p:cNvSpPr/>
          <p:nvPr/>
        </p:nvSpPr>
        <p:spPr>
          <a:xfrm>
            <a:off x="7012352" y="1688851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54"/>
          <p:cNvSpPr/>
          <p:nvPr/>
        </p:nvSpPr>
        <p:spPr>
          <a:xfrm>
            <a:off x="1857608" y="3070874"/>
            <a:ext cx="384433" cy="414175"/>
          </a:xfrm>
          <a:custGeom>
            <a:rect b="b" l="l" r="r" t="t"/>
            <a:pathLst>
              <a:path extrusionOk="0" h="10430" w="9681">
                <a:moveTo>
                  <a:pt x="4846" y="0"/>
                </a:moveTo>
                <a:lnTo>
                  <a:pt x="4108" y="2179"/>
                </a:lnTo>
                <a:cubicBezTo>
                  <a:pt x="3763" y="3227"/>
                  <a:pt x="2965" y="4060"/>
                  <a:pt x="1941" y="4465"/>
                </a:cubicBezTo>
                <a:lnTo>
                  <a:pt x="0" y="5215"/>
                </a:lnTo>
                <a:lnTo>
                  <a:pt x="1941" y="5965"/>
                </a:lnTo>
                <a:cubicBezTo>
                  <a:pt x="2965" y="6370"/>
                  <a:pt x="3763" y="7203"/>
                  <a:pt x="4108" y="8251"/>
                </a:cubicBezTo>
                <a:lnTo>
                  <a:pt x="4846" y="10430"/>
                </a:lnTo>
                <a:lnTo>
                  <a:pt x="5573" y="8251"/>
                </a:lnTo>
                <a:cubicBezTo>
                  <a:pt x="5930" y="7203"/>
                  <a:pt x="6727" y="6370"/>
                  <a:pt x="7751" y="5965"/>
                </a:cubicBezTo>
                <a:lnTo>
                  <a:pt x="9680" y="5215"/>
                </a:lnTo>
                <a:lnTo>
                  <a:pt x="7751" y="4465"/>
                </a:lnTo>
                <a:cubicBezTo>
                  <a:pt x="6727" y="4060"/>
                  <a:pt x="5930" y="3227"/>
                  <a:pt x="5573" y="2179"/>
                </a:cubicBezTo>
                <a:lnTo>
                  <a:pt x="4846" y="0"/>
                </a:ln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54"/>
          <p:cNvSpPr/>
          <p:nvPr/>
        </p:nvSpPr>
        <p:spPr>
          <a:xfrm>
            <a:off x="1283873" y="1895379"/>
            <a:ext cx="174525" cy="18770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54"/>
          <p:cNvSpPr/>
          <p:nvPr/>
        </p:nvSpPr>
        <p:spPr>
          <a:xfrm>
            <a:off x="1647191" y="2170256"/>
            <a:ext cx="230755" cy="24826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54"/>
          <p:cNvSpPr/>
          <p:nvPr/>
        </p:nvSpPr>
        <p:spPr>
          <a:xfrm>
            <a:off x="1525853" y="1577301"/>
            <a:ext cx="254859" cy="274753"/>
          </a:xfrm>
          <a:custGeom>
            <a:rect b="b" l="l" r="r" t="t"/>
            <a:pathLst>
              <a:path extrusionOk="0" h="6919" w="6418">
                <a:moveTo>
                  <a:pt x="3215" y="1"/>
                </a:moveTo>
                <a:lnTo>
                  <a:pt x="2727" y="1441"/>
                </a:lnTo>
                <a:cubicBezTo>
                  <a:pt x="2501" y="2144"/>
                  <a:pt x="1965" y="2692"/>
                  <a:pt x="1286" y="2954"/>
                </a:cubicBezTo>
                <a:lnTo>
                  <a:pt x="0" y="3454"/>
                </a:lnTo>
                <a:lnTo>
                  <a:pt x="1286" y="3954"/>
                </a:lnTo>
                <a:cubicBezTo>
                  <a:pt x="1965" y="4216"/>
                  <a:pt x="2501" y="4775"/>
                  <a:pt x="2727" y="5466"/>
                </a:cubicBezTo>
                <a:lnTo>
                  <a:pt x="3215" y="6918"/>
                </a:lnTo>
                <a:lnTo>
                  <a:pt x="3691" y="5466"/>
                </a:lnTo>
                <a:cubicBezTo>
                  <a:pt x="3929" y="4775"/>
                  <a:pt x="4453" y="4216"/>
                  <a:pt x="5132" y="3954"/>
                </a:cubicBezTo>
                <a:lnTo>
                  <a:pt x="6418" y="3454"/>
                </a:lnTo>
                <a:lnTo>
                  <a:pt x="5132" y="2954"/>
                </a:lnTo>
                <a:cubicBezTo>
                  <a:pt x="4453" y="2692"/>
                  <a:pt x="3929" y="2144"/>
                  <a:pt x="3691" y="1441"/>
                </a:cubicBezTo>
                <a:lnTo>
                  <a:pt x="3215" y="1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54"/>
          <p:cNvSpPr/>
          <p:nvPr/>
        </p:nvSpPr>
        <p:spPr>
          <a:xfrm>
            <a:off x="2044362" y="2232596"/>
            <a:ext cx="479935" cy="517302"/>
          </a:xfrm>
          <a:custGeom>
            <a:rect b="b" l="l" r="r" t="t"/>
            <a:pathLst>
              <a:path extrusionOk="0" h="13027" w="12086">
                <a:moveTo>
                  <a:pt x="6049" y="1"/>
                </a:moveTo>
                <a:lnTo>
                  <a:pt x="5133" y="2727"/>
                </a:lnTo>
                <a:cubicBezTo>
                  <a:pt x="4692" y="4037"/>
                  <a:pt x="3692" y="5073"/>
                  <a:pt x="2418" y="5573"/>
                </a:cubicBezTo>
                <a:lnTo>
                  <a:pt x="1" y="6514"/>
                </a:lnTo>
                <a:lnTo>
                  <a:pt x="2418" y="7454"/>
                </a:lnTo>
                <a:cubicBezTo>
                  <a:pt x="3692" y="7954"/>
                  <a:pt x="4692" y="9002"/>
                  <a:pt x="5133" y="10300"/>
                </a:cubicBezTo>
                <a:lnTo>
                  <a:pt x="6049" y="13026"/>
                </a:lnTo>
                <a:lnTo>
                  <a:pt x="6954" y="10300"/>
                </a:lnTo>
                <a:cubicBezTo>
                  <a:pt x="7395" y="9002"/>
                  <a:pt x="8395" y="7954"/>
                  <a:pt x="9681" y="7454"/>
                </a:cubicBezTo>
                <a:lnTo>
                  <a:pt x="12086" y="6514"/>
                </a:lnTo>
                <a:lnTo>
                  <a:pt x="9681" y="5573"/>
                </a:lnTo>
                <a:cubicBezTo>
                  <a:pt x="8395" y="5073"/>
                  <a:pt x="7395" y="4037"/>
                  <a:pt x="6954" y="2727"/>
                </a:cubicBezTo>
                <a:lnTo>
                  <a:pt x="6049" y="1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8" name="Google Shape;1228;p54"/>
          <p:cNvGrpSpPr/>
          <p:nvPr/>
        </p:nvGrpSpPr>
        <p:grpSpPr>
          <a:xfrm>
            <a:off x="6580129" y="2485980"/>
            <a:ext cx="1677708" cy="1772304"/>
            <a:chOff x="238125" y="3669025"/>
            <a:chExt cx="635375" cy="671200"/>
          </a:xfrm>
        </p:grpSpPr>
        <p:sp>
          <p:nvSpPr>
            <p:cNvPr id="1229" name="Google Shape;1229;p54"/>
            <p:cNvSpPr/>
            <p:nvPr/>
          </p:nvSpPr>
          <p:spPr>
            <a:xfrm>
              <a:off x="514000" y="3985600"/>
              <a:ext cx="72550" cy="313525"/>
            </a:xfrm>
            <a:custGeom>
              <a:rect b="b" l="l" r="r" t="t"/>
              <a:pathLst>
                <a:path extrusionOk="0" h="12541" w="2902">
                  <a:moveTo>
                    <a:pt x="673" y="1"/>
                  </a:moveTo>
                  <a:lnTo>
                    <a:pt x="1" y="12540"/>
                  </a:lnTo>
                  <a:lnTo>
                    <a:pt x="2901" y="12540"/>
                  </a:lnTo>
                  <a:lnTo>
                    <a:pt x="222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4"/>
            <p:cNvSpPr/>
            <p:nvPr/>
          </p:nvSpPr>
          <p:spPr>
            <a:xfrm>
              <a:off x="514000" y="3985600"/>
              <a:ext cx="36300" cy="313525"/>
            </a:xfrm>
            <a:custGeom>
              <a:rect b="b" l="l" r="r" t="t"/>
              <a:pathLst>
                <a:path extrusionOk="0" h="12541" w="1452">
                  <a:moveTo>
                    <a:pt x="673" y="1"/>
                  </a:moveTo>
                  <a:lnTo>
                    <a:pt x="1" y="12540"/>
                  </a:lnTo>
                  <a:lnTo>
                    <a:pt x="1451" y="12540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4"/>
            <p:cNvSpPr/>
            <p:nvPr/>
          </p:nvSpPr>
          <p:spPr>
            <a:xfrm>
              <a:off x="448125" y="4288475"/>
              <a:ext cx="214025" cy="51750"/>
            </a:xfrm>
            <a:custGeom>
              <a:rect b="b" l="l" r="r" t="t"/>
              <a:pathLst>
                <a:path extrusionOk="0" h="2070" w="8561">
                  <a:moveTo>
                    <a:pt x="2052" y="1"/>
                  </a:moveTo>
                  <a:cubicBezTo>
                    <a:pt x="920" y="18"/>
                    <a:pt x="1" y="938"/>
                    <a:pt x="1" y="2070"/>
                  </a:cubicBezTo>
                  <a:lnTo>
                    <a:pt x="8561" y="2070"/>
                  </a:lnTo>
                  <a:cubicBezTo>
                    <a:pt x="8561" y="920"/>
                    <a:pt x="7641" y="1"/>
                    <a:pt x="650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4"/>
            <p:cNvSpPr/>
            <p:nvPr/>
          </p:nvSpPr>
          <p:spPr>
            <a:xfrm>
              <a:off x="263325" y="3689375"/>
              <a:ext cx="581875" cy="358600"/>
            </a:xfrm>
            <a:custGeom>
              <a:rect b="b" l="l" r="r" t="t"/>
              <a:pathLst>
                <a:path extrusionOk="0" h="14344" w="23275">
                  <a:moveTo>
                    <a:pt x="0" y="0"/>
                  </a:moveTo>
                  <a:cubicBezTo>
                    <a:pt x="301" y="7994"/>
                    <a:pt x="5412" y="14344"/>
                    <a:pt x="11637" y="14344"/>
                  </a:cubicBezTo>
                  <a:cubicBezTo>
                    <a:pt x="17863" y="14344"/>
                    <a:pt x="22956" y="7994"/>
                    <a:pt x="2327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4"/>
            <p:cNvSpPr/>
            <p:nvPr/>
          </p:nvSpPr>
          <p:spPr>
            <a:xfrm>
              <a:off x="458300" y="3768075"/>
              <a:ext cx="183950" cy="174675"/>
            </a:xfrm>
            <a:custGeom>
              <a:rect b="b" l="l" r="r" t="t"/>
              <a:pathLst>
                <a:path extrusionOk="0" h="6987" w="7358">
                  <a:moveTo>
                    <a:pt x="3679" y="0"/>
                  </a:moveTo>
                  <a:lnTo>
                    <a:pt x="2547" y="2300"/>
                  </a:lnTo>
                  <a:lnTo>
                    <a:pt x="1" y="2671"/>
                  </a:lnTo>
                  <a:lnTo>
                    <a:pt x="1840" y="4457"/>
                  </a:lnTo>
                  <a:lnTo>
                    <a:pt x="1415" y="6986"/>
                  </a:lnTo>
                  <a:lnTo>
                    <a:pt x="3679" y="5784"/>
                  </a:lnTo>
                  <a:lnTo>
                    <a:pt x="5943" y="6986"/>
                  </a:lnTo>
                  <a:lnTo>
                    <a:pt x="5519" y="4457"/>
                  </a:lnTo>
                  <a:lnTo>
                    <a:pt x="7358" y="2671"/>
                  </a:lnTo>
                  <a:lnTo>
                    <a:pt x="4811" y="2300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4"/>
            <p:cNvSpPr/>
            <p:nvPr/>
          </p:nvSpPr>
          <p:spPr>
            <a:xfrm>
              <a:off x="263325" y="3689375"/>
              <a:ext cx="485500" cy="358600"/>
            </a:xfrm>
            <a:custGeom>
              <a:rect b="b" l="l" r="r" t="t"/>
              <a:pathLst>
                <a:path extrusionOk="0" h="14344" w="19420">
                  <a:moveTo>
                    <a:pt x="0" y="0"/>
                  </a:moveTo>
                  <a:cubicBezTo>
                    <a:pt x="301" y="7994"/>
                    <a:pt x="5412" y="14344"/>
                    <a:pt x="11637" y="14344"/>
                  </a:cubicBezTo>
                  <a:cubicBezTo>
                    <a:pt x="14626" y="14344"/>
                    <a:pt x="17368" y="12876"/>
                    <a:pt x="19419" y="10453"/>
                  </a:cubicBezTo>
                  <a:lnTo>
                    <a:pt x="19419" y="10453"/>
                  </a:lnTo>
                  <a:cubicBezTo>
                    <a:pt x="17597" y="12009"/>
                    <a:pt x="15422" y="12893"/>
                    <a:pt x="13070" y="12893"/>
                  </a:cubicBezTo>
                  <a:cubicBezTo>
                    <a:pt x="7216" y="12893"/>
                    <a:pt x="2370" y="7305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4"/>
            <p:cNvSpPr/>
            <p:nvPr/>
          </p:nvSpPr>
          <p:spPr>
            <a:xfrm>
              <a:off x="238125" y="3669025"/>
              <a:ext cx="635375" cy="36725"/>
            </a:xfrm>
            <a:custGeom>
              <a:rect b="b" l="l" r="r" t="t"/>
              <a:pathLst>
                <a:path extrusionOk="0" h="1469" w="25415">
                  <a:moveTo>
                    <a:pt x="743" y="1"/>
                  </a:moveTo>
                  <a:cubicBezTo>
                    <a:pt x="336" y="1"/>
                    <a:pt x="0" y="319"/>
                    <a:pt x="0" y="726"/>
                  </a:cubicBezTo>
                  <a:cubicBezTo>
                    <a:pt x="0" y="1133"/>
                    <a:pt x="336" y="1469"/>
                    <a:pt x="743" y="1469"/>
                  </a:cubicBezTo>
                  <a:lnTo>
                    <a:pt x="24672" y="1469"/>
                  </a:lnTo>
                  <a:cubicBezTo>
                    <a:pt x="25079" y="1469"/>
                    <a:pt x="25415" y="1133"/>
                    <a:pt x="25415" y="726"/>
                  </a:cubicBezTo>
                  <a:cubicBezTo>
                    <a:pt x="25415" y="319"/>
                    <a:pt x="25079" y="1"/>
                    <a:pt x="2467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6" name="Google Shape;1236;p54">
            <a:hlinkClick action="ppaction://hlinkshowjump?jump=nextslide"/>
          </p:cNvPr>
          <p:cNvSpPr/>
          <p:nvPr/>
        </p:nvSpPr>
        <p:spPr>
          <a:xfrm>
            <a:off x="4810471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54">
            <a:hlinkClick action="ppaction://hlinkshowjump?jump=nextslide"/>
          </p:cNvPr>
          <p:cNvSpPr/>
          <p:nvPr/>
        </p:nvSpPr>
        <p:spPr>
          <a:xfrm>
            <a:off x="4886065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54">
            <a:hlinkClick action="ppaction://hlinkshowjump?jump=previousslide"/>
          </p:cNvPr>
          <p:cNvSpPr/>
          <p:nvPr/>
        </p:nvSpPr>
        <p:spPr>
          <a:xfrm flipH="1">
            <a:off x="4128928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54">
            <a:hlinkClick action="ppaction://hlinkshowjump?jump=previousslide"/>
          </p:cNvPr>
          <p:cNvSpPr/>
          <p:nvPr/>
        </p:nvSpPr>
        <p:spPr>
          <a:xfrm flipH="1">
            <a:off x="4185633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0" name="Google Shape;1240;p54"/>
          <p:cNvGrpSpPr/>
          <p:nvPr/>
        </p:nvGrpSpPr>
        <p:grpSpPr>
          <a:xfrm>
            <a:off x="4466100" y="4691404"/>
            <a:ext cx="212036" cy="212014"/>
            <a:chOff x="6232000" y="1435050"/>
            <a:chExt cx="488225" cy="481850"/>
          </a:xfrm>
        </p:grpSpPr>
        <p:sp>
          <p:nvSpPr>
            <p:cNvPr id="1241" name="Google Shape;1241;p54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2" name="Google Shape;1242;p54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3" name="Google Shape;1243;p54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4" name="Google Shape;1244;p54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5" name="Google Shape;1245;p54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46" name="Google Shape;1246;p54">
            <a:hlinkClick action="ppaction://hlinksldjump" r:id="rId3"/>
          </p:cNvPr>
          <p:cNvSpPr/>
          <p:nvPr/>
        </p:nvSpPr>
        <p:spPr>
          <a:xfrm>
            <a:off x="4412529" y="4637889"/>
            <a:ext cx="318900" cy="318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55"/>
          <p:cNvSpPr txBox="1"/>
          <p:nvPr>
            <p:ph type="title"/>
          </p:nvPr>
        </p:nvSpPr>
        <p:spPr>
          <a:xfrm>
            <a:off x="704100" y="588077"/>
            <a:ext cx="77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sp>
        <p:nvSpPr>
          <p:cNvPr id="1252" name="Google Shape;1252;p55"/>
          <p:cNvSpPr txBox="1"/>
          <p:nvPr>
            <p:ph idx="2" type="title"/>
          </p:nvPr>
        </p:nvSpPr>
        <p:spPr>
          <a:xfrm>
            <a:off x="1387200" y="2015563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ST.TITLE</a:t>
            </a:r>
            <a:endParaRPr/>
          </a:p>
        </p:txBody>
      </p:sp>
      <p:sp>
        <p:nvSpPr>
          <p:cNvPr id="1253" name="Google Shape;1253;p55"/>
          <p:cNvSpPr txBox="1"/>
          <p:nvPr>
            <p:ph idx="1" type="subTitle"/>
          </p:nvPr>
        </p:nvSpPr>
        <p:spPr>
          <a:xfrm>
            <a:off x="1387212" y="2372440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ON/OFF BUTTON</a:t>
            </a:r>
            <a:endParaRPr/>
          </a:p>
        </p:txBody>
      </p:sp>
      <p:sp>
        <p:nvSpPr>
          <p:cNvPr id="1254" name="Google Shape;1254;p55"/>
          <p:cNvSpPr txBox="1"/>
          <p:nvPr>
            <p:ph idx="3" type="title"/>
          </p:nvPr>
        </p:nvSpPr>
        <p:spPr>
          <a:xfrm>
            <a:off x="3324557" y="2015563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ST.SUBHEADER</a:t>
            </a:r>
            <a:endParaRPr/>
          </a:p>
        </p:txBody>
      </p:sp>
      <p:sp>
        <p:nvSpPr>
          <p:cNvPr id="1255" name="Google Shape;1255;p55"/>
          <p:cNvSpPr txBox="1"/>
          <p:nvPr>
            <p:ph idx="4" type="subTitle"/>
          </p:nvPr>
        </p:nvSpPr>
        <p:spPr>
          <a:xfrm>
            <a:off x="3321369" y="238767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ON/OFF BUTTON</a:t>
            </a:r>
            <a:endParaRPr/>
          </a:p>
        </p:txBody>
      </p:sp>
      <p:sp>
        <p:nvSpPr>
          <p:cNvPr id="1256" name="Google Shape;1256;p55"/>
          <p:cNvSpPr txBox="1"/>
          <p:nvPr>
            <p:ph idx="5" type="title"/>
          </p:nvPr>
        </p:nvSpPr>
        <p:spPr>
          <a:xfrm>
            <a:off x="5328551" y="2007450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ST.IMAGE</a:t>
            </a:r>
            <a:endParaRPr/>
          </a:p>
        </p:txBody>
      </p:sp>
      <p:sp>
        <p:nvSpPr>
          <p:cNvPr id="1257" name="Google Shape;1257;p55"/>
          <p:cNvSpPr txBox="1"/>
          <p:nvPr>
            <p:ph idx="6" type="subTitle"/>
          </p:nvPr>
        </p:nvSpPr>
        <p:spPr>
          <a:xfrm>
            <a:off x="5503789" y="2387665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ΕΙΣΑΓΩΓΗ  ΕΙΚΟΝΑΣ</a:t>
            </a:r>
            <a:endParaRPr/>
          </a:p>
        </p:txBody>
      </p:sp>
      <p:sp>
        <p:nvSpPr>
          <p:cNvPr id="1258" name="Google Shape;1258;p55"/>
          <p:cNvSpPr txBox="1"/>
          <p:nvPr>
            <p:ph idx="9" type="title"/>
          </p:nvPr>
        </p:nvSpPr>
        <p:spPr>
          <a:xfrm>
            <a:off x="2010782" y="3293350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ST.WRITE</a:t>
            </a:r>
            <a:endParaRPr/>
          </a:p>
        </p:txBody>
      </p:sp>
      <p:sp>
        <p:nvSpPr>
          <p:cNvPr id="1259" name="Google Shape;1259;p55"/>
          <p:cNvSpPr txBox="1"/>
          <p:nvPr>
            <p:ph idx="13" type="subTitle"/>
          </p:nvPr>
        </p:nvSpPr>
        <p:spPr>
          <a:xfrm>
            <a:off x="1909600" y="3601863"/>
            <a:ext cx="2624700" cy="4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ΕΙΣΑΓΩΓΗ ΚΕΙΜΕΝΟΥ</a:t>
            </a:r>
            <a:endParaRPr/>
          </a:p>
        </p:txBody>
      </p:sp>
      <p:cxnSp>
        <p:nvCxnSpPr>
          <p:cNvPr id="1260" name="Google Shape;1260;p55"/>
          <p:cNvCxnSpPr/>
          <p:nvPr/>
        </p:nvCxnSpPr>
        <p:spPr>
          <a:xfrm rot="10800000">
            <a:off x="1270825" y="1166275"/>
            <a:ext cx="6745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1" name="Google Shape;1261;p55"/>
          <p:cNvSpPr/>
          <p:nvPr/>
        </p:nvSpPr>
        <p:spPr>
          <a:xfrm>
            <a:off x="2427263" y="180141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55"/>
          <p:cNvSpPr/>
          <p:nvPr/>
        </p:nvSpPr>
        <p:spPr>
          <a:xfrm>
            <a:off x="4361413" y="1801402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55"/>
          <p:cNvSpPr/>
          <p:nvPr/>
        </p:nvSpPr>
        <p:spPr>
          <a:xfrm>
            <a:off x="6368625" y="180141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55"/>
          <p:cNvSpPr/>
          <p:nvPr/>
        </p:nvSpPr>
        <p:spPr>
          <a:xfrm>
            <a:off x="3050825" y="303093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55"/>
          <p:cNvSpPr txBox="1"/>
          <p:nvPr>
            <p:ph idx="9" type="title"/>
          </p:nvPr>
        </p:nvSpPr>
        <p:spPr>
          <a:xfrm>
            <a:off x="4910839" y="3272263"/>
            <a:ext cx="1816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ST.MARKDOWN</a:t>
            </a:r>
            <a:endParaRPr/>
          </a:p>
        </p:txBody>
      </p:sp>
      <p:sp>
        <p:nvSpPr>
          <p:cNvPr id="1266" name="Google Shape;1266;p55"/>
          <p:cNvSpPr txBox="1"/>
          <p:nvPr>
            <p:ph idx="13" type="subTitle"/>
          </p:nvPr>
        </p:nvSpPr>
        <p:spPr>
          <a:xfrm>
            <a:off x="4361400" y="3601863"/>
            <a:ext cx="29154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ΕΙΣΑΓΩΓΗ    ΜΟΡΦΟΠΟΙΗΜΕΝΟΥ ΚΕΙΜΕΝΟΥ</a:t>
            </a:r>
            <a:endParaRPr/>
          </a:p>
        </p:txBody>
      </p:sp>
      <p:sp>
        <p:nvSpPr>
          <p:cNvPr id="1267" name="Google Shape;1267;p55"/>
          <p:cNvSpPr/>
          <p:nvPr/>
        </p:nvSpPr>
        <p:spPr>
          <a:xfrm>
            <a:off x="5732663" y="3030934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56"/>
          <p:cNvGrpSpPr/>
          <p:nvPr/>
        </p:nvGrpSpPr>
        <p:grpSpPr>
          <a:xfrm>
            <a:off x="423275" y="678875"/>
            <a:ext cx="4462828" cy="2279378"/>
            <a:chOff x="713225" y="1380150"/>
            <a:chExt cx="4254769" cy="3327073"/>
          </a:xfrm>
        </p:grpSpPr>
        <p:sp>
          <p:nvSpPr>
            <p:cNvPr id="1273" name="Google Shape;1273;p56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6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6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8" name="Google Shape;1278;p56"/>
          <p:cNvSpPr txBox="1"/>
          <p:nvPr/>
        </p:nvSpPr>
        <p:spPr>
          <a:xfrm>
            <a:off x="5307325" y="678875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ST.TITLE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79" name="Google Shape;1279;p56"/>
          <p:cNvSpPr txBox="1"/>
          <p:nvPr/>
        </p:nvSpPr>
        <p:spPr>
          <a:xfrm>
            <a:off x="5307313" y="1381300"/>
            <a:ext cx="36318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latin typeface="Baloo 2"/>
                <a:ea typeface="Baloo 2"/>
                <a:cs typeface="Baloo 2"/>
                <a:sym typeface="Baloo 2"/>
              </a:rPr>
              <a:t>Για να προσθέσετε έναν τίτλο στην αίτησή σας, κωδικοποιήστε </a:t>
            </a:r>
            <a:r>
              <a:rPr b="1" lang="en" sz="1600">
                <a:latin typeface="Baloo 2"/>
                <a:ea typeface="Baloo 2"/>
                <a:cs typeface="Baloo 2"/>
                <a:sym typeface="Baloo 2"/>
              </a:rPr>
              <a:t>st.title</a:t>
            </a:r>
            <a:r>
              <a:rPr lang="en" sz="1600">
                <a:latin typeface="Baloo 2"/>
                <a:ea typeface="Baloo 2"/>
                <a:cs typeface="Baloo 2"/>
                <a:sym typeface="Baloo 2"/>
              </a:rPr>
              <a:t> και, στη συνέχεια, ανοίξτε μια παρένθεση για να εισαγάγετε τον επιθυμητό </a:t>
            </a:r>
            <a:r>
              <a:rPr b="1" lang="en" sz="1600">
                <a:latin typeface="Baloo 2"/>
                <a:ea typeface="Baloo 2"/>
                <a:cs typeface="Baloo 2"/>
                <a:sym typeface="Baloo 2"/>
              </a:rPr>
              <a:t>τίτλο</a:t>
            </a:r>
            <a:endParaRPr b="1" sz="16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280" name="Google Shape;1280;p56"/>
          <p:cNvSpPr txBox="1"/>
          <p:nvPr/>
        </p:nvSpPr>
        <p:spPr>
          <a:xfrm>
            <a:off x="348350" y="3483975"/>
            <a:ext cx="3065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mport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st.title(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“Hello World”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56"/>
          <p:cNvSpPr txBox="1"/>
          <p:nvPr/>
        </p:nvSpPr>
        <p:spPr>
          <a:xfrm>
            <a:off x="1527600" y="1304100"/>
            <a:ext cx="306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Hello World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oogle Shape;1286;p57"/>
          <p:cNvGrpSpPr/>
          <p:nvPr/>
        </p:nvGrpSpPr>
        <p:grpSpPr>
          <a:xfrm>
            <a:off x="423312" y="678851"/>
            <a:ext cx="3631871" cy="2173577"/>
            <a:chOff x="713225" y="1380150"/>
            <a:chExt cx="4254769" cy="3327073"/>
          </a:xfrm>
        </p:grpSpPr>
        <p:sp>
          <p:nvSpPr>
            <p:cNvPr id="1287" name="Google Shape;1287;p57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2" name="Google Shape;1292;p57"/>
          <p:cNvSpPr txBox="1"/>
          <p:nvPr/>
        </p:nvSpPr>
        <p:spPr>
          <a:xfrm>
            <a:off x="5308175" y="608975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ST.SUBHEADER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93" name="Google Shape;1293;p57"/>
          <p:cNvSpPr txBox="1"/>
          <p:nvPr/>
        </p:nvSpPr>
        <p:spPr>
          <a:xfrm>
            <a:off x="5157863" y="1249875"/>
            <a:ext cx="36318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Baloo 2"/>
                <a:ea typeface="Baloo 2"/>
                <a:cs typeface="Baloo 2"/>
                <a:sym typeface="Baloo 2"/>
              </a:rPr>
              <a:t>Για να προσθέσετε μια υποκεφαλίδα, γράφεται </a:t>
            </a:r>
            <a:r>
              <a:rPr b="1" lang="en" sz="1600">
                <a:latin typeface="Baloo 2"/>
                <a:ea typeface="Baloo 2"/>
                <a:cs typeface="Baloo 2"/>
                <a:sym typeface="Baloo 2"/>
              </a:rPr>
              <a:t>st.subheader</a:t>
            </a:r>
            <a:r>
              <a:rPr lang="en" sz="1600">
                <a:latin typeface="Baloo 2"/>
                <a:ea typeface="Baloo 2"/>
                <a:cs typeface="Baloo 2"/>
                <a:sym typeface="Baloo 2"/>
              </a:rPr>
              <a:t> και, στη συνέχεια, ανοίξτε μια παρένθεση για να εισαγάγετε το κείμενό σας. </a:t>
            </a:r>
            <a:endParaRPr sz="16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294" name="Google Shape;1294;p57"/>
          <p:cNvSpPr txBox="1"/>
          <p:nvPr/>
        </p:nvSpPr>
        <p:spPr>
          <a:xfrm>
            <a:off x="348350" y="3483975"/>
            <a:ext cx="37068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st.subheader(</a:t>
            </a:r>
            <a:r>
              <a:rPr lang="en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PARAGRAPH</a:t>
            </a:r>
            <a:r>
              <a:rPr lang="en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ONE”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57"/>
          <p:cNvSpPr txBox="1"/>
          <p:nvPr/>
        </p:nvSpPr>
        <p:spPr>
          <a:xfrm>
            <a:off x="423300" y="973050"/>
            <a:ext cx="26799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PARAGRAPH ONE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Google Shape;1300;p58"/>
          <p:cNvGrpSpPr/>
          <p:nvPr/>
        </p:nvGrpSpPr>
        <p:grpSpPr>
          <a:xfrm>
            <a:off x="146600" y="678888"/>
            <a:ext cx="4462828" cy="2279378"/>
            <a:chOff x="713225" y="1380150"/>
            <a:chExt cx="4254769" cy="3327073"/>
          </a:xfrm>
        </p:grpSpPr>
        <p:sp>
          <p:nvSpPr>
            <p:cNvPr id="1301" name="Google Shape;1301;p58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58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58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8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8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6" name="Google Shape;1306;p58"/>
          <p:cNvSpPr txBox="1"/>
          <p:nvPr/>
        </p:nvSpPr>
        <p:spPr>
          <a:xfrm>
            <a:off x="5488550" y="327075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ST.IMAGE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07" name="Google Shape;1307;p58"/>
          <p:cNvSpPr txBox="1"/>
          <p:nvPr/>
        </p:nvSpPr>
        <p:spPr>
          <a:xfrm>
            <a:off x="5230038" y="948900"/>
            <a:ext cx="36318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Η λειτουργία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image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του Streamlit χρησιμοποιείται για την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εμφάνιση εικόνων στην εφαρμογή ιστού σας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 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Μπορείτε να εμφανίσετε εικόνες από </a:t>
            </a:r>
            <a:r>
              <a:rPr lang="en" sz="1600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τοπικά αρχεία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</a:t>
            </a:r>
            <a:r>
              <a:rPr lang="en" sz="1600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διευθύνσεις URL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ή ακόμα και από </a:t>
            </a:r>
            <a:r>
              <a:rPr lang="en" sz="1600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ακατέργαστα δεδομένα εικόνας.</a:t>
            </a:r>
            <a:endParaRPr sz="16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308" name="Google Shape;1308;p58"/>
          <p:cNvSpPr txBox="1"/>
          <p:nvPr/>
        </p:nvSpPr>
        <p:spPr>
          <a:xfrm>
            <a:off x="-51250" y="3412250"/>
            <a:ext cx="94980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mport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94A9"/>
                </a:solidFill>
                <a:latin typeface="Calibri"/>
                <a:ea typeface="Calibri"/>
                <a:cs typeface="Calibri"/>
                <a:sym typeface="Calibri"/>
              </a:rPr>
              <a:t>#Εμφανίζουμε μία εικόνα που έχουμε ήδη στον υπολογιστή </a:t>
            </a:r>
            <a:endParaRPr sz="1600">
              <a:solidFill>
                <a:srgbClr val="7994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st.image(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‘unipi.gif’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caption=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’τοπική εικόνα’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#Εμφανίζουμε μία εικόνα που έχουμε ήδη πάρει από το διαδίκτυο</a:t>
            </a:r>
            <a:endParaRPr sz="16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st.image 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‘https://cdn.britannica.com/70/2370-050-D4D0BB/Orange-colored-cat-yawns-displaying-teeth.jpg’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9" name="Google Shape;130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950" y="844275"/>
            <a:ext cx="2140150" cy="20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oogle Shape;1314;p59"/>
          <p:cNvGrpSpPr/>
          <p:nvPr/>
        </p:nvGrpSpPr>
        <p:grpSpPr>
          <a:xfrm>
            <a:off x="423312" y="678851"/>
            <a:ext cx="3631871" cy="2173577"/>
            <a:chOff x="713225" y="1380150"/>
            <a:chExt cx="4254769" cy="3327073"/>
          </a:xfrm>
        </p:grpSpPr>
        <p:sp>
          <p:nvSpPr>
            <p:cNvPr id="1315" name="Google Shape;1315;p59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9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9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9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9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0" name="Google Shape;1320;p59"/>
          <p:cNvSpPr txBox="1"/>
          <p:nvPr/>
        </p:nvSpPr>
        <p:spPr>
          <a:xfrm>
            <a:off x="5107125" y="338750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ST.WRITE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21" name="Google Shape;1321;p59"/>
          <p:cNvSpPr txBox="1"/>
          <p:nvPr/>
        </p:nvSpPr>
        <p:spPr>
          <a:xfrm>
            <a:off x="4858938" y="958425"/>
            <a:ext cx="36318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oo 2"/>
              <a:buNone/>
            </a:pP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Η </a:t>
            </a:r>
            <a:r>
              <a:rPr b="1" lang="en" sz="1800">
                <a:latin typeface="Baloo 2"/>
                <a:ea typeface="Baloo 2"/>
                <a:cs typeface="Baloo 2"/>
                <a:sym typeface="Baloo 2"/>
              </a:rPr>
              <a:t>st.write</a:t>
            </a: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 εμφανίζει δεδομένα (κείμενα ,λίστες,πλειάδες ,κλπ.)στην εφαρμογή με </a:t>
            </a:r>
            <a:r>
              <a:rPr b="1" lang="en" sz="1800">
                <a:latin typeface="Baloo 2"/>
                <a:ea typeface="Baloo 2"/>
                <a:cs typeface="Baloo 2"/>
                <a:sym typeface="Baloo 2"/>
              </a:rPr>
              <a:t>αυτόματο format </a:t>
            </a: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ανάλογα με τον</a:t>
            </a:r>
            <a:r>
              <a:rPr lang="en" sz="1800" u="sng">
                <a:latin typeface="Baloo 2"/>
                <a:ea typeface="Baloo 2"/>
                <a:cs typeface="Baloo 2"/>
                <a:sym typeface="Baloo 2"/>
              </a:rPr>
              <a:t> τύπο</a:t>
            </a: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 τους.</a:t>
            </a:r>
            <a:endParaRPr sz="1800">
              <a:latin typeface="Baloo 2"/>
              <a:ea typeface="Baloo 2"/>
              <a:cs typeface="Baloo 2"/>
              <a:sym typeface="Baloo 2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322" name="Google Shape;1322;p59"/>
          <p:cNvSpPr txBox="1"/>
          <p:nvPr/>
        </p:nvSpPr>
        <p:spPr>
          <a:xfrm>
            <a:off x="925575" y="3473675"/>
            <a:ext cx="3065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mport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t.write 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"HELLO,WORLD"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59"/>
          <p:cNvSpPr txBox="1"/>
          <p:nvPr/>
        </p:nvSpPr>
        <p:spPr>
          <a:xfrm>
            <a:off x="1311150" y="1364725"/>
            <a:ext cx="2010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HELLO, WORLD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60"/>
          <p:cNvSpPr txBox="1"/>
          <p:nvPr>
            <p:ph type="title"/>
          </p:nvPr>
        </p:nvSpPr>
        <p:spPr>
          <a:xfrm>
            <a:off x="704088" y="588564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st.markdown</a:t>
            </a:r>
            <a:endParaRPr/>
          </a:p>
        </p:txBody>
      </p:sp>
      <p:sp>
        <p:nvSpPr>
          <p:cNvPr id="1329" name="Google Shape;1329;p60"/>
          <p:cNvSpPr txBox="1"/>
          <p:nvPr/>
        </p:nvSpPr>
        <p:spPr>
          <a:xfrm flipH="1">
            <a:off x="913175" y="3602763"/>
            <a:ext cx="39591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Το streamlit δέχεται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markdown</a:t>
            </a:r>
            <a:endParaRPr b="1"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Με το 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unsafe_allow_html=True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Μπορούμε να 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χρησιμοποιήσουμε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και 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html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!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330" name="Google Shape;1330;p60"/>
          <p:cNvSpPr/>
          <p:nvPr/>
        </p:nvSpPr>
        <p:spPr>
          <a:xfrm>
            <a:off x="8560418" y="2351382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60"/>
          <p:cNvSpPr/>
          <p:nvPr/>
        </p:nvSpPr>
        <p:spPr>
          <a:xfrm>
            <a:off x="8335175" y="1589602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60"/>
          <p:cNvSpPr/>
          <p:nvPr/>
        </p:nvSpPr>
        <p:spPr>
          <a:xfrm>
            <a:off x="8718765" y="3081356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60"/>
          <p:cNvSpPr/>
          <p:nvPr/>
        </p:nvSpPr>
        <p:spPr>
          <a:xfrm>
            <a:off x="8633317" y="1242151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60"/>
          <p:cNvSpPr/>
          <p:nvPr/>
        </p:nvSpPr>
        <p:spPr>
          <a:xfrm>
            <a:off x="8886913" y="2019927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60"/>
          <p:cNvSpPr/>
          <p:nvPr/>
        </p:nvSpPr>
        <p:spPr>
          <a:xfrm rot="10800000">
            <a:off x="453306" y="2391231"/>
            <a:ext cx="299362" cy="440740"/>
          </a:xfrm>
          <a:custGeom>
            <a:rect b="b" l="l" r="r" t="t"/>
            <a:pathLst>
              <a:path extrusionOk="0" h="5680" w="3858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60"/>
          <p:cNvSpPr/>
          <p:nvPr/>
        </p:nvSpPr>
        <p:spPr>
          <a:xfrm rot="10800000">
            <a:off x="100665" y="4637912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60"/>
          <p:cNvSpPr/>
          <p:nvPr/>
        </p:nvSpPr>
        <p:spPr>
          <a:xfrm rot="10800000">
            <a:off x="648715" y="4610130"/>
            <a:ext cx="341030" cy="36679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60"/>
          <p:cNvSpPr/>
          <p:nvPr/>
        </p:nvSpPr>
        <p:spPr>
          <a:xfrm rot="10800000">
            <a:off x="197829" y="3869640"/>
            <a:ext cx="450905" cy="485124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60"/>
          <p:cNvSpPr/>
          <p:nvPr/>
        </p:nvSpPr>
        <p:spPr>
          <a:xfrm rot="10800000">
            <a:off x="100678" y="3153837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0" name="Google Shape;1340;p60"/>
          <p:cNvPicPr preferRelativeResize="0"/>
          <p:nvPr/>
        </p:nvPicPr>
        <p:blipFill rotWithShape="1">
          <a:blip r:embed="rId3">
            <a:alphaModFix/>
          </a:blip>
          <a:srcRect b="0" l="7200" r="-7200" t="0"/>
          <a:stretch/>
        </p:blipFill>
        <p:spPr>
          <a:xfrm>
            <a:off x="5917725" y="710750"/>
            <a:ext cx="2417462" cy="4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60"/>
          <p:cNvSpPr txBox="1"/>
          <p:nvPr/>
        </p:nvSpPr>
        <p:spPr>
          <a:xfrm>
            <a:off x="350225" y="1076150"/>
            <a:ext cx="59991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None/>
            </a:pPr>
            <a:r>
              <a:rPr lang="en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st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l = """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:sparkles: ***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:rainbow[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I-T G-I-R-L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]*** :sparkles: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*:red[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]* 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:sparkles: **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** :sparkles: 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am that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:violet[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girl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]:sparkles: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:orange[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Shh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], :sparkles:*:green[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don't kiss and tell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]*:sparkles: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***:rainbow[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] :violet[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girl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]***:sparkles: 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from ATL </a:t>
            </a:r>
            <a:endParaRPr sz="13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""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"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st.</a:t>
            </a:r>
            <a:r>
              <a:rPr lang="en" sz="13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("...\n\n" + l + "\n\n" + l + "\n\n...")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67310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3"/>
          <p:cNvSpPr txBox="1"/>
          <p:nvPr>
            <p:ph type="title"/>
          </p:nvPr>
        </p:nvSpPr>
        <p:spPr>
          <a:xfrm>
            <a:off x="1845946" y="1221436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888" name="Google Shape;888;p43"/>
          <p:cNvSpPr txBox="1"/>
          <p:nvPr>
            <p:ph idx="1" type="subTitle"/>
          </p:nvPr>
        </p:nvSpPr>
        <p:spPr>
          <a:xfrm>
            <a:off x="1769746" y="1450719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Τρόποι εισαγωγής δεδομένων</a:t>
            </a:r>
            <a:endParaRPr/>
          </a:p>
        </p:txBody>
      </p:sp>
      <p:sp>
        <p:nvSpPr>
          <p:cNvPr id="889" name="Google Shape;889;p43"/>
          <p:cNvSpPr txBox="1"/>
          <p:nvPr>
            <p:ph idx="3" type="title"/>
          </p:nvPr>
        </p:nvSpPr>
        <p:spPr>
          <a:xfrm>
            <a:off x="5747908" y="1226691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CALLOUTS</a:t>
            </a:r>
            <a:endParaRPr/>
          </a:p>
        </p:txBody>
      </p:sp>
      <p:sp>
        <p:nvSpPr>
          <p:cNvPr id="890" name="Google Shape;890;p43"/>
          <p:cNvSpPr txBox="1"/>
          <p:nvPr>
            <p:ph idx="4" type="subTitle"/>
          </p:nvPr>
        </p:nvSpPr>
        <p:spPr>
          <a:xfrm>
            <a:off x="5747908" y="1536192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Μορφοποίηση μηνυμάτων</a:t>
            </a:r>
            <a:endParaRPr/>
          </a:p>
        </p:txBody>
      </p:sp>
      <p:sp>
        <p:nvSpPr>
          <p:cNvPr id="891" name="Google Shape;891;p43"/>
          <p:cNvSpPr txBox="1"/>
          <p:nvPr>
            <p:ph idx="6" type="title"/>
          </p:nvPr>
        </p:nvSpPr>
        <p:spPr>
          <a:xfrm>
            <a:off x="1843905" y="3326404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sp>
        <p:nvSpPr>
          <p:cNvPr id="892" name="Google Shape;892;p43"/>
          <p:cNvSpPr txBox="1"/>
          <p:nvPr>
            <p:ph idx="7" type="subTitle"/>
          </p:nvPr>
        </p:nvSpPr>
        <p:spPr>
          <a:xfrm>
            <a:off x="1845955" y="3559111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Τρόποι εξαγωγής πληροφοριών</a:t>
            </a:r>
            <a:endParaRPr/>
          </a:p>
        </p:txBody>
      </p:sp>
      <p:sp>
        <p:nvSpPr>
          <p:cNvPr id="893" name="Google Shape;893;p43"/>
          <p:cNvSpPr txBox="1"/>
          <p:nvPr>
            <p:ph idx="9" type="title"/>
          </p:nvPr>
        </p:nvSpPr>
        <p:spPr>
          <a:xfrm>
            <a:off x="5747908" y="3328889"/>
            <a:ext cx="25539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894" name="Google Shape;894;p43"/>
          <p:cNvSpPr/>
          <p:nvPr/>
        </p:nvSpPr>
        <p:spPr>
          <a:xfrm>
            <a:off x="5021306" y="1371183"/>
            <a:ext cx="650400" cy="6504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3"/>
          <p:cNvSpPr txBox="1"/>
          <p:nvPr>
            <p:ph idx="5" type="title"/>
          </p:nvPr>
        </p:nvSpPr>
        <p:spPr>
          <a:xfrm>
            <a:off x="5021305" y="1450714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96" name="Google Shape;896;p43"/>
          <p:cNvSpPr/>
          <p:nvPr/>
        </p:nvSpPr>
        <p:spPr>
          <a:xfrm>
            <a:off x="5021306" y="3477075"/>
            <a:ext cx="650400" cy="6504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3"/>
          <p:cNvSpPr txBox="1"/>
          <p:nvPr>
            <p:ph idx="14" type="title"/>
          </p:nvPr>
        </p:nvSpPr>
        <p:spPr>
          <a:xfrm>
            <a:off x="5021205" y="3559080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98" name="Google Shape;898;p43"/>
          <p:cNvSpPr/>
          <p:nvPr/>
        </p:nvSpPr>
        <p:spPr>
          <a:xfrm>
            <a:off x="1117306" y="1371196"/>
            <a:ext cx="650400" cy="6504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3"/>
          <p:cNvSpPr/>
          <p:nvPr/>
        </p:nvSpPr>
        <p:spPr>
          <a:xfrm>
            <a:off x="1117306" y="3477075"/>
            <a:ext cx="650400" cy="6504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3"/>
          <p:cNvSpPr txBox="1"/>
          <p:nvPr>
            <p:ph idx="2" type="title"/>
          </p:nvPr>
        </p:nvSpPr>
        <p:spPr>
          <a:xfrm>
            <a:off x="1119346" y="1453200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1" name="Google Shape;901;p43"/>
          <p:cNvSpPr txBox="1"/>
          <p:nvPr>
            <p:ph idx="8" type="title"/>
          </p:nvPr>
        </p:nvSpPr>
        <p:spPr>
          <a:xfrm>
            <a:off x="1117305" y="3559105"/>
            <a:ext cx="6504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02" name="Google Shape;902;p43"/>
          <p:cNvSpPr/>
          <p:nvPr/>
        </p:nvSpPr>
        <p:spPr>
          <a:xfrm>
            <a:off x="8041251" y="2201229"/>
            <a:ext cx="174525" cy="18770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3"/>
          <p:cNvSpPr/>
          <p:nvPr/>
        </p:nvSpPr>
        <p:spPr>
          <a:xfrm>
            <a:off x="8404569" y="2476106"/>
            <a:ext cx="230755" cy="24826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3"/>
          <p:cNvSpPr/>
          <p:nvPr/>
        </p:nvSpPr>
        <p:spPr>
          <a:xfrm>
            <a:off x="8283230" y="1883151"/>
            <a:ext cx="254859" cy="274753"/>
          </a:xfrm>
          <a:custGeom>
            <a:rect b="b" l="l" r="r" t="t"/>
            <a:pathLst>
              <a:path extrusionOk="0" h="6919" w="6418">
                <a:moveTo>
                  <a:pt x="3215" y="1"/>
                </a:moveTo>
                <a:lnTo>
                  <a:pt x="2727" y="1441"/>
                </a:lnTo>
                <a:cubicBezTo>
                  <a:pt x="2501" y="2144"/>
                  <a:pt x="1965" y="2692"/>
                  <a:pt x="1286" y="2954"/>
                </a:cubicBezTo>
                <a:lnTo>
                  <a:pt x="0" y="3454"/>
                </a:lnTo>
                <a:lnTo>
                  <a:pt x="1286" y="3954"/>
                </a:lnTo>
                <a:cubicBezTo>
                  <a:pt x="1965" y="4216"/>
                  <a:pt x="2501" y="4775"/>
                  <a:pt x="2727" y="5466"/>
                </a:cubicBezTo>
                <a:lnTo>
                  <a:pt x="3215" y="6918"/>
                </a:lnTo>
                <a:lnTo>
                  <a:pt x="3691" y="5466"/>
                </a:lnTo>
                <a:cubicBezTo>
                  <a:pt x="3929" y="4775"/>
                  <a:pt x="4453" y="4216"/>
                  <a:pt x="5132" y="3954"/>
                </a:cubicBezTo>
                <a:lnTo>
                  <a:pt x="6418" y="3454"/>
                </a:lnTo>
                <a:lnTo>
                  <a:pt x="5132" y="2954"/>
                </a:lnTo>
                <a:cubicBezTo>
                  <a:pt x="4453" y="2692"/>
                  <a:pt x="3929" y="2144"/>
                  <a:pt x="3691" y="1441"/>
                </a:cubicBezTo>
                <a:lnTo>
                  <a:pt x="3215" y="1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3"/>
          <p:cNvSpPr/>
          <p:nvPr/>
        </p:nvSpPr>
        <p:spPr>
          <a:xfrm>
            <a:off x="8801740" y="2538446"/>
            <a:ext cx="479935" cy="517302"/>
          </a:xfrm>
          <a:custGeom>
            <a:rect b="b" l="l" r="r" t="t"/>
            <a:pathLst>
              <a:path extrusionOk="0" h="13027" w="12086">
                <a:moveTo>
                  <a:pt x="6049" y="1"/>
                </a:moveTo>
                <a:lnTo>
                  <a:pt x="5133" y="2727"/>
                </a:lnTo>
                <a:cubicBezTo>
                  <a:pt x="4692" y="4037"/>
                  <a:pt x="3692" y="5073"/>
                  <a:pt x="2418" y="5573"/>
                </a:cubicBezTo>
                <a:lnTo>
                  <a:pt x="1" y="6514"/>
                </a:lnTo>
                <a:lnTo>
                  <a:pt x="2418" y="7454"/>
                </a:lnTo>
                <a:cubicBezTo>
                  <a:pt x="3692" y="7954"/>
                  <a:pt x="4692" y="9002"/>
                  <a:pt x="5133" y="10300"/>
                </a:cubicBezTo>
                <a:lnTo>
                  <a:pt x="6049" y="13026"/>
                </a:lnTo>
                <a:lnTo>
                  <a:pt x="6954" y="10300"/>
                </a:lnTo>
                <a:cubicBezTo>
                  <a:pt x="7395" y="9002"/>
                  <a:pt x="8395" y="7954"/>
                  <a:pt x="9681" y="7454"/>
                </a:cubicBezTo>
                <a:lnTo>
                  <a:pt x="12086" y="6514"/>
                </a:lnTo>
                <a:lnTo>
                  <a:pt x="9681" y="5573"/>
                </a:lnTo>
                <a:cubicBezTo>
                  <a:pt x="8395" y="5073"/>
                  <a:pt x="7395" y="4037"/>
                  <a:pt x="6954" y="2727"/>
                </a:cubicBezTo>
                <a:lnTo>
                  <a:pt x="6049" y="1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3"/>
          <p:cNvSpPr/>
          <p:nvPr/>
        </p:nvSpPr>
        <p:spPr>
          <a:xfrm>
            <a:off x="428426" y="4355381"/>
            <a:ext cx="235407" cy="253202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3"/>
          <p:cNvSpPr/>
          <p:nvPr/>
        </p:nvSpPr>
        <p:spPr>
          <a:xfrm>
            <a:off x="857618" y="4614588"/>
            <a:ext cx="311252" cy="334888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3"/>
          <p:cNvSpPr/>
          <p:nvPr/>
        </p:nvSpPr>
        <p:spPr>
          <a:xfrm>
            <a:off x="84649" y="3640300"/>
            <a:ext cx="343764" cy="370616"/>
          </a:xfrm>
          <a:custGeom>
            <a:rect b="b" l="l" r="r" t="t"/>
            <a:pathLst>
              <a:path extrusionOk="0" h="6919" w="6418">
                <a:moveTo>
                  <a:pt x="3215" y="1"/>
                </a:moveTo>
                <a:lnTo>
                  <a:pt x="2727" y="1441"/>
                </a:lnTo>
                <a:cubicBezTo>
                  <a:pt x="2501" y="2144"/>
                  <a:pt x="1965" y="2692"/>
                  <a:pt x="1286" y="2954"/>
                </a:cubicBezTo>
                <a:lnTo>
                  <a:pt x="0" y="3454"/>
                </a:lnTo>
                <a:lnTo>
                  <a:pt x="1286" y="3954"/>
                </a:lnTo>
                <a:cubicBezTo>
                  <a:pt x="1965" y="4216"/>
                  <a:pt x="2501" y="4775"/>
                  <a:pt x="2727" y="5466"/>
                </a:cubicBezTo>
                <a:lnTo>
                  <a:pt x="3215" y="6918"/>
                </a:lnTo>
                <a:lnTo>
                  <a:pt x="3691" y="5466"/>
                </a:lnTo>
                <a:cubicBezTo>
                  <a:pt x="3929" y="4775"/>
                  <a:pt x="4453" y="4216"/>
                  <a:pt x="5132" y="3954"/>
                </a:cubicBezTo>
                <a:lnTo>
                  <a:pt x="6418" y="3454"/>
                </a:lnTo>
                <a:lnTo>
                  <a:pt x="5132" y="2954"/>
                </a:lnTo>
                <a:cubicBezTo>
                  <a:pt x="4453" y="2692"/>
                  <a:pt x="3929" y="2144"/>
                  <a:pt x="3691" y="1441"/>
                </a:cubicBezTo>
                <a:lnTo>
                  <a:pt x="3215" y="1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3">
            <a:hlinkClick action="ppaction://hlinkshowjump?jump=nextslide"/>
          </p:cNvPr>
          <p:cNvSpPr/>
          <p:nvPr/>
        </p:nvSpPr>
        <p:spPr>
          <a:xfrm>
            <a:off x="4810471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3">
            <a:hlinkClick action="ppaction://hlinkshowjump?jump=nextslide"/>
          </p:cNvPr>
          <p:cNvSpPr/>
          <p:nvPr/>
        </p:nvSpPr>
        <p:spPr>
          <a:xfrm>
            <a:off x="4886065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3">
            <a:hlinkClick action="ppaction://hlinkshowjump?jump=previousslide"/>
          </p:cNvPr>
          <p:cNvSpPr/>
          <p:nvPr/>
        </p:nvSpPr>
        <p:spPr>
          <a:xfrm flipH="1">
            <a:off x="4128928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3">
            <a:hlinkClick action="ppaction://hlinkshowjump?jump=previousslide"/>
          </p:cNvPr>
          <p:cNvSpPr/>
          <p:nvPr/>
        </p:nvSpPr>
        <p:spPr>
          <a:xfrm flipH="1">
            <a:off x="4185633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43"/>
          <p:cNvGrpSpPr/>
          <p:nvPr/>
        </p:nvGrpSpPr>
        <p:grpSpPr>
          <a:xfrm>
            <a:off x="4466100" y="4691404"/>
            <a:ext cx="212036" cy="212014"/>
            <a:chOff x="6232000" y="1435050"/>
            <a:chExt cx="488225" cy="481850"/>
          </a:xfrm>
        </p:grpSpPr>
        <p:sp>
          <p:nvSpPr>
            <p:cNvPr id="914" name="Google Shape;914;p43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8" name="Google Shape;918;p43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19" name="Google Shape;919;p43">
            <a:hlinkClick action="ppaction://hlinksldjump" r:id="rId3"/>
          </p:cNvPr>
          <p:cNvSpPr/>
          <p:nvPr/>
        </p:nvSpPr>
        <p:spPr>
          <a:xfrm>
            <a:off x="4412529" y="4637889"/>
            <a:ext cx="318900" cy="318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3"/>
          <p:cNvSpPr txBox="1"/>
          <p:nvPr>
            <p:ph idx="7" type="subTitle"/>
          </p:nvPr>
        </p:nvSpPr>
        <p:spPr>
          <a:xfrm>
            <a:off x="5747900" y="3519462"/>
            <a:ext cx="255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 πράγματα που μπορείτε να κάνετε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1"/>
          <p:cNvSpPr txBox="1"/>
          <p:nvPr>
            <p:ph type="title"/>
          </p:nvPr>
        </p:nvSpPr>
        <p:spPr>
          <a:xfrm>
            <a:off x="3424425" y="1835825"/>
            <a:ext cx="5152200" cy="12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CALLOUTS</a:t>
            </a:r>
            <a:endParaRPr/>
          </a:p>
        </p:txBody>
      </p:sp>
      <p:sp>
        <p:nvSpPr>
          <p:cNvPr id="1347" name="Google Shape;1347;p61"/>
          <p:cNvSpPr txBox="1"/>
          <p:nvPr>
            <p:ph idx="1" type="body"/>
          </p:nvPr>
        </p:nvSpPr>
        <p:spPr>
          <a:xfrm>
            <a:off x="3671575" y="3076025"/>
            <a:ext cx="46236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Μορφοποίηση Μηνυμάτων</a:t>
            </a:r>
            <a:endParaRPr/>
          </a:p>
        </p:txBody>
      </p:sp>
      <p:cxnSp>
        <p:nvCxnSpPr>
          <p:cNvPr id="1348" name="Google Shape;1348;p61"/>
          <p:cNvCxnSpPr/>
          <p:nvPr/>
        </p:nvCxnSpPr>
        <p:spPr>
          <a:xfrm>
            <a:off x="3254975" y="1208850"/>
            <a:ext cx="0" cy="27258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49" name="Google Shape;1349;p61"/>
          <p:cNvGrpSpPr/>
          <p:nvPr/>
        </p:nvGrpSpPr>
        <p:grpSpPr>
          <a:xfrm>
            <a:off x="887025" y="1477850"/>
            <a:ext cx="2198497" cy="2060757"/>
            <a:chOff x="887025" y="1477850"/>
            <a:chExt cx="2198497" cy="2060757"/>
          </a:xfrm>
        </p:grpSpPr>
        <p:sp>
          <p:nvSpPr>
            <p:cNvPr id="1350" name="Google Shape;1350;p61"/>
            <p:cNvSpPr/>
            <p:nvPr/>
          </p:nvSpPr>
          <p:spPr>
            <a:xfrm>
              <a:off x="892011" y="1483598"/>
              <a:ext cx="1271568" cy="174944"/>
            </a:xfrm>
            <a:custGeom>
              <a:rect b="b" l="l" r="r" t="t"/>
              <a:pathLst>
                <a:path extrusionOk="0" h="2526" w="18360">
                  <a:moveTo>
                    <a:pt x="2536" y="1"/>
                  </a:moveTo>
                  <a:cubicBezTo>
                    <a:pt x="1132" y="1"/>
                    <a:pt x="0" y="1132"/>
                    <a:pt x="0" y="2525"/>
                  </a:cubicBezTo>
                  <a:lnTo>
                    <a:pt x="18360" y="2525"/>
                  </a:lnTo>
                  <a:lnTo>
                    <a:pt x="183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1"/>
            <p:cNvSpPr/>
            <p:nvPr/>
          </p:nvSpPr>
          <p:spPr>
            <a:xfrm>
              <a:off x="887025" y="1477850"/>
              <a:ext cx="1282372" cy="185610"/>
            </a:xfrm>
            <a:custGeom>
              <a:rect b="b" l="l" r="r" t="t"/>
              <a:pathLst>
                <a:path extrusionOk="0" h="2680" w="18516">
                  <a:moveTo>
                    <a:pt x="18360" y="155"/>
                  </a:moveTo>
                  <a:lnTo>
                    <a:pt x="18360" y="2537"/>
                  </a:lnTo>
                  <a:lnTo>
                    <a:pt x="144" y="2537"/>
                  </a:lnTo>
                  <a:cubicBezTo>
                    <a:pt x="191" y="1215"/>
                    <a:pt x="1275" y="155"/>
                    <a:pt x="2597" y="155"/>
                  </a:cubicBezTo>
                  <a:close/>
                  <a:moveTo>
                    <a:pt x="2608" y="1"/>
                  </a:moveTo>
                  <a:cubicBezTo>
                    <a:pt x="1168" y="1"/>
                    <a:pt x="1" y="1179"/>
                    <a:pt x="1" y="2608"/>
                  </a:cubicBezTo>
                  <a:cubicBezTo>
                    <a:pt x="1" y="2656"/>
                    <a:pt x="37" y="2679"/>
                    <a:pt x="72" y="2679"/>
                  </a:cubicBezTo>
                  <a:lnTo>
                    <a:pt x="18432" y="2679"/>
                  </a:lnTo>
                  <a:cubicBezTo>
                    <a:pt x="18479" y="2679"/>
                    <a:pt x="18515" y="2656"/>
                    <a:pt x="18515" y="2608"/>
                  </a:cubicBezTo>
                  <a:lnTo>
                    <a:pt x="18515" y="84"/>
                  </a:lnTo>
                  <a:cubicBezTo>
                    <a:pt x="18515" y="36"/>
                    <a:pt x="18479" y="1"/>
                    <a:pt x="18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1"/>
            <p:cNvSpPr/>
            <p:nvPr/>
          </p:nvSpPr>
          <p:spPr>
            <a:xfrm>
              <a:off x="993403" y="1483598"/>
              <a:ext cx="1170175" cy="174944"/>
            </a:xfrm>
            <a:custGeom>
              <a:rect b="b" l="l" r="r" t="t"/>
              <a:pathLst>
                <a:path extrusionOk="0" h="2526" w="16896">
                  <a:moveTo>
                    <a:pt x="1061" y="1"/>
                  </a:moveTo>
                  <a:cubicBezTo>
                    <a:pt x="680" y="1"/>
                    <a:pt x="322" y="84"/>
                    <a:pt x="1" y="239"/>
                  </a:cubicBezTo>
                  <a:lnTo>
                    <a:pt x="1846" y="2525"/>
                  </a:lnTo>
                  <a:lnTo>
                    <a:pt x="16896" y="2525"/>
                  </a:lnTo>
                  <a:lnTo>
                    <a:pt x="168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61"/>
            <p:cNvSpPr/>
            <p:nvPr/>
          </p:nvSpPr>
          <p:spPr>
            <a:xfrm>
              <a:off x="987655" y="1477850"/>
              <a:ext cx="1181741" cy="185610"/>
            </a:xfrm>
            <a:custGeom>
              <a:rect b="b" l="l" r="r" t="t"/>
              <a:pathLst>
                <a:path extrusionOk="0" h="2680" w="17063">
                  <a:moveTo>
                    <a:pt x="16907" y="155"/>
                  </a:moveTo>
                  <a:lnTo>
                    <a:pt x="16907" y="2537"/>
                  </a:lnTo>
                  <a:lnTo>
                    <a:pt x="1965" y="2537"/>
                  </a:lnTo>
                  <a:lnTo>
                    <a:pt x="203" y="346"/>
                  </a:lnTo>
                  <a:cubicBezTo>
                    <a:pt x="501" y="215"/>
                    <a:pt x="822" y="155"/>
                    <a:pt x="1144" y="155"/>
                  </a:cubicBezTo>
                  <a:close/>
                  <a:moveTo>
                    <a:pt x="1155" y="1"/>
                  </a:moveTo>
                  <a:cubicBezTo>
                    <a:pt x="774" y="1"/>
                    <a:pt x="393" y="84"/>
                    <a:pt x="48" y="251"/>
                  </a:cubicBezTo>
                  <a:cubicBezTo>
                    <a:pt x="24" y="263"/>
                    <a:pt x="12" y="274"/>
                    <a:pt x="12" y="298"/>
                  </a:cubicBezTo>
                  <a:cubicBezTo>
                    <a:pt x="1" y="322"/>
                    <a:pt x="12" y="346"/>
                    <a:pt x="24" y="370"/>
                  </a:cubicBezTo>
                  <a:lnTo>
                    <a:pt x="1870" y="2656"/>
                  </a:lnTo>
                  <a:cubicBezTo>
                    <a:pt x="1894" y="2679"/>
                    <a:pt x="1906" y="2679"/>
                    <a:pt x="1929" y="2679"/>
                  </a:cubicBezTo>
                  <a:lnTo>
                    <a:pt x="16979" y="2679"/>
                  </a:lnTo>
                  <a:cubicBezTo>
                    <a:pt x="17026" y="2679"/>
                    <a:pt x="17062" y="2656"/>
                    <a:pt x="17050" y="2608"/>
                  </a:cubicBezTo>
                  <a:lnTo>
                    <a:pt x="17050" y="84"/>
                  </a:lnTo>
                  <a:cubicBezTo>
                    <a:pt x="17050" y="36"/>
                    <a:pt x="17026" y="1"/>
                    <a:pt x="16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61"/>
            <p:cNvSpPr/>
            <p:nvPr/>
          </p:nvSpPr>
          <p:spPr>
            <a:xfrm>
              <a:off x="1076718" y="1483598"/>
              <a:ext cx="1649229" cy="2050022"/>
            </a:xfrm>
            <a:custGeom>
              <a:rect b="b" l="l" r="r" t="t"/>
              <a:pathLst>
                <a:path extrusionOk="0" h="29600" w="23813">
                  <a:moveTo>
                    <a:pt x="0" y="1"/>
                  </a:moveTo>
                  <a:cubicBezTo>
                    <a:pt x="1286" y="1"/>
                    <a:pt x="2370" y="930"/>
                    <a:pt x="2572" y="2204"/>
                  </a:cubicBezTo>
                  <a:lnTo>
                    <a:pt x="2620" y="2525"/>
                  </a:lnTo>
                  <a:lnTo>
                    <a:pt x="6573" y="27838"/>
                  </a:lnTo>
                  <a:cubicBezTo>
                    <a:pt x="6739" y="28850"/>
                    <a:pt x="7609" y="29600"/>
                    <a:pt x="8632" y="29600"/>
                  </a:cubicBezTo>
                  <a:lnTo>
                    <a:pt x="23813" y="29600"/>
                  </a:lnTo>
                  <a:lnTo>
                    <a:pt x="19515" y="2144"/>
                  </a:lnTo>
                  <a:cubicBezTo>
                    <a:pt x="19324" y="906"/>
                    <a:pt x="18265" y="1"/>
                    <a:pt x="17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61"/>
            <p:cNvSpPr/>
            <p:nvPr/>
          </p:nvSpPr>
          <p:spPr>
            <a:xfrm>
              <a:off x="1071732" y="1478681"/>
              <a:ext cx="1659202" cy="2059926"/>
            </a:xfrm>
            <a:custGeom>
              <a:rect b="b" l="l" r="r" t="t"/>
              <a:pathLst>
                <a:path extrusionOk="0" h="29743" w="23957">
                  <a:moveTo>
                    <a:pt x="17086" y="143"/>
                  </a:moveTo>
                  <a:cubicBezTo>
                    <a:pt x="18313" y="143"/>
                    <a:pt x="19325" y="1013"/>
                    <a:pt x="19515" y="2227"/>
                  </a:cubicBezTo>
                  <a:lnTo>
                    <a:pt x="23790" y="29599"/>
                  </a:lnTo>
                  <a:lnTo>
                    <a:pt x="8704" y="29599"/>
                  </a:lnTo>
                  <a:cubicBezTo>
                    <a:pt x="7716" y="29599"/>
                    <a:pt x="6871" y="28885"/>
                    <a:pt x="6728" y="27897"/>
                  </a:cubicBezTo>
                  <a:lnTo>
                    <a:pt x="2716" y="2251"/>
                  </a:lnTo>
                  <a:cubicBezTo>
                    <a:pt x="2561" y="1251"/>
                    <a:pt x="1870" y="465"/>
                    <a:pt x="965" y="143"/>
                  </a:cubicBezTo>
                  <a:close/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cubicBezTo>
                    <a:pt x="1" y="108"/>
                    <a:pt x="37" y="143"/>
                    <a:pt x="72" y="143"/>
                  </a:cubicBezTo>
                  <a:cubicBezTo>
                    <a:pt x="1323" y="143"/>
                    <a:pt x="2370" y="1048"/>
                    <a:pt x="2573" y="2286"/>
                  </a:cubicBezTo>
                  <a:lnTo>
                    <a:pt x="6573" y="27921"/>
                  </a:lnTo>
                  <a:cubicBezTo>
                    <a:pt x="6740" y="28980"/>
                    <a:pt x="7633" y="29742"/>
                    <a:pt x="8704" y="29742"/>
                  </a:cubicBezTo>
                  <a:lnTo>
                    <a:pt x="23885" y="29742"/>
                  </a:lnTo>
                  <a:cubicBezTo>
                    <a:pt x="23897" y="29742"/>
                    <a:pt x="23921" y="29742"/>
                    <a:pt x="23933" y="29718"/>
                  </a:cubicBezTo>
                  <a:cubicBezTo>
                    <a:pt x="23944" y="29707"/>
                    <a:pt x="23956" y="29683"/>
                    <a:pt x="23956" y="29659"/>
                  </a:cubicBezTo>
                  <a:lnTo>
                    <a:pt x="19658" y="2203"/>
                  </a:lnTo>
                  <a:cubicBezTo>
                    <a:pt x="19468" y="917"/>
                    <a:pt x="18384" y="0"/>
                    <a:pt x="17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61"/>
            <p:cNvSpPr/>
            <p:nvPr/>
          </p:nvSpPr>
          <p:spPr>
            <a:xfrm>
              <a:off x="1535196" y="3051148"/>
              <a:ext cx="1190744" cy="482448"/>
            </a:xfrm>
            <a:custGeom>
              <a:rect b="b" l="l" r="r" t="t"/>
              <a:pathLst>
                <a:path extrusionOk="0" h="6966" w="17193">
                  <a:moveTo>
                    <a:pt x="16098" y="1"/>
                  </a:moveTo>
                  <a:lnTo>
                    <a:pt x="0" y="5418"/>
                  </a:lnTo>
                  <a:cubicBezTo>
                    <a:pt x="250" y="6323"/>
                    <a:pt x="1060" y="6966"/>
                    <a:pt x="2012" y="6966"/>
                  </a:cubicBezTo>
                  <a:lnTo>
                    <a:pt x="17193" y="6966"/>
                  </a:lnTo>
                  <a:lnTo>
                    <a:pt x="160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61"/>
            <p:cNvSpPr/>
            <p:nvPr/>
          </p:nvSpPr>
          <p:spPr>
            <a:xfrm>
              <a:off x="1529378" y="3045608"/>
              <a:ext cx="1201548" cy="492975"/>
            </a:xfrm>
            <a:custGeom>
              <a:rect b="b" l="l" r="r" t="t"/>
              <a:pathLst>
                <a:path extrusionOk="0" h="7118" w="17349">
                  <a:moveTo>
                    <a:pt x="16122" y="176"/>
                  </a:moveTo>
                  <a:lnTo>
                    <a:pt x="17182" y="6974"/>
                  </a:lnTo>
                  <a:lnTo>
                    <a:pt x="2096" y="6974"/>
                  </a:lnTo>
                  <a:cubicBezTo>
                    <a:pt x="1215" y="6974"/>
                    <a:pt x="430" y="6391"/>
                    <a:pt x="180" y="5546"/>
                  </a:cubicBezTo>
                  <a:lnTo>
                    <a:pt x="16122" y="176"/>
                  </a:lnTo>
                  <a:close/>
                  <a:moveTo>
                    <a:pt x="16192" y="0"/>
                  </a:moveTo>
                  <a:cubicBezTo>
                    <a:pt x="16182" y="0"/>
                    <a:pt x="16170" y="3"/>
                    <a:pt x="16158" y="9"/>
                  </a:cubicBezTo>
                  <a:lnTo>
                    <a:pt x="60" y="5427"/>
                  </a:lnTo>
                  <a:cubicBezTo>
                    <a:pt x="25" y="5450"/>
                    <a:pt x="1" y="5486"/>
                    <a:pt x="13" y="5522"/>
                  </a:cubicBezTo>
                  <a:cubicBezTo>
                    <a:pt x="263" y="6462"/>
                    <a:pt x="1120" y="7117"/>
                    <a:pt x="2096" y="7117"/>
                  </a:cubicBezTo>
                  <a:lnTo>
                    <a:pt x="17277" y="7117"/>
                  </a:lnTo>
                  <a:cubicBezTo>
                    <a:pt x="17289" y="7117"/>
                    <a:pt x="17313" y="7117"/>
                    <a:pt x="17325" y="7093"/>
                  </a:cubicBezTo>
                  <a:cubicBezTo>
                    <a:pt x="17348" y="7082"/>
                    <a:pt x="17348" y="7058"/>
                    <a:pt x="17348" y="7034"/>
                  </a:cubicBezTo>
                  <a:lnTo>
                    <a:pt x="16253" y="69"/>
                  </a:lnTo>
                  <a:cubicBezTo>
                    <a:pt x="16253" y="45"/>
                    <a:pt x="16241" y="21"/>
                    <a:pt x="16217" y="9"/>
                  </a:cubicBezTo>
                  <a:cubicBezTo>
                    <a:pt x="16211" y="3"/>
                    <a:pt x="16202" y="0"/>
                    <a:pt x="16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61"/>
            <p:cNvSpPr/>
            <p:nvPr/>
          </p:nvSpPr>
          <p:spPr>
            <a:xfrm>
              <a:off x="1696009" y="3358716"/>
              <a:ext cx="1384527" cy="174875"/>
            </a:xfrm>
            <a:custGeom>
              <a:rect b="b" l="l" r="r" t="t"/>
              <a:pathLst>
                <a:path extrusionOk="0" h="2525" w="19991">
                  <a:moveTo>
                    <a:pt x="2536" y="1"/>
                  </a:moveTo>
                  <a:cubicBezTo>
                    <a:pt x="2536" y="1394"/>
                    <a:pt x="1405" y="2525"/>
                    <a:pt x="0" y="2525"/>
                  </a:cubicBezTo>
                  <a:lnTo>
                    <a:pt x="17455" y="2525"/>
                  </a:lnTo>
                  <a:cubicBezTo>
                    <a:pt x="18860" y="2525"/>
                    <a:pt x="19991" y="1394"/>
                    <a:pt x="19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61"/>
            <p:cNvSpPr/>
            <p:nvPr/>
          </p:nvSpPr>
          <p:spPr>
            <a:xfrm>
              <a:off x="1691022" y="3352968"/>
              <a:ext cx="1394500" cy="185610"/>
            </a:xfrm>
            <a:custGeom>
              <a:rect b="b" l="l" r="r" t="t"/>
              <a:pathLst>
                <a:path extrusionOk="0" h="2680" w="20135">
                  <a:moveTo>
                    <a:pt x="19991" y="155"/>
                  </a:moveTo>
                  <a:cubicBezTo>
                    <a:pt x="19944" y="1477"/>
                    <a:pt x="18860" y="2536"/>
                    <a:pt x="17527" y="2536"/>
                  </a:cubicBezTo>
                  <a:lnTo>
                    <a:pt x="941" y="2536"/>
                  </a:lnTo>
                  <a:cubicBezTo>
                    <a:pt x="1929" y="2179"/>
                    <a:pt x="2644" y="1250"/>
                    <a:pt x="2679" y="155"/>
                  </a:cubicBezTo>
                  <a:close/>
                  <a:moveTo>
                    <a:pt x="2608" y="0"/>
                  </a:moveTo>
                  <a:cubicBezTo>
                    <a:pt x="2560" y="0"/>
                    <a:pt x="2537" y="36"/>
                    <a:pt x="2537" y="84"/>
                  </a:cubicBezTo>
                  <a:cubicBezTo>
                    <a:pt x="2537" y="1429"/>
                    <a:pt x="1429" y="2536"/>
                    <a:pt x="72" y="2536"/>
                  </a:cubicBezTo>
                  <a:cubicBezTo>
                    <a:pt x="36" y="2536"/>
                    <a:pt x="1" y="2572"/>
                    <a:pt x="1" y="2608"/>
                  </a:cubicBezTo>
                  <a:cubicBezTo>
                    <a:pt x="1" y="2655"/>
                    <a:pt x="36" y="2679"/>
                    <a:pt x="72" y="2679"/>
                  </a:cubicBezTo>
                  <a:lnTo>
                    <a:pt x="17527" y="2679"/>
                  </a:lnTo>
                  <a:cubicBezTo>
                    <a:pt x="18967" y="2679"/>
                    <a:pt x="20134" y="1512"/>
                    <a:pt x="20134" y="84"/>
                  </a:cubicBezTo>
                  <a:cubicBezTo>
                    <a:pt x="20134" y="36"/>
                    <a:pt x="20098" y="0"/>
                    <a:pt x="20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61"/>
            <p:cNvSpPr/>
            <p:nvPr/>
          </p:nvSpPr>
          <p:spPr>
            <a:xfrm>
              <a:off x="1353744" y="1684026"/>
              <a:ext cx="1001186" cy="10735"/>
            </a:xfrm>
            <a:custGeom>
              <a:rect b="b" l="l" r="r" t="t"/>
              <a:pathLst>
                <a:path extrusionOk="0" h="155" w="14456">
                  <a:moveTo>
                    <a:pt x="72" y="0"/>
                  </a:moveTo>
                  <a:cubicBezTo>
                    <a:pt x="37" y="0"/>
                    <a:pt x="1" y="36"/>
                    <a:pt x="1" y="83"/>
                  </a:cubicBezTo>
                  <a:cubicBezTo>
                    <a:pt x="1" y="119"/>
                    <a:pt x="37" y="155"/>
                    <a:pt x="72" y="155"/>
                  </a:cubicBezTo>
                  <a:lnTo>
                    <a:pt x="14384" y="155"/>
                  </a:lnTo>
                  <a:cubicBezTo>
                    <a:pt x="14419" y="155"/>
                    <a:pt x="14455" y="119"/>
                    <a:pt x="14455" y="83"/>
                  </a:cubicBezTo>
                  <a:cubicBezTo>
                    <a:pt x="14455" y="36"/>
                    <a:pt x="14419" y="0"/>
                    <a:pt x="14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61"/>
            <p:cNvSpPr/>
            <p:nvPr/>
          </p:nvSpPr>
          <p:spPr>
            <a:xfrm>
              <a:off x="1803149" y="1823370"/>
              <a:ext cx="573175" cy="9973"/>
            </a:xfrm>
            <a:custGeom>
              <a:rect b="b" l="l" r="r" t="t"/>
              <a:pathLst>
                <a:path extrusionOk="0" h="144" w="8276">
                  <a:moveTo>
                    <a:pt x="84" y="0"/>
                  </a:moveTo>
                  <a:cubicBezTo>
                    <a:pt x="37" y="0"/>
                    <a:pt x="1" y="24"/>
                    <a:pt x="1" y="72"/>
                  </a:cubicBezTo>
                  <a:cubicBezTo>
                    <a:pt x="1" y="107"/>
                    <a:pt x="37" y="143"/>
                    <a:pt x="84" y="143"/>
                  </a:cubicBezTo>
                  <a:lnTo>
                    <a:pt x="8204" y="143"/>
                  </a:lnTo>
                  <a:cubicBezTo>
                    <a:pt x="8240" y="143"/>
                    <a:pt x="8276" y="107"/>
                    <a:pt x="8276" y="72"/>
                  </a:cubicBezTo>
                  <a:cubicBezTo>
                    <a:pt x="8276" y="24"/>
                    <a:pt x="8240" y="0"/>
                    <a:pt x="8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61"/>
            <p:cNvSpPr/>
            <p:nvPr/>
          </p:nvSpPr>
          <p:spPr>
            <a:xfrm>
              <a:off x="1375213" y="1823370"/>
              <a:ext cx="305980" cy="9973"/>
            </a:xfrm>
            <a:custGeom>
              <a:rect b="b" l="l" r="r" t="t"/>
              <a:pathLst>
                <a:path extrusionOk="0" h="144" w="4418">
                  <a:moveTo>
                    <a:pt x="72" y="0"/>
                  </a:moveTo>
                  <a:cubicBezTo>
                    <a:pt x="36" y="0"/>
                    <a:pt x="0" y="24"/>
                    <a:pt x="0" y="72"/>
                  </a:cubicBezTo>
                  <a:cubicBezTo>
                    <a:pt x="0" y="107"/>
                    <a:pt x="36" y="143"/>
                    <a:pt x="72" y="143"/>
                  </a:cubicBezTo>
                  <a:lnTo>
                    <a:pt x="4334" y="143"/>
                  </a:lnTo>
                  <a:cubicBezTo>
                    <a:pt x="4382" y="143"/>
                    <a:pt x="4418" y="107"/>
                    <a:pt x="4418" y="72"/>
                  </a:cubicBezTo>
                  <a:cubicBezTo>
                    <a:pt x="4418" y="24"/>
                    <a:pt x="4382" y="0"/>
                    <a:pt x="4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61"/>
            <p:cNvSpPr/>
            <p:nvPr/>
          </p:nvSpPr>
          <p:spPr>
            <a:xfrm>
              <a:off x="1396683" y="1961883"/>
              <a:ext cx="1001117" cy="9973"/>
            </a:xfrm>
            <a:custGeom>
              <a:rect b="b" l="l" r="r" t="t"/>
              <a:pathLst>
                <a:path extrusionOk="0" h="144" w="14455">
                  <a:moveTo>
                    <a:pt x="71" y="1"/>
                  </a:moveTo>
                  <a:cubicBezTo>
                    <a:pt x="36" y="1"/>
                    <a:pt x="0" y="36"/>
                    <a:pt x="0" y="72"/>
                  </a:cubicBezTo>
                  <a:cubicBezTo>
                    <a:pt x="0" y="120"/>
                    <a:pt x="36" y="143"/>
                    <a:pt x="71" y="143"/>
                  </a:cubicBezTo>
                  <a:lnTo>
                    <a:pt x="14383" y="143"/>
                  </a:lnTo>
                  <a:cubicBezTo>
                    <a:pt x="14430" y="143"/>
                    <a:pt x="14454" y="120"/>
                    <a:pt x="14454" y="72"/>
                  </a:cubicBezTo>
                  <a:cubicBezTo>
                    <a:pt x="14454" y="36"/>
                    <a:pt x="14419" y="1"/>
                    <a:pt x="14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61"/>
            <p:cNvSpPr/>
            <p:nvPr/>
          </p:nvSpPr>
          <p:spPr>
            <a:xfrm>
              <a:off x="1418914" y="2100396"/>
              <a:ext cx="1001117" cy="9973"/>
            </a:xfrm>
            <a:custGeom>
              <a:rect b="b" l="l" r="r" t="t"/>
              <a:pathLst>
                <a:path extrusionOk="0" h="144" w="14455">
                  <a:moveTo>
                    <a:pt x="72" y="1"/>
                  </a:moveTo>
                  <a:cubicBezTo>
                    <a:pt x="24" y="1"/>
                    <a:pt x="1" y="37"/>
                    <a:pt x="1" y="72"/>
                  </a:cubicBezTo>
                  <a:cubicBezTo>
                    <a:pt x="1" y="120"/>
                    <a:pt x="24" y="144"/>
                    <a:pt x="72" y="144"/>
                  </a:cubicBezTo>
                  <a:lnTo>
                    <a:pt x="14371" y="144"/>
                  </a:lnTo>
                  <a:cubicBezTo>
                    <a:pt x="14419" y="144"/>
                    <a:pt x="14455" y="120"/>
                    <a:pt x="14455" y="72"/>
                  </a:cubicBezTo>
                  <a:cubicBezTo>
                    <a:pt x="14455" y="37"/>
                    <a:pt x="14419" y="1"/>
                    <a:pt x="14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61"/>
            <p:cNvSpPr/>
            <p:nvPr/>
          </p:nvSpPr>
          <p:spPr>
            <a:xfrm>
              <a:off x="1783411" y="2238978"/>
              <a:ext cx="658085" cy="10735"/>
            </a:xfrm>
            <a:custGeom>
              <a:rect b="b" l="l" r="r" t="t"/>
              <a:pathLst>
                <a:path extrusionOk="0" h="155" w="9502">
                  <a:moveTo>
                    <a:pt x="72" y="0"/>
                  </a:moveTo>
                  <a:cubicBezTo>
                    <a:pt x="36" y="0"/>
                    <a:pt x="0" y="36"/>
                    <a:pt x="0" y="71"/>
                  </a:cubicBezTo>
                  <a:cubicBezTo>
                    <a:pt x="0" y="119"/>
                    <a:pt x="36" y="155"/>
                    <a:pt x="72" y="155"/>
                  </a:cubicBezTo>
                  <a:lnTo>
                    <a:pt x="9430" y="155"/>
                  </a:lnTo>
                  <a:cubicBezTo>
                    <a:pt x="9466" y="155"/>
                    <a:pt x="9501" y="119"/>
                    <a:pt x="9501" y="71"/>
                  </a:cubicBezTo>
                  <a:cubicBezTo>
                    <a:pt x="9501" y="36"/>
                    <a:pt x="9466" y="0"/>
                    <a:pt x="9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61"/>
            <p:cNvSpPr/>
            <p:nvPr/>
          </p:nvSpPr>
          <p:spPr>
            <a:xfrm>
              <a:off x="1440384" y="2238978"/>
              <a:ext cx="218577" cy="10735"/>
            </a:xfrm>
            <a:custGeom>
              <a:rect b="b" l="l" r="r" t="t"/>
              <a:pathLst>
                <a:path extrusionOk="0" h="155" w="3156">
                  <a:moveTo>
                    <a:pt x="72" y="0"/>
                  </a:moveTo>
                  <a:cubicBezTo>
                    <a:pt x="36" y="0"/>
                    <a:pt x="0" y="36"/>
                    <a:pt x="0" y="71"/>
                  </a:cubicBezTo>
                  <a:cubicBezTo>
                    <a:pt x="0" y="119"/>
                    <a:pt x="36" y="155"/>
                    <a:pt x="72" y="155"/>
                  </a:cubicBezTo>
                  <a:lnTo>
                    <a:pt x="3072" y="155"/>
                  </a:lnTo>
                  <a:cubicBezTo>
                    <a:pt x="3120" y="155"/>
                    <a:pt x="3155" y="119"/>
                    <a:pt x="3155" y="71"/>
                  </a:cubicBezTo>
                  <a:cubicBezTo>
                    <a:pt x="3155" y="36"/>
                    <a:pt x="3120" y="0"/>
                    <a:pt x="3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61"/>
            <p:cNvSpPr/>
            <p:nvPr/>
          </p:nvSpPr>
          <p:spPr>
            <a:xfrm>
              <a:off x="1461784" y="2377491"/>
              <a:ext cx="1001117" cy="10804"/>
            </a:xfrm>
            <a:custGeom>
              <a:rect b="b" l="l" r="r" t="t"/>
              <a:pathLst>
                <a:path extrusionOk="0" h="156" w="14455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14383" y="155"/>
                  </a:lnTo>
                  <a:cubicBezTo>
                    <a:pt x="14419" y="155"/>
                    <a:pt x="14455" y="119"/>
                    <a:pt x="14455" y="72"/>
                  </a:cubicBezTo>
                  <a:cubicBezTo>
                    <a:pt x="14455" y="36"/>
                    <a:pt x="14419" y="0"/>
                    <a:pt x="14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61"/>
            <p:cNvSpPr/>
            <p:nvPr/>
          </p:nvSpPr>
          <p:spPr>
            <a:xfrm>
              <a:off x="2067847" y="2516004"/>
              <a:ext cx="416515" cy="10804"/>
            </a:xfrm>
            <a:custGeom>
              <a:rect b="b" l="l" r="r" t="t"/>
              <a:pathLst>
                <a:path extrusionOk="0" h="156" w="6014">
                  <a:moveTo>
                    <a:pt x="72" y="1"/>
                  </a:moveTo>
                  <a:cubicBezTo>
                    <a:pt x="36" y="1"/>
                    <a:pt x="1" y="36"/>
                    <a:pt x="1" y="84"/>
                  </a:cubicBezTo>
                  <a:cubicBezTo>
                    <a:pt x="1" y="120"/>
                    <a:pt x="36" y="155"/>
                    <a:pt x="72" y="155"/>
                  </a:cubicBezTo>
                  <a:lnTo>
                    <a:pt x="5942" y="155"/>
                  </a:lnTo>
                  <a:cubicBezTo>
                    <a:pt x="5990" y="155"/>
                    <a:pt x="6013" y="120"/>
                    <a:pt x="6013" y="84"/>
                  </a:cubicBezTo>
                  <a:cubicBezTo>
                    <a:pt x="6013" y="36"/>
                    <a:pt x="5990" y="1"/>
                    <a:pt x="5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61"/>
            <p:cNvSpPr/>
            <p:nvPr/>
          </p:nvSpPr>
          <p:spPr>
            <a:xfrm>
              <a:off x="1483253" y="2516004"/>
              <a:ext cx="463471" cy="10804"/>
            </a:xfrm>
            <a:custGeom>
              <a:rect b="b" l="l" r="r" t="t"/>
              <a:pathLst>
                <a:path extrusionOk="0" h="156" w="6692">
                  <a:moveTo>
                    <a:pt x="84" y="1"/>
                  </a:moveTo>
                  <a:cubicBezTo>
                    <a:pt x="36" y="1"/>
                    <a:pt x="0" y="36"/>
                    <a:pt x="0" y="84"/>
                  </a:cubicBezTo>
                  <a:cubicBezTo>
                    <a:pt x="0" y="120"/>
                    <a:pt x="36" y="155"/>
                    <a:pt x="84" y="155"/>
                  </a:cubicBezTo>
                  <a:lnTo>
                    <a:pt x="6620" y="155"/>
                  </a:lnTo>
                  <a:cubicBezTo>
                    <a:pt x="6668" y="155"/>
                    <a:pt x="6692" y="120"/>
                    <a:pt x="6692" y="84"/>
                  </a:cubicBezTo>
                  <a:cubicBezTo>
                    <a:pt x="6692" y="36"/>
                    <a:pt x="6668" y="1"/>
                    <a:pt x="6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61"/>
            <p:cNvSpPr/>
            <p:nvPr/>
          </p:nvSpPr>
          <p:spPr>
            <a:xfrm>
              <a:off x="1813883" y="2655348"/>
              <a:ext cx="692714" cy="9973"/>
            </a:xfrm>
            <a:custGeom>
              <a:rect b="b" l="l" r="r" t="t"/>
              <a:pathLst>
                <a:path extrusionOk="0" h="144" w="10002">
                  <a:moveTo>
                    <a:pt x="72" y="1"/>
                  </a:moveTo>
                  <a:cubicBezTo>
                    <a:pt x="24" y="1"/>
                    <a:pt x="1" y="24"/>
                    <a:pt x="1" y="72"/>
                  </a:cubicBezTo>
                  <a:cubicBezTo>
                    <a:pt x="1" y="108"/>
                    <a:pt x="24" y="144"/>
                    <a:pt x="72" y="144"/>
                  </a:cubicBezTo>
                  <a:lnTo>
                    <a:pt x="9919" y="144"/>
                  </a:lnTo>
                  <a:cubicBezTo>
                    <a:pt x="9966" y="144"/>
                    <a:pt x="10002" y="108"/>
                    <a:pt x="10002" y="72"/>
                  </a:cubicBezTo>
                  <a:cubicBezTo>
                    <a:pt x="10002" y="24"/>
                    <a:pt x="9966" y="1"/>
                    <a:pt x="9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61"/>
            <p:cNvSpPr/>
            <p:nvPr/>
          </p:nvSpPr>
          <p:spPr>
            <a:xfrm>
              <a:off x="1505485" y="2655348"/>
              <a:ext cx="160885" cy="9973"/>
            </a:xfrm>
            <a:custGeom>
              <a:rect b="b" l="l" r="r" t="t"/>
              <a:pathLst>
                <a:path extrusionOk="0" h="144" w="2323">
                  <a:moveTo>
                    <a:pt x="72" y="1"/>
                  </a:moveTo>
                  <a:cubicBezTo>
                    <a:pt x="24" y="1"/>
                    <a:pt x="1" y="24"/>
                    <a:pt x="1" y="72"/>
                  </a:cubicBezTo>
                  <a:cubicBezTo>
                    <a:pt x="1" y="108"/>
                    <a:pt x="24" y="144"/>
                    <a:pt x="72" y="144"/>
                  </a:cubicBezTo>
                  <a:lnTo>
                    <a:pt x="2251" y="144"/>
                  </a:lnTo>
                  <a:cubicBezTo>
                    <a:pt x="2299" y="144"/>
                    <a:pt x="2322" y="108"/>
                    <a:pt x="2322" y="72"/>
                  </a:cubicBezTo>
                  <a:cubicBezTo>
                    <a:pt x="2322" y="24"/>
                    <a:pt x="2299" y="1"/>
                    <a:pt x="2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61"/>
            <p:cNvSpPr/>
            <p:nvPr/>
          </p:nvSpPr>
          <p:spPr>
            <a:xfrm>
              <a:off x="2250891" y="2793861"/>
              <a:ext cx="277169" cy="9973"/>
            </a:xfrm>
            <a:custGeom>
              <a:rect b="b" l="l" r="r" t="t"/>
              <a:pathLst>
                <a:path extrusionOk="0" h="144" w="4002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cubicBezTo>
                    <a:pt x="1" y="108"/>
                    <a:pt x="37" y="144"/>
                    <a:pt x="72" y="144"/>
                  </a:cubicBezTo>
                  <a:lnTo>
                    <a:pt x="3930" y="144"/>
                  </a:lnTo>
                  <a:cubicBezTo>
                    <a:pt x="3966" y="144"/>
                    <a:pt x="4001" y="108"/>
                    <a:pt x="4001" y="72"/>
                  </a:cubicBezTo>
                  <a:cubicBezTo>
                    <a:pt x="4001" y="25"/>
                    <a:pt x="3966" y="1"/>
                    <a:pt x="3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61"/>
            <p:cNvSpPr/>
            <p:nvPr/>
          </p:nvSpPr>
          <p:spPr>
            <a:xfrm>
              <a:off x="1526954" y="2793861"/>
              <a:ext cx="590489" cy="9973"/>
            </a:xfrm>
            <a:custGeom>
              <a:rect b="b" l="l" r="r" t="t"/>
              <a:pathLst>
                <a:path extrusionOk="0" h="144" w="8526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08"/>
                    <a:pt x="36" y="144"/>
                    <a:pt x="72" y="144"/>
                  </a:cubicBezTo>
                  <a:lnTo>
                    <a:pt x="8454" y="144"/>
                  </a:lnTo>
                  <a:cubicBezTo>
                    <a:pt x="8489" y="144"/>
                    <a:pt x="8525" y="108"/>
                    <a:pt x="8525" y="72"/>
                  </a:cubicBezTo>
                  <a:cubicBezTo>
                    <a:pt x="8525" y="25"/>
                    <a:pt x="8489" y="1"/>
                    <a:pt x="8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61"/>
            <p:cNvSpPr/>
            <p:nvPr/>
          </p:nvSpPr>
          <p:spPr>
            <a:xfrm>
              <a:off x="1548354" y="2932443"/>
              <a:ext cx="1001117" cy="9973"/>
            </a:xfrm>
            <a:custGeom>
              <a:rect b="b" l="l" r="r" t="t"/>
              <a:pathLst>
                <a:path extrusionOk="0" h="144" w="14455">
                  <a:moveTo>
                    <a:pt x="72" y="0"/>
                  </a:moveTo>
                  <a:cubicBezTo>
                    <a:pt x="37" y="0"/>
                    <a:pt x="1" y="36"/>
                    <a:pt x="1" y="72"/>
                  </a:cubicBezTo>
                  <a:cubicBezTo>
                    <a:pt x="1" y="119"/>
                    <a:pt x="37" y="143"/>
                    <a:pt x="72" y="143"/>
                  </a:cubicBezTo>
                  <a:lnTo>
                    <a:pt x="14384" y="143"/>
                  </a:lnTo>
                  <a:cubicBezTo>
                    <a:pt x="14419" y="143"/>
                    <a:pt x="14455" y="119"/>
                    <a:pt x="14455" y="72"/>
                  </a:cubicBezTo>
                  <a:cubicBezTo>
                    <a:pt x="14455" y="36"/>
                    <a:pt x="14419" y="0"/>
                    <a:pt x="14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61"/>
            <p:cNvSpPr/>
            <p:nvPr/>
          </p:nvSpPr>
          <p:spPr>
            <a:xfrm>
              <a:off x="2098389" y="3070956"/>
              <a:ext cx="472544" cy="10804"/>
            </a:xfrm>
            <a:custGeom>
              <a:rect b="b" l="l" r="r" t="t"/>
              <a:pathLst>
                <a:path extrusionOk="0" h="156" w="6823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55"/>
                    <a:pt x="72" y="155"/>
                  </a:cubicBezTo>
                  <a:lnTo>
                    <a:pt x="6751" y="155"/>
                  </a:lnTo>
                  <a:cubicBezTo>
                    <a:pt x="6799" y="155"/>
                    <a:pt x="6823" y="119"/>
                    <a:pt x="6823" y="72"/>
                  </a:cubicBezTo>
                  <a:cubicBezTo>
                    <a:pt x="6823" y="36"/>
                    <a:pt x="6799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61"/>
            <p:cNvSpPr/>
            <p:nvPr/>
          </p:nvSpPr>
          <p:spPr>
            <a:xfrm>
              <a:off x="1570655" y="3070956"/>
              <a:ext cx="376068" cy="10804"/>
            </a:xfrm>
            <a:custGeom>
              <a:rect b="b" l="l" r="r" t="t"/>
              <a:pathLst>
                <a:path extrusionOk="0" h="156" w="5430">
                  <a:moveTo>
                    <a:pt x="72" y="0"/>
                  </a:moveTo>
                  <a:cubicBezTo>
                    <a:pt x="24" y="0"/>
                    <a:pt x="0" y="36"/>
                    <a:pt x="0" y="72"/>
                  </a:cubicBezTo>
                  <a:cubicBezTo>
                    <a:pt x="0" y="119"/>
                    <a:pt x="24" y="155"/>
                    <a:pt x="72" y="155"/>
                  </a:cubicBezTo>
                  <a:lnTo>
                    <a:pt x="5358" y="155"/>
                  </a:lnTo>
                  <a:cubicBezTo>
                    <a:pt x="5406" y="155"/>
                    <a:pt x="5430" y="119"/>
                    <a:pt x="5430" y="72"/>
                  </a:cubicBezTo>
                  <a:cubicBezTo>
                    <a:pt x="5430" y="36"/>
                    <a:pt x="5406" y="0"/>
                    <a:pt x="5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61"/>
            <p:cNvSpPr/>
            <p:nvPr/>
          </p:nvSpPr>
          <p:spPr>
            <a:xfrm>
              <a:off x="1592055" y="3209468"/>
              <a:ext cx="1001117" cy="10804"/>
            </a:xfrm>
            <a:custGeom>
              <a:rect b="b" l="l" r="r" t="t"/>
              <a:pathLst>
                <a:path extrusionOk="0" h="156" w="14455">
                  <a:moveTo>
                    <a:pt x="72" y="1"/>
                  </a:moveTo>
                  <a:cubicBezTo>
                    <a:pt x="25" y="1"/>
                    <a:pt x="1" y="36"/>
                    <a:pt x="1" y="72"/>
                  </a:cubicBezTo>
                  <a:cubicBezTo>
                    <a:pt x="1" y="120"/>
                    <a:pt x="25" y="155"/>
                    <a:pt x="72" y="155"/>
                  </a:cubicBezTo>
                  <a:lnTo>
                    <a:pt x="14372" y="155"/>
                  </a:lnTo>
                  <a:cubicBezTo>
                    <a:pt x="14419" y="155"/>
                    <a:pt x="14455" y="120"/>
                    <a:pt x="14455" y="72"/>
                  </a:cubicBezTo>
                  <a:cubicBezTo>
                    <a:pt x="14455" y="36"/>
                    <a:pt x="14419" y="1"/>
                    <a:pt x="1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8" name="Google Shape;1378;p61"/>
          <p:cNvGrpSpPr/>
          <p:nvPr/>
        </p:nvGrpSpPr>
        <p:grpSpPr>
          <a:xfrm>
            <a:off x="741019" y="1159349"/>
            <a:ext cx="2289359" cy="2281060"/>
            <a:chOff x="741019" y="1159349"/>
            <a:chExt cx="2289359" cy="2281060"/>
          </a:xfrm>
        </p:grpSpPr>
        <p:sp>
          <p:nvSpPr>
            <p:cNvPr id="1379" name="Google Shape;1379;p61"/>
            <p:cNvSpPr/>
            <p:nvPr/>
          </p:nvSpPr>
          <p:spPr>
            <a:xfrm rot="10800000">
              <a:off x="887020" y="3114123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61"/>
            <p:cNvSpPr/>
            <p:nvPr/>
          </p:nvSpPr>
          <p:spPr>
            <a:xfrm rot="10800000">
              <a:off x="741019" y="2114527"/>
              <a:ext cx="314806" cy="337478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61"/>
            <p:cNvSpPr/>
            <p:nvPr/>
          </p:nvSpPr>
          <p:spPr>
            <a:xfrm rot="10800000">
              <a:off x="2606359" y="1159349"/>
              <a:ext cx="424019" cy="456049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2" name="Google Shape;1382;p61"/>
          <p:cNvGrpSpPr/>
          <p:nvPr/>
        </p:nvGrpSpPr>
        <p:grpSpPr>
          <a:xfrm>
            <a:off x="8031876" y="-64223"/>
            <a:ext cx="1184334" cy="2102346"/>
            <a:chOff x="8031876" y="-64223"/>
            <a:chExt cx="1184334" cy="2102346"/>
          </a:xfrm>
        </p:grpSpPr>
        <p:sp>
          <p:nvSpPr>
            <p:cNvPr id="1383" name="Google Shape;1383;p61"/>
            <p:cNvSpPr/>
            <p:nvPr/>
          </p:nvSpPr>
          <p:spPr>
            <a:xfrm>
              <a:off x="8901404" y="1700645"/>
              <a:ext cx="314806" cy="337478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61"/>
            <p:cNvSpPr/>
            <p:nvPr/>
          </p:nvSpPr>
          <p:spPr>
            <a:xfrm>
              <a:off x="8031876" y="-64223"/>
              <a:ext cx="424019" cy="456049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5" name="Google Shape;1385;p61"/>
          <p:cNvGrpSpPr/>
          <p:nvPr/>
        </p:nvGrpSpPr>
        <p:grpSpPr>
          <a:xfrm>
            <a:off x="8295307" y="598636"/>
            <a:ext cx="1166721" cy="776867"/>
            <a:chOff x="8295307" y="598636"/>
            <a:chExt cx="1166721" cy="776867"/>
          </a:xfrm>
        </p:grpSpPr>
        <p:sp>
          <p:nvSpPr>
            <p:cNvPr id="1386" name="Google Shape;1386;p61"/>
            <p:cNvSpPr/>
            <p:nvPr/>
          </p:nvSpPr>
          <p:spPr>
            <a:xfrm>
              <a:off x="8295307" y="1049216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61"/>
            <p:cNvSpPr/>
            <p:nvPr/>
          </p:nvSpPr>
          <p:spPr>
            <a:xfrm>
              <a:off x="8901397" y="598636"/>
              <a:ext cx="560631" cy="603177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8" name="Google Shape;1388;p61"/>
          <p:cNvGrpSpPr/>
          <p:nvPr/>
        </p:nvGrpSpPr>
        <p:grpSpPr>
          <a:xfrm>
            <a:off x="93851" y="854573"/>
            <a:ext cx="2991671" cy="3319209"/>
            <a:chOff x="93851" y="854573"/>
            <a:chExt cx="2991671" cy="3319209"/>
          </a:xfrm>
        </p:grpSpPr>
        <p:sp>
          <p:nvSpPr>
            <p:cNvPr id="1389" name="Google Shape;1389;p61"/>
            <p:cNvSpPr/>
            <p:nvPr/>
          </p:nvSpPr>
          <p:spPr>
            <a:xfrm rot="10800000">
              <a:off x="93851" y="2571762"/>
              <a:ext cx="560631" cy="603177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61"/>
            <p:cNvSpPr/>
            <p:nvPr/>
          </p:nvSpPr>
          <p:spPr>
            <a:xfrm rot="10800000">
              <a:off x="2870570" y="2749748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61"/>
            <p:cNvSpPr/>
            <p:nvPr/>
          </p:nvSpPr>
          <p:spPr>
            <a:xfrm rot="10800000">
              <a:off x="1560920" y="854573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61"/>
            <p:cNvSpPr/>
            <p:nvPr/>
          </p:nvSpPr>
          <p:spPr>
            <a:xfrm rot="10800000">
              <a:off x="2333945" y="3847494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3" name="Google Shape;1393;p61"/>
          <p:cNvGrpSpPr/>
          <p:nvPr/>
        </p:nvGrpSpPr>
        <p:grpSpPr>
          <a:xfrm rot="-7217067">
            <a:off x="-1037809" y="3893003"/>
            <a:ext cx="2435263" cy="1836747"/>
            <a:chOff x="1852738" y="206787"/>
            <a:chExt cx="2668014" cy="2012295"/>
          </a:xfrm>
        </p:grpSpPr>
        <p:sp>
          <p:nvSpPr>
            <p:cNvPr id="1394" name="Google Shape;1394;p61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61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61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61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61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61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61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1" name="Google Shape;1401;p61"/>
          <p:cNvGrpSpPr/>
          <p:nvPr/>
        </p:nvGrpSpPr>
        <p:grpSpPr>
          <a:xfrm rot="-4048342">
            <a:off x="7185262" y="3690373"/>
            <a:ext cx="2435223" cy="1836717"/>
            <a:chOff x="1852738" y="206787"/>
            <a:chExt cx="2668014" cy="2012295"/>
          </a:xfrm>
        </p:grpSpPr>
        <p:sp>
          <p:nvSpPr>
            <p:cNvPr id="1402" name="Google Shape;1402;p61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61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61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61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61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61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61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9" name="Google Shape;1409;p61">
            <a:hlinkClick action="ppaction://hlinkshowjump?jump=nextslide"/>
          </p:cNvPr>
          <p:cNvSpPr/>
          <p:nvPr/>
        </p:nvSpPr>
        <p:spPr>
          <a:xfrm>
            <a:off x="4810471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61">
            <a:hlinkClick action="ppaction://hlinkshowjump?jump=nextslide"/>
          </p:cNvPr>
          <p:cNvSpPr/>
          <p:nvPr/>
        </p:nvSpPr>
        <p:spPr>
          <a:xfrm>
            <a:off x="4886065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61">
            <a:hlinkClick action="ppaction://hlinkshowjump?jump=previousslide"/>
          </p:cNvPr>
          <p:cNvSpPr/>
          <p:nvPr/>
        </p:nvSpPr>
        <p:spPr>
          <a:xfrm flipH="1">
            <a:off x="4128928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61">
            <a:hlinkClick action="ppaction://hlinkshowjump?jump=previousslide"/>
          </p:cNvPr>
          <p:cNvSpPr/>
          <p:nvPr/>
        </p:nvSpPr>
        <p:spPr>
          <a:xfrm flipH="1">
            <a:off x="4185633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3" name="Google Shape;1413;p61"/>
          <p:cNvGrpSpPr/>
          <p:nvPr/>
        </p:nvGrpSpPr>
        <p:grpSpPr>
          <a:xfrm>
            <a:off x="4466100" y="4691404"/>
            <a:ext cx="212036" cy="212014"/>
            <a:chOff x="6232000" y="1435050"/>
            <a:chExt cx="488225" cy="481850"/>
          </a:xfrm>
        </p:grpSpPr>
        <p:sp>
          <p:nvSpPr>
            <p:cNvPr id="1414" name="Google Shape;1414;p61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5" name="Google Shape;1415;p61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6" name="Google Shape;1416;p61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7" name="Google Shape;1417;p61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8" name="Google Shape;1418;p61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19" name="Google Shape;1419;p61">
            <a:hlinkClick action="ppaction://hlinksldjump" r:id="rId3"/>
          </p:cNvPr>
          <p:cNvSpPr/>
          <p:nvPr/>
        </p:nvSpPr>
        <p:spPr>
          <a:xfrm>
            <a:off x="4412529" y="4637889"/>
            <a:ext cx="318900" cy="318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61"/>
          <p:cNvSpPr/>
          <p:nvPr/>
        </p:nvSpPr>
        <p:spPr>
          <a:xfrm>
            <a:off x="6382277" y="910648"/>
            <a:ext cx="1146406" cy="1037883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421" name="Google Shape;1421;p61"/>
          <p:cNvSpPr/>
          <p:nvPr/>
        </p:nvSpPr>
        <p:spPr>
          <a:xfrm>
            <a:off x="6582273" y="1012600"/>
            <a:ext cx="746400" cy="70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61"/>
          <p:cNvSpPr txBox="1"/>
          <p:nvPr>
            <p:ph idx="4294967295" type="title"/>
          </p:nvPr>
        </p:nvSpPr>
        <p:spPr>
          <a:xfrm>
            <a:off x="6548525" y="910650"/>
            <a:ext cx="8139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03</a:t>
            </a:r>
            <a:endParaRPr sz="4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" name="Google Shape;1427;p62"/>
          <p:cNvPicPr preferRelativeResize="0"/>
          <p:nvPr/>
        </p:nvPicPr>
        <p:blipFill rotWithShape="1">
          <a:blip r:embed="rId3">
            <a:alphaModFix/>
          </a:blip>
          <a:srcRect b="38052" l="5703" r="5596" t="11779"/>
          <a:stretch/>
        </p:blipFill>
        <p:spPr>
          <a:xfrm>
            <a:off x="90400" y="1564075"/>
            <a:ext cx="5053099" cy="5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62"/>
          <p:cNvPicPr preferRelativeResize="0"/>
          <p:nvPr/>
        </p:nvPicPr>
        <p:blipFill rotWithShape="1">
          <a:blip r:embed="rId4">
            <a:alphaModFix/>
          </a:blip>
          <a:srcRect b="35241" l="6789" r="5383" t="28598"/>
          <a:stretch/>
        </p:blipFill>
        <p:spPr>
          <a:xfrm>
            <a:off x="90400" y="2218550"/>
            <a:ext cx="5053099" cy="44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62"/>
          <p:cNvPicPr preferRelativeResize="0"/>
          <p:nvPr/>
        </p:nvPicPr>
        <p:blipFill rotWithShape="1">
          <a:blip r:embed="rId5">
            <a:alphaModFix/>
          </a:blip>
          <a:srcRect b="24663" l="6633" r="6424" t="18624"/>
          <a:stretch/>
        </p:blipFill>
        <p:spPr>
          <a:xfrm>
            <a:off x="90400" y="291350"/>
            <a:ext cx="5053100" cy="52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62"/>
          <p:cNvPicPr preferRelativeResize="0"/>
          <p:nvPr/>
        </p:nvPicPr>
        <p:blipFill rotWithShape="1">
          <a:blip r:embed="rId6">
            <a:alphaModFix/>
          </a:blip>
          <a:srcRect b="11476" l="9243" r="4527" t="26653"/>
          <a:stretch/>
        </p:blipFill>
        <p:spPr>
          <a:xfrm>
            <a:off x="90400" y="885250"/>
            <a:ext cx="5053100" cy="540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62"/>
          <p:cNvSpPr txBox="1"/>
          <p:nvPr/>
        </p:nvSpPr>
        <p:spPr>
          <a:xfrm>
            <a:off x="5320800" y="291350"/>
            <a:ext cx="31128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st.error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("This is an error msg")</a:t>
            </a:r>
            <a:r>
              <a:rPr lang="en" sz="17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432" name="Google Shape;1432;p62"/>
          <p:cNvSpPr txBox="1"/>
          <p:nvPr/>
        </p:nvSpPr>
        <p:spPr>
          <a:xfrm>
            <a:off x="5320800" y="935000"/>
            <a:ext cx="3978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st.warning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("This is a warning msg")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62"/>
          <p:cNvSpPr txBox="1"/>
          <p:nvPr/>
        </p:nvSpPr>
        <p:spPr>
          <a:xfrm>
            <a:off x="5320800" y="1578650"/>
            <a:ext cx="38757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st.info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("This is an informational msg")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62"/>
          <p:cNvSpPr txBox="1"/>
          <p:nvPr/>
        </p:nvSpPr>
        <p:spPr>
          <a:xfrm>
            <a:off x="5320800" y="2129875"/>
            <a:ext cx="38757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st.success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("This is a success msg")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62"/>
          <p:cNvSpPr txBox="1"/>
          <p:nvPr/>
        </p:nvSpPr>
        <p:spPr>
          <a:xfrm>
            <a:off x="90400" y="3133450"/>
            <a:ext cx="8652600" cy="22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Baloo 2"/>
                <a:ea typeface="Baloo 2"/>
                <a:cs typeface="Baloo 2"/>
                <a:sym typeface="Baloo 2"/>
              </a:rPr>
              <a:t>st.error</a:t>
            </a:r>
            <a:r>
              <a:rPr lang="en" sz="1500">
                <a:latin typeface="Baloo 2"/>
                <a:ea typeface="Baloo 2"/>
                <a:cs typeface="Baloo 2"/>
                <a:sym typeface="Baloo 2"/>
              </a:rPr>
              <a:t>: Χρησιμοποιείται για να επισημάνει errors και το κείμενο έχει κόκκινο background</a:t>
            </a:r>
            <a:endParaRPr sz="15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Baloo 2"/>
                <a:ea typeface="Baloo 2"/>
                <a:cs typeface="Baloo 2"/>
                <a:sym typeface="Baloo 2"/>
              </a:rPr>
              <a:t>st.warning</a:t>
            </a:r>
            <a:r>
              <a:rPr lang="en" sz="1500">
                <a:latin typeface="Baloo 2"/>
                <a:ea typeface="Baloo 2"/>
                <a:cs typeface="Baloo 2"/>
                <a:sym typeface="Baloo 2"/>
              </a:rPr>
              <a:t>: Προειδοποιεί τους χρήστες για πιθανά προβλήματα με πορτοκαλί background </a:t>
            </a:r>
            <a:endParaRPr sz="15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  <a:latin typeface="Baloo 2"/>
                <a:ea typeface="Baloo 2"/>
                <a:cs typeface="Baloo 2"/>
                <a:sym typeface="Baloo 2"/>
              </a:rPr>
              <a:t>st.info</a:t>
            </a:r>
            <a:r>
              <a:rPr lang="en" sz="1500">
                <a:latin typeface="Baloo 2"/>
                <a:ea typeface="Baloo 2"/>
                <a:cs typeface="Baloo 2"/>
                <a:sym typeface="Baloo 2"/>
              </a:rPr>
              <a:t>: Χρησιμοποιείται για ενημερωτικά μηνύματα και έχει μπλε background</a:t>
            </a:r>
            <a:endParaRPr sz="15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8761D"/>
                </a:solidFill>
                <a:latin typeface="Baloo 2"/>
                <a:ea typeface="Baloo 2"/>
                <a:cs typeface="Baloo 2"/>
                <a:sym typeface="Baloo 2"/>
              </a:rPr>
              <a:t>st.success</a:t>
            </a:r>
            <a:r>
              <a:rPr lang="en" sz="1500">
                <a:latin typeface="Baloo 2"/>
                <a:ea typeface="Baloo 2"/>
                <a:cs typeface="Baloo 2"/>
                <a:sym typeface="Baloo 2"/>
              </a:rPr>
              <a:t>: Υποδεικνύει ότι κάτι ήταν επιτυχές, με πράσινο background</a:t>
            </a:r>
            <a:endParaRPr sz="19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63"/>
          <p:cNvSpPr txBox="1"/>
          <p:nvPr>
            <p:ph idx="1" type="subTitle"/>
          </p:nvPr>
        </p:nvSpPr>
        <p:spPr>
          <a:xfrm>
            <a:off x="1755688" y="797153"/>
            <a:ext cx="5251800" cy="15951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Τα στοιχεια του </a:t>
            </a:r>
            <a:r>
              <a:rPr b="1"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streamlit</a:t>
            </a:r>
            <a:r>
              <a:rPr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είναι διαφορετικά, έχουν ομως αρκετές κοινές παραμέτρους</a:t>
            </a:r>
            <a:endParaRPr sz="140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indent="-317500" lvl="0" marL="6096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label</a:t>
            </a:r>
            <a:r>
              <a:rPr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: Το κείμενο-ταμπέλα ενός στοιχείου (</a:t>
            </a:r>
            <a:r>
              <a:rPr lang="en" sz="1400" u="sng">
                <a:solidFill>
                  <a:srgbClr val="0000FF"/>
                </a:solidFill>
                <a:latin typeface="Teko"/>
                <a:ea typeface="Teko"/>
                <a:cs typeface="Teko"/>
                <a:sym typeface="Teko"/>
              </a:rPr>
              <a:t>ΑΠΑΡΑΙΤΗΤΟ!</a:t>
            </a:r>
            <a:r>
              <a:rPr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)</a:t>
            </a:r>
            <a:endParaRPr sz="140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indent="-3175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help</a:t>
            </a:r>
            <a:r>
              <a:rPr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: Κείμενο το οποίο εμφανίζεται όταν το ποντίκι περνάει πάνω από ένα στοιχείο</a:t>
            </a:r>
            <a:endParaRPr sz="140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indent="-3175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visibility</a:t>
            </a:r>
            <a:r>
              <a:rPr lang="en" sz="1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: ορίζει αν ένα στοιχείο φαίνεται ή όχι</a:t>
            </a:r>
            <a:endParaRPr sz="140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1" name="Google Shape;1441;p63"/>
          <p:cNvGrpSpPr/>
          <p:nvPr/>
        </p:nvGrpSpPr>
        <p:grpSpPr>
          <a:xfrm rot="900030">
            <a:off x="7766287" y="3879067"/>
            <a:ext cx="1046583" cy="1411083"/>
            <a:chOff x="3658100" y="944975"/>
            <a:chExt cx="717575" cy="967425"/>
          </a:xfrm>
        </p:grpSpPr>
        <p:sp>
          <p:nvSpPr>
            <p:cNvPr id="1442" name="Google Shape;1442;p63"/>
            <p:cNvSpPr/>
            <p:nvPr/>
          </p:nvSpPr>
          <p:spPr>
            <a:xfrm>
              <a:off x="3658100" y="944975"/>
              <a:ext cx="683150" cy="889400"/>
            </a:xfrm>
            <a:custGeom>
              <a:rect b="b" l="l" r="r" t="t"/>
              <a:pathLst>
                <a:path extrusionOk="0" h="35576" w="27326">
                  <a:moveTo>
                    <a:pt x="2096" y="1"/>
                  </a:moveTo>
                  <a:cubicBezTo>
                    <a:pt x="1225" y="1"/>
                    <a:pt x="653" y="1106"/>
                    <a:pt x="974" y="2017"/>
                  </a:cubicBezTo>
                  <a:cubicBezTo>
                    <a:pt x="1504" y="3502"/>
                    <a:pt x="1239" y="4174"/>
                    <a:pt x="638" y="7464"/>
                  </a:cubicBezTo>
                  <a:cubicBezTo>
                    <a:pt x="1" y="10895"/>
                    <a:pt x="3892" y="10258"/>
                    <a:pt x="4246" y="12186"/>
                  </a:cubicBezTo>
                  <a:cubicBezTo>
                    <a:pt x="4564" y="13831"/>
                    <a:pt x="3255" y="15989"/>
                    <a:pt x="3821" y="17757"/>
                  </a:cubicBezTo>
                  <a:cubicBezTo>
                    <a:pt x="4334" y="19384"/>
                    <a:pt x="6615" y="20410"/>
                    <a:pt x="7394" y="22037"/>
                  </a:cubicBezTo>
                  <a:cubicBezTo>
                    <a:pt x="8136" y="23593"/>
                    <a:pt x="7517" y="26034"/>
                    <a:pt x="8561" y="27502"/>
                  </a:cubicBezTo>
                  <a:cubicBezTo>
                    <a:pt x="9569" y="28899"/>
                    <a:pt x="12045" y="29076"/>
                    <a:pt x="13371" y="30296"/>
                  </a:cubicBezTo>
                  <a:cubicBezTo>
                    <a:pt x="14627" y="31464"/>
                    <a:pt x="14999" y="33940"/>
                    <a:pt x="16590" y="34842"/>
                  </a:cubicBezTo>
                  <a:cubicBezTo>
                    <a:pt x="17136" y="35157"/>
                    <a:pt x="17800" y="35233"/>
                    <a:pt x="18509" y="35233"/>
                  </a:cubicBezTo>
                  <a:cubicBezTo>
                    <a:pt x="19166" y="35233"/>
                    <a:pt x="19863" y="35168"/>
                    <a:pt x="20542" y="35168"/>
                  </a:cubicBezTo>
                  <a:cubicBezTo>
                    <a:pt x="21098" y="35168"/>
                    <a:pt x="21643" y="35212"/>
                    <a:pt x="22144" y="35372"/>
                  </a:cubicBezTo>
                  <a:lnTo>
                    <a:pt x="22267" y="35408"/>
                  </a:lnTo>
                  <a:cubicBezTo>
                    <a:pt x="22589" y="35522"/>
                    <a:pt x="22911" y="35576"/>
                    <a:pt x="23224" y="35576"/>
                  </a:cubicBezTo>
                  <a:cubicBezTo>
                    <a:pt x="24842" y="35576"/>
                    <a:pt x="26221" y="34152"/>
                    <a:pt x="25999" y="32419"/>
                  </a:cubicBezTo>
                  <a:cubicBezTo>
                    <a:pt x="25999" y="32348"/>
                    <a:pt x="25981" y="32277"/>
                    <a:pt x="25981" y="32224"/>
                  </a:cubicBezTo>
                  <a:cubicBezTo>
                    <a:pt x="25840" y="30721"/>
                    <a:pt x="27326" y="28687"/>
                    <a:pt x="26919" y="26795"/>
                  </a:cubicBezTo>
                  <a:cubicBezTo>
                    <a:pt x="26583" y="25203"/>
                    <a:pt x="24425" y="23983"/>
                    <a:pt x="23824" y="22249"/>
                  </a:cubicBezTo>
                  <a:cubicBezTo>
                    <a:pt x="23258" y="20658"/>
                    <a:pt x="24195" y="18341"/>
                    <a:pt x="23382" y="16749"/>
                  </a:cubicBezTo>
                  <a:cubicBezTo>
                    <a:pt x="22603" y="15246"/>
                    <a:pt x="20180" y="14715"/>
                    <a:pt x="19102" y="13300"/>
                  </a:cubicBezTo>
                  <a:cubicBezTo>
                    <a:pt x="18076" y="11938"/>
                    <a:pt x="18217" y="9462"/>
                    <a:pt x="16891" y="8242"/>
                  </a:cubicBezTo>
                  <a:cubicBezTo>
                    <a:pt x="15653" y="7110"/>
                    <a:pt x="13195" y="7464"/>
                    <a:pt x="11656" y="6509"/>
                  </a:cubicBezTo>
                  <a:cubicBezTo>
                    <a:pt x="10241" y="5625"/>
                    <a:pt x="11214" y="3538"/>
                    <a:pt x="8720" y="2547"/>
                  </a:cubicBezTo>
                  <a:cubicBezTo>
                    <a:pt x="8406" y="2422"/>
                    <a:pt x="8063" y="2404"/>
                    <a:pt x="7683" y="2404"/>
                  </a:cubicBezTo>
                  <a:cubicBezTo>
                    <a:pt x="7538" y="2404"/>
                    <a:pt x="7387" y="2407"/>
                    <a:pt x="7231" y="2407"/>
                  </a:cubicBezTo>
                  <a:cubicBezTo>
                    <a:pt x="6186" y="2407"/>
                    <a:pt x="4883" y="2293"/>
                    <a:pt x="3184" y="549"/>
                  </a:cubicBezTo>
                  <a:cubicBezTo>
                    <a:pt x="2800" y="160"/>
                    <a:pt x="242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63"/>
            <p:cNvSpPr/>
            <p:nvPr/>
          </p:nvSpPr>
          <p:spPr>
            <a:xfrm>
              <a:off x="3713825" y="1018850"/>
              <a:ext cx="661850" cy="893550"/>
            </a:xfrm>
            <a:custGeom>
              <a:rect b="b" l="l" r="r" t="t"/>
              <a:pathLst>
                <a:path extrusionOk="0" h="35742" w="26474">
                  <a:moveTo>
                    <a:pt x="1064" y="0"/>
                  </a:moveTo>
                  <a:cubicBezTo>
                    <a:pt x="987" y="0"/>
                    <a:pt x="906" y="84"/>
                    <a:pt x="955" y="158"/>
                  </a:cubicBezTo>
                  <a:cubicBezTo>
                    <a:pt x="1963" y="1715"/>
                    <a:pt x="2954" y="3271"/>
                    <a:pt x="3980" y="4810"/>
                  </a:cubicBezTo>
                  <a:lnTo>
                    <a:pt x="142" y="4739"/>
                  </a:lnTo>
                  <a:cubicBezTo>
                    <a:pt x="0" y="4739"/>
                    <a:pt x="0" y="4969"/>
                    <a:pt x="142" y="4969"/>
                  </a:cubicBezTo>
                  <a:lnTo>
                    <a:pt x="4103" y="5040"/>
                  </a:lnTo>
                  <a:lnTo>
                    <a:pt x="4121" y="5040"/>
                  </a:lnTo>
                  <a:cubicBezTo>
                    <a:pt x="4616" y="5800"/>
                    <a:pt x="5129" y="6561"/>
                    <a:pt x="5624" y="7303"/>
                  </a:cubicBezTo>
                  <a:cubicBezTo>
                    <a:pt x="6739" y="8966"/>
                    <a:pt x="7853" y="10628"/>
                    <a:pt x="8985" y="12255"/>
                  </a:cubicBezTo>
                  <a:cubicBezTo>
                    <a:pt x="7322" y="12662"/>
                    <a:pt x="5624" y="12874"/>
                    <a:pt x="3909" y="12874"/>
                  </a:cubicBezTo>
                  <a:cubicBezTo>
                    <a:pt x="3750" y="12874"/>
                    <a:pt x="3750" y="13104"/>
                    <a:pt x="3909" y="13104"/>
                  </a:cubicBezTo>
                  <a:cubicBezTo>
                    <a:pt x="5660" y="13104"/>
                    <a:pt x="7428" y="12874"/>
                    <a:pt x="9126" y="12450"/>
                  </a:cubicBezTo>
                  <a:cubicBezTo>
                    <a:pt x="9568" y="13087"/>
                    <a:pt x="9993" y="13723"/>
                    <a:pt x="10435" y="14360"/>
                  </a:cubicBezTo>
                  <a:cubicBezTo>
                    <a:pt x="12062" y="16694"/>
                    <a:pt x="13707" y="19011"/>
                    <a:pt x="15369" y="21310"/>
                  </a:cubicBezTo>
                  <a:lnTo>
                    <a:pt x="15440" y="21417"/>
                  </a:lnTo>
                  <a:cubicBezTo>
                    <a:pt x="13959" y="21665"/>
                    <a:pt x="12454" y="21795"/>
                    <a:pt x="10946" y="21795"/>
                  </a:cubicBezTo>
                  <a:cubicBezTo>
                    <a:pt x="10204" y="21795"/>
                    <a:pt x="9461" y="21764"/>
                    <a:pt x="8719" y="21700"/>
                  </a:cubicBezTo>
                  <a:cubicBezTo>
                    <a:pt x="8578" y="21700"/>
                    <a:pt x="8578" y="21912"/>
                    <a:pt x="8719" y="21912"/>
                  </a:cubicBezTo>
                  <a:cubicBezTo>
                    <a:pt x="9465" y="21975"/>
                    <a:pt x="10210" y="22007"/>
                    <a:pt x="10954" y="22007"/>
                  </a:cubicBezTo>
                  <a:cubicBezTo>
                    <a:pt x="12488" y="22007"/>
                    <a:pt x="14016" y="21873"/>
                    <a:pt x="15529" y="21611"/>
                  </a:cubicBezTo>
                  <a:cubicBezTo>
                    <a:pt x="15546" y="21611"/>
                    <a:pt x="15564" y="21593"/>
                    <a:pt x="15582" y="21593"/>
                  </a:cubicBezTo>
                  <a:cubicBezTo>
                    <a:pt x="17173" y="23786"/>
                    <a:pt x="18783" y="25980"/>
                    <a:pt x="20427" y="28155"/>
                  </a:cubicBezTo>
                  <a:cubicBezTo>
                    <a:pt x="22125" y="30419"/>
                    <a:pt x="23859" y="32647"/>
                    <a:pt x="25592" y="34875"/>
                  </a:cubicBezTo>
                  <a:lnTo>
                    <a:pt x="26246" y="35707"/>
                  </a:lnTo>
                  <a:cubicBezTo>
                    <a:pt x="26267" y="35731"/>
                    <a:pt x="26291" y="35742"/>
                    <a:pt x="26315" y="35742"/>
                  </a:cubicBezTo>
                  <a:cubicBezTo>
                    <a:pt x="26395" y="35742"/>
                    <a:pt x="26473" y="35629"/>
                    <a:pt x="26405" y="35548"/>
                  </a:cubicBezTo>
                  <a:cubicBezTo>
                    <a:pt x="24637" y="33301"/>
                    <a:pt x="22903" y="31055"/>
                    <a:pt x="21188" y="28792"/>
                  </a:cubicBezTo>
                  <a:cubicBezTo>
                    <a:pt x="19472" y="26528"/>
                    <a:pt x="17792" y="24246"/>
                    <a:pt x="16130" y="21965"/>
                  </a:cubicBezTo>
                  <a:cubicBezTo>
                    <a:pt x="15988" y="21770"/>
                    <a:pt x="15829" y="21558"/>
                    <a:pt x="15688" y="21346"/>
                  </a:cubicBezTo>
                  <a:cubicBezTo>
                    <a:pt x="16271" y="19312"/>
                    <a:pt x="16607" y="17207"/>
                    <a:pt x="16660" y="15085"/>
                  </a:cubicBezTo>
                  <a:cubicBezTo>
                    <a:pt x="16678" y="14466"/>
                    <a:pt x="16678" y="13865"/>
                    <a:pt x="16660" y="13263"/>
                  </a:cubicBezTo>
                  <a:cubicBezTo>
                    <a:pt x="16660" y="13193"/>
                    <a:pt x="16603" y="13157"/>
                    <a:pt x="16545" y="13157"/>
                  </a:cubicBezTo>
                  <a:cubicBezTo>
                    <a:pt x="16488" y="13157"/>
                    <a:pt x="16430" y="13193"/>
                    <a:pt x="16430" y="13263"/>
                  </a:cubicBezTo>
                  <a:cubicBezTo>
                    <a:pt x="16519" y="15386"/>
                    <a:pt x="16342" y="17490"/>
                    <a:pt x="15900" y="19577"/>
                  </a:cubicBezTo>
                  <a:cubicBezTo>
                    <a:pt x="15794" y="20090"/>
                    <a:pt x="15670" y="20603"/>
                    <a:pt x="15529" y="21116"/>
                  </a:cubicBezTo>
                  <a:cubicBezTo>
                    <a:pt x="14061" y="19100"/>
                    <a:pt x="12628" y="17084"/>
                    <a:pt x="11195" y="15032"/>
                  </a:cubicBezTo>
                  <a:cubicBezTo>
                    <a:pt x="10700" y="14342"/>
                    <a:pt x="10223" y="13635"/>
                    <a:pt x="9745" y="12945"/>
                  </a:cubicBezTo>
                  <a:cubicBezTo>
                    <a:pt x="9763" y="12927"/>
                    <a:pt x="9798" y="12892"/>
                    <a:pt x="9798" y="12874"/>
                  </a:cubicBezTo>
                  <a:cubicBezTo>
                    <a:pt x="10276" y="10805"/>
                    <a:pt x="10647" y="8701"/>
                    <a:pt x="10895" y="6596"/>
                  </a:cubicBezTo>
                  <a:cubicBezTo>
                    <a:pt x="10904" y="6525"/>
                    <a:pt x="10855" y="6490"/>
                    <a:pt x="10802" y="6490"/>
                  </a:cubicBezTo>
                  <a:cubicBezTo>
                    <a:pt x="10749" y="6490"/>
                    <a:pt x="10691" y="6525"/>
                    <a:pt x="10683" y="6596"/>
                  </a:cubicBezTo>
                  <a:cubicBezTo>
                    <a:pt x="10435" y="8665"/>
                    <a:pt x="10081" y="10699"/>
                    <a:pt x="9604" y="12733"/>
                  </a:cubicBezTo>
                  <a:cubicBezTo>
                    <a:pt x="8525" y="11177"/>
                    <a:pt x="7446" y="9602"/>
                    <a:pt x="6385" y="8028"/>
                  </a:cubicBezTo>
                  <a:cubicBezTo>
                    <a:pt x="5713" y="7020"/>
                    <a:pt x="5041" y="6012"/>
                    <a:pt x="4369" y="4986"/>
                  </a:cubicBezTo>
                  <a:cubicBezTo>
                    <a:pt x="5023" y="3766"/>
                    <a:pt x="5571" y="2493"/>
                    <a:pt x="6031" y="1202"/>
                  </a:cubicBezTo>
                  <a:cubicBezTo>
                    <a:pt x="6064" y="1115"/>
                    <a:pt x="5997" y="1062"/>
                    <a:pt x="5928" y="1062"/>
                  </a:cubicBezTo>
                  <a:cubicBezTo>
                    <a:pt x="5884" y="1062"/>
                    <a:pt x="5840" y="1083"/>
                    <a:pt x="5819" y="1131"/>
                  </a:cubicBezTo>
                  <a:cubicBezTo>
                    <a:pt x="5377" y="2387"/>
                    <a:pt x="4846" y="3607"/>
                    <a:pt x="4227" y="4774"/>
                  </a:cubicBezTo>
                  <a:cubicBezTo>
                    <a:pt x="3378" y="3501"/>
                    <a:pt x="2547" y="2228"/>
                    <a:pt x="1716" y="936"/>
                  </a:cubicBezTo>
                  <a:lnTo>
                    <a:pt x="1150" y="52"/>
                  </a:lnTo>
                  <a:cubicBezTo>
                    <a:pt x="1129" y="15"/>
                    <a:pt x="1097" y="0"/>
                    <a:pt x="1064" y="0"/>
                  </a:cubicBezTo>
                  <a:close/>
                </a:path>
              </a:pathLst>
            </a:custGeom>
            <a:solidFill>
              <a:srgbClr val="09544A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4" name="Google Shape;1444;p63"/>
          <p:cNvGrpSpPr/>
          <p:nvPr/>
        </p:nvGrpSpPr>
        <p:grpSpPr>
          <a:xfrm>
            <a:off x="8395921" y="3362735"/>
            <a:ext cx="887441" cy="1864044"/>
            <a:chOff x="5024350" y="862700"/>
            <a:chExt cx="762275" cy="1601000"/>
          </a:xfrm>
        </p:grpSpPr>
        <p:sp>
          <p:nvSpPr>
            <p:cNvPr id="1445" name="Google Shape;1445;p63"/>
            <p:cNvSpPr/>
            <p:nvPr/>
          </p:nvSpPr>
          <p:spPr>
            <a:xfrm>
              <a:off x="5024350" y="862700"/>
              <a:ext cx="762275" cy="1601000"/>
            </a:xfrm>
            <a:custGeom>
              <a:rect b="b" l="l" r="r" t="t"/>
              <a:pathLst>
                <a:path extrusionOk="0" h="64040" w="30491">
                  <a:moveTo>
                    <a:pt x="22991" y="1"/>
                  </a:moveTo>
                  <a:cubicBezTo>
                    <a:pt x="21895" y="1"/>
                    <a:pt x="20651" y="785"/>
                    <a:pt x="19808" y="2566"/>
                  </a:cubicBezTo>
                  <a:cubicBezTo>
                    <a:pt x="17615" y="7129"/>
                    <a:pt x="11779" y="4565"/>
                    <a:pt x="9126" y="7465"/>
                  </a:cubicBezTo>
                  <a:cubicBezTo>
                    <a:pt x="7216" y="9570"/>
                    <a:pt x="9957" y="15053"/>
                    <a:pt x="8702" y="17387"/>
                  </a:cubicBezTo>
                  <a:cubicBezTo>
                    <a:pt x="7375" y="19863"/>
                    <a:pt x="1946" y="18855"/>
                    <a:pt x="1627" y="23524"/>
                  </a:cubicBezTo>
                  <a:cubicBezTo>
                    <a:pt x="1450" y="26318"/>
                    <a:pt x="2741" y="30333"/>
                    <a:pt x="2352" y="32951"/>
                  </a:cubicBezTo>
                  <a:cubicBezTo>
                    <a:pt x="1946" y="35763"/>
                    <a:pt x="0" y="38380"/>
                    <a:pt x="0" y="41015"/>
                  </a:cubicBezTo>
                  <a:cubicBezTo>
                    <a:pt x="0" y="43898"/>
                    <a:pt x="1963" y="46551"/>
                    <a:pt x="2264" y="49098"/>
                  </a:cubicBezTo>
                  <a:cubicBezTo>
                    <a:pt x="2653" y="52140"/>
                    <a:pt x="1450" y="55182"/>
                    <a:pt x="2016" y="57499"/>
                  </a:cubicBezTo>
                  <a:cubicBezTo>
                    <a:pt x="3024" y="61655"/>
                    <a:pt x="2211" y="62504"/>
                    <a:pt x="4351" y="63689"/>
                  </a:cubicBezTo>
                  <a:cubicBezTo>
                    <a:pt x="4758" y="63922"/>
                    <a:pt x="5217" y="64039"/>
                    <a:pt x="5682" y="64039"/>
                  </a:cubicBezTo>
                  <a:cubicBezTo>
                    <a:pt x="6026" y="64039"/>
                    <a:pt x="6372" y="63976"/>
                    <a:pt x="6703" y="63848"/>
                  </a:cubicBezTo>
                  <a:cubicBezTo>
                    <a:pt x="8949" y="62963"/>
                    <a:pt x="11107" y="62822"/>
                    <a:pt x="12911" y="61442"/>
                  </a:cubicBezTo>
                  <a:cubicBezTo>
                    <a:pt x="15245" y="59692"/>
                    <a:pt x="16041" y="56508"/>
                    <a:pt x="17774" y="54492"/>
                  </a:cubicBezTo>
                  <a:cubicBezTo>
                    <a:pt x="19649" y="52317"/>
                    <a:pt x="22656" y="51008"/>
                    <a:pt x="23929" y="48620"/>
                  </a:cubicBezTo>
                  <a:cubicBezTo>
                    <a:pt x="25256" y="46127"/>
                    <a:pt x="22815" y="39494"/>
                    <a:pt x="23575" y="36877"/>
                  </a:cubicBezTo>
                  <a:cubicBezTo>
                    <a:pt x="24371" y="34171"/>
                    <a:pt x="29076" y="31377"/>
                    <a:pt x="29376" y="28671"/>
                  </a:cubicBezTo>
                  <a:cubicBezTo>
                    <a:pt x="29695" y="25841"/>
                    <a:pt x="25450" y="24355"/>
                    <a:pt x="25733" y="21172"/>
                  </a:cubicBezTo>
                  <a:cubicBezTo>
                    <a:pt x="25998" y="18271"/>
                    <a:pt x="30491" y="18378"/>
                    <a:pt x="30137" y="13620"/>
                  </a:cubicBezTo>
                  <a:cubicBezTo>
                    <a:pt x="29925" y="10560"/>
                    <a:pt x="25538" y="10136"/>
                    <a:pt x="24937" y="7784"/>
                  </a:cubicBezTo>
                  <a:cubicBezTo>
                    <a:pt x="24654" y="6634"/>
                    <a:pt x="25008" y="4989"/>
                    <a:pt x="25202" y="4105"/>
                  </a:cubicBezTo>
                  <a:cubicBezTo>
                    <a:pt x="25793" y="1568"/>
                    <a:pt x="24539" y="1"/>
                    <a:pt x="2299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63"/>
            <p:cNvSpPr/>
            <p:nvPr/>
          </p:nvSpPr>
          <p:spPr>
            <a:xfrm>
              <a:off x="5073125" y="925550"/>
              <a:ext cx="603350" cy="1517000"/>
            </a:xfrm>
            <a:custGeom>
              <a:rect b="b" l="l" r="r" t="t"/>
              <a:pathLst>
                <a:path extrusionOk="0" h="60680" w="24134">
                  <a:moveTo>
                    <a:pt x="20925" y="1"/>
                  </a:moveTo>
                  <a:cubicBezTo>
                    <a:pt x="20879" y="1"/>
                    <a:pt x="20831" y="22"/>
                    <a:pt x="20811" y="70"/>
                  </a:cubicBezTo>
                  <a:cubicBezTo>
                    <a:pt x="19025" y="4598"/>
                    <a:pt x="17433" y="9214"/>
                    <a:pt x="15947" y="13847"/>
                  </a:cubicBezTo>
                  <a:cubicBezTo>
                    <a:pt x="13931" y="11814"/>
                    <a:pt x="12039" y="9674"/>
                    <a:pt x="10270" y="7445"/>
                  </a:cubicBezTo>
                  <a:cubicBezTo>
                    <a:pt x="9757" y="6791"/>
                    <a:pt x="9262" y="6119"/>
                    <a:pt x="8767" y="5447"/>
                  </a:cubicBezTo>
                  <a:cubicBezTo>
                    <a:pt x="8741" y="5416"/>
                    <a:pt x="8706" y="5403"/>
                    <a:pt x="8672" y="5403"/>
                  </a:cubicBezTo>
                  <a:cubicBezTo>
                    <a:pt x="8589" y="5403"/>
                    <a:pt x="8510" y="5478"/>
                    <a:pt x="8572" y="5553"/>
                  </a:cubicBezTo>
                  <a:cubicBezTo>
                    <a:pt x="10305" y="7923"/>
                    <a:pt x="12180" y="10186"/>
                    <a:pt x="14196" y="12344"/>
                  </a:cubicBezTo>
                  <a:cubicBezTo>
                    <a:pt x="14745" y="12928"/>
                    <a:pt x="15311" y="13511"/>
                    <a:pt x="15876" y="14095"/>
                  </a:cubicBezTo>
                  <a:cubicBezTo>
                    <a:pt x="15876" y="14113"/>
                    <a:pt x="15859" y="14148"/>
                    <a:pt x="15859" y="14166"/>
                  </a:cubicBezTo>
                  <a:cubicBezTo>
                    <a:pt x="14568" y="18163"/>
                    <a:pt x="13294" y="22177"/>
                    <a:pt x="12092" y="26210"/>
                  </a:cubicBezTo>
                  <a:cubicBezTo>
                    <a:pt x="9598" y="24706"/>
                    <a:pt x="7210" y="23044"/>
                    <a:pt x="4929" y="21258"/>
                  </a:cubicBezTo>
                  <a:cubicBezTo>
                    <a:pt x="4275" y="20727"/>
                    <a:pt x="3602" y="20179"/>
                    <a:pt x="2966" y="19631"/>
                  </a:cubicBezTo>
                  <a:cubicBezTo>
                    <a:pt x="2939" y="19611"/>
                    <a:pt x="2910" y="19603"/>
                    <a:pt x="2882" y="19603"/>
                  </a:cubicBezTo>
                  <a:cubicBezTo>
                    <a:pt x="2786" y="19603"/>
                    <a:pt x="2710" y="19707"/>
                    <a:pt x="2807" y="19790"/>
                  </a:cubicBezTo>
                  <a:cubicBezTo>
                    <a:pt x="5106" y="21753"/>
                    <a:pt x="7546" y="23557"/>
                    <a:pt x="10076" y="25219"/>
                  </a:cubicBezTo>
                  <a:cubicBezTo>
                    <a:pt x="10712" y="25626"/>
                    <a:pt x="11367" y="26033"/>
                    <a:pt x="12021" y="26422"/>
                  </a:cubicBezTo>
                  <a:cubicBezTo>
                    <a:pt x="11826" y="27112"/>
                    <a:pt x="11632" y="27784"/>
                    <a:pt x="11437" y="28456"/>
                  </a:cubicBezTo>
                  <a:cubicBezTo>
                    <a:pt x="10076" y="33213"/>
                    <a:pt x="9032" y="38059"/>
                    <a:pt x="8307" y="42958"/>
                  </a:cubicBezTo>
                  <a:cubicBezTo>
                    <a:pt x="8289" y="43047"/>
                    <a:pt x="8272" y="43135"/>
                    <a:pt x="8272" y="43223"/>
                  </a:cubicBezTo>
                  <a:cubicBezTo>
                    <a:pt x="8254" y="43206"/>
                    <a:pt x="8254" y="43206"/>
                    <a:pt x="8254" y="43206"/>
                  </a:cubicBezTo>
                  <a:cubicBezTo>
                    <a:pt x="6114" y="41473"/>
                    <a:pt x="4027" y="39722"/>
                    <a:pt x="1975" y="37918"/>
                  </a:cubicBezTo>
                  <a:cubicBezTo>
                    <a:pt x="1392" y="37405"/>
                    <a:pt x="826" y="36892"/>
                    <a:pt x="242" y="36379"/>
                  </a:cubicBezTo>
                  <a:cubicBezTo>
                    <a:pt x="219" y="36360"/>
                    <a:pt x="193" y="36351"/>
                    <a:pt x="168" y="36351"/>
                  </a:cubicBezTo>
                  <a:cubicBezTo>
                    <a:pt x="79" y="36351"/>
                    <a:pt x="0" y="36456"/>
                    <a:pt x="83" y="36538"/>
                  </a:cubicBezTo>
                  <a:cubicBezTo>
                    <a:pt x="2117" y="38360"/>
                    <a:pt x="4186" y="40146"/>
                    <a:pt x="6308" y="41897"/>
                  </a:cubicBezTo>
                  <a:cubicBezTo>
                    <a:pt x="6892" y="42392"/>
                    <a:pt x="7493" y="42870"/>
                    <a:pt x="8095" y="43347"/>
                  </a:cubicBezTo>
                  <a:cubicBezTo>
                    <a:pt x="8115" y="43368"/>
                    <a:pt x="8136" y="43377"/>
                    <a:pt x="8160" y="43377"/>
                  </a:cubicBezTo>
                  <a:cubicBezTo>
                    <a:pt x="8178" y="43377"/>
                    <a:pt x="8197" y="43372"/>
                    <a:pt x="8219" y="43365"/>
                  </a:cubicBezTo>
                  <a:cubicBezTo>
                    <a:pt x="8219" y="43383"/>
                    <a:pt x="8219" y="43400"/>
                    <a:pt x="8236" y="43400"/>
                  </a:cubicBezTo>
                  <a:cubicBezTo>
                    <a:pt x="7582" y="48087"/>
                    <a:pt x="7157" y="52792"/>
                    <a:pt x="6927" y="57496"/>
                  </a:cubicBezTo>
                  <a:cubicBezTo>
                    <a:pt x="6892" y="58557"/>
                    <a:pt x="6839" y="59618"/>
                    <a:pt x="6804" y="60679"/>
                  </a:cubicBezTo>
                  <a:lnTo>
                    <a:pt x="7034" y="60609"/>
                  </a:lnTo>
                  <a:cubicBezTo>
                    <a:pt x="7051" y="60220"/>
                    <a:pt x="7051" y="59813"/>
                    <a:pt x="7069" y="59424"/>
                  </a:cubicBezTo>
                  <a:cubicBezTo>
                    <a:pt x="7246" y="54507"/>
                    <a:pt x="7617" y="49608"/>
                    <a:pt x="8272" y="44744"/>
                  </a:cubicBezTo>
                  <a:cubicBezTo>
                    <a:pt x="8325" y="44302"/>
                    <a:pt x="8395" y="43860"/>
                    <a:pt x="8466" y="43418"/>
                  </a:cubicBezTo>
                  <a:cubicBezTo>
                    <a:pt x="9881" y="43206"/>
                    <a:pt x="11243" y="42658"/>
                    <a:pt x="12552" y="42092"/>
                  </a:cubicBezTo>
                  <a:cubicBezTo>
                    <a:pt x="14019" y="41455"/>
                    <a:pt x="15452" y="40818"/>
                    <a:pt x="16920" y="40182"/>
                  </a:cubicBezTo>
                  <a:lnTo>
                    <a:pt x="19396" y="39103"/>
                  </a:lnTo>
                  <a:cubicBezTo>
                    <a:pt x="19504" y="39041"/>
                    <a:pt x="19437" y="38898"/>
                    <a:pt x="19324" y="38898"/>
                  </a:cubicBezTo>
                  <a:cubicBezTo>
                    <a:pt x="19308" y="38898"/>
                    <a:pt x="19290" y="38901"/>
                    <a:pt x="19272" y="38908"/>
                  </a:cubicBezTo>
                  <a:lnTo>
                    <a:pt x="14939" y="40818"/>
                  </a:lnTo>
                  <a:cubicBezTo>
                    <a:pt x="13542" y="41437"/>
                    <a:pt x="12145" y="42092"/>
                    <a:pt x="10712" y="42604"/>
                  </a:cubicBezTo>
                  <a:cubicBezTo>
                    <a:pt x="9987" y="42870"/>
                    <a:pt x="9244" y="43064"/>
                    <a:pt x="8501" y="43206"/>
                  </a:cubicBezTo>
                  <a:cubicBezTo>
                    <a:pt x="9138" y="38820"/>
                    <a:pt x="10022" y="34469"/>
                    <a:pt x="11190" y="30189"/>
                  </a:cubicBezTo>
                  <a:cubicBezTo>
                    <a:pt x="11508" y="28969"/>
                    <a:pt x="11862" y="27766"/>
                    <a:pt x="12215" y="26546"/>
                  </a:cubicBezTo>
                  <a:lnTo>
                    <a:pt x="12251" y="26581"/>
                  </a:lnTo>
                  <a:cubicBezTo>
                    <a:pt x="12267" y="26588"/>
                    <a:pt x="12282" y="26591"/>
                    <a:pt x="12297" y="26591"/>
                  </a:cubicBezTo>
                  <a:cubicBezTo>
                    <a:pt x="12398" y="26591"/>
                    <a:pt x="12465" y="26448"/>
                    <a:pt x="12357" y="26387"/>
                  </a:cubicBezTo>
                  <a:lnTo>
                    <a:pt x="12304" y="26351"/>
                  </a:lnTo>
                  <a:cubicBezTo>
                    <a:pt x="15045" y="26086"/>
                    <a:pt x="17769" y="25679"/>
                    <a:pt x="20475" y="25113"/>
                  </a:cubicBezTo>
                  <a:cubicBezTo>
                    <a:pt x="21235" y="24936"/>
                    <a:pt x="21996" y="24760"/>
                    <a:pt x="22774" y="24583"/>
                  </a:cubicBezTo>
                  <a:cubicBezTo>
                    <a:pt x="22905" y="24534"/>
                    <a:pt x="22869" y="24349"/>
                    <a:pt x="22738" y="24349"/>
                  </a:cubicBezTo>
                  <a:cubicBezTo>
                    <a:pt x="22727" y="24349"/>
                    <a:pt x="22715" y="24350"/>
                    <a:pt x="22703" y="24353"/>
                  </a:cubicBezTo>
                  <a:cubicBezTo>
                    <a:pt x="20050" y="25007"/>
                    <a:pt x="17344" y="25520"/>
                    <a:pt x="14621" y="25856"/>
                  </a:cubicBezTo>
                  <a:cubicBezTo>
                    <a:pt x="13860" y="25962"/>
                    <a:pt x="13100" y="26033"/>
                    <a:pt x="12339" y="26104"/>
                  </a:cubicBezTo>
                  <a:cubicBezTo>
                    <a:pt x="13347" y="22708"/>
                    <a:pt x="14444" y="19312"/>
                    <a:pt x="15505" y="15934"/>
                  </a:cubicBezTo>
                  <a:cubicBezTo>
                    <a:pt x="15735" y="15262"/>
                    <a:pt x="15947" y="14572"/>
                    <a:pt x="16177" y="13883"/>
                  </a:cubicBezTo>
                  <a:cubicBezTo>
                    <a:pt x="16195" y="13900"/>
                    <a:pt x="16230" y="13900"/>
                    <a:pt x="16266" y="13900"/>
                  </a:cubicBezTo>
                  <a:cubicBezTo>
                    <a:pt x="18352" y="13281"/>
                    <a:pt x="20457" y="12680"/>
                    <a:pt x="22544" y="12043"/>
                  </a:cubicBezTo>
                  <a:cubicBezTo>
                    <a:pt x="23075" y="11902"/>
                    <a:pt x="23570" y="11690"/>
                    <a:pt x="24030" y="11407"/>
                  </a:cubicBezTo>
                  <a:cubicBezTo>
                    <a:pt x="24134" y="11332"/>
                    <a:pt x="24063" y="11196"/>
                    <a:pt x="23975" y="11196"/>
                  </a:cubicBezTo>
                  <a:cubicBezTo>
                    <a:pt x="23958" y="11196"/>
                    <a:pt x="23941" y="11201"/>
                    <a:pt x="23924" y="11212"/>
                  </a:cubicBezTo>
                  <a:cubicBezTo>
                    <a:pt x="23517" y="11477"/>
                    <a:pt x="23075" y="11672"/>
                    <a:pt x="22597" y="11796"/>
                  </a:cubicBezTo>
                  <a:cubicBezTo>
                    <a:pt x="22102" y="11955"/>
                    <a:pt x="21607" y="12096"/>
                    <a:pt x="21094" y="12238"/>
                  </a:cubicBezTo>
                  <a:lnTo>
                    <a:pt x="17963" y="13158"/>
                  </a:lnTo>
                  <a:lnTo>
                    <a:pt x="16230" y="13671"/>
                  </a:lnTo>
                  <a:cubicBezTo>
                    <a:pt x="17504" y="9709"/>
                    <a:pt x="18848" y="5765"/>
                    <a:pt x="20351" y="1874"/>
                  </a:cubicBezTo>
                  <a:cubicBezTo>
                    <a:pt x="20581" y="1290"/>
                    <a:pt x="20793" y="707"/>
                    <a:pt x="21041" y="141"/>
                  </a:cubicBezTo>
                  <a:cubicBezTo>
                    <a:pt x="21073" y="54"/>
                    <a:pt x="21000" y="1"/>
                    <a:pt x="20925" y="1"/>
                  </a:cubicBezTo>
                  <a:close/>
                </a:path>
              </a:pathLst>
            </a:custGeom>
            <a:solidFill>
              <a:srgbClr val="09544A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7" name="Google Shape;1447;p63"/>
          <p:cNvGrpSpPr/>
          <p:nvPr/>
        </p:nvGrpSpPr>
        <p:grpSpPr>
          <a:xfrm rot="10800000">
            <a:off x="1012752" y="2906325"/>
            <a:ext cx="1376147" cy="1360047"/>
            <a:chOff x="2187824" y="4243425"/>
            <a:chExt cx="1222047" cy="1207750"/>
          </a:xfrm>
        </p:grpSpPr>
        <p:sp>
          <p:nvSpPr>
            <p:cNvPr id="1448" name="Google Shape;1448;p63"/>
            <p:cNvSpPr/>
            <p:nvPr/>
          </p:nvSpPr>
          <p:spPr>
            <a:xfrm>
              <a:off x="2590600" y="4843825"/>
              <a:ext cx="608700" cy="607350"/>
            </a:xfrm>
            <a:custGeom>
              <a:rect b="b" l="l" r="r" t="t"/>
              <a:pathLst>
                <a:path extrusionOk="0" h="24294" w="24348">
                  <a:moveTo>
                    <a:pt x="12027" y="5491"/>
                  </a:moveTo>
                  <a:cubicBezTo>
                    <a:pt x="15386" y="5491"/>
                    <a:pt x="18612" y="8109"/>
                    <a:pt x="18612" y="12066"/>
                  </a:cubicBezTo>
                  <a:cubicBezTo>
                    <a:pt x="18612" y="15637"/>
                    <a:pt x="15691" y="18559"/>
                    <a:pt x="12066" y="18559"/>
                  </a:cubicBezTo>
                  <a:cubicBezTo>
                    <a:pt x="6222" y="18559"/>
                    <a:pt x="3301" y="11525"/>
                    <a:pt x="7467" y="7413"/>
                  </a:cubicBezTo>
                  <a:cubicBezTo>
                    <a:pt x="8794" y="6086"/>
                    <a:pt x="10425" y="5491"/>
                    <a:pt x="12027" y="5491"/>
                  </a:cubicBezTo>
                  <a:close/>
                  <a:moveTo>
                    <a:pt x="10659" y="1"/>
                  </a:moveTo>
                  <a:lnTo>
                    <a:pt x="10659" y="3031"/>
                  </a:lnTo>
                  <a:lnTo>
                    <a:pt x="11254" y="3031"/>
                  </a:lnTo>
                  <a:cubicBezTo>
                    <a:pt x="9847" y="3193"/>
                    <a:pt x="8549" y="3626"/>
                    <a:pt x="7358" y="4329"/>
                  </a:cubicBezTo>
                  <a:lnTo>
                    <a:pt x="4924" y="2003"/>
                  </a:lnTo>
                  <a:lnTo>
                    <a:pt x="2435" y="4654"/>
                  </a:lnTo>
                  <a:lnTo>
                    <a:pt x="4653" y="6872"/>
                  </a:lnTo>
                  <a:cubicBezTo>
                    <a:pt x="4004" y="7846"/>
                    <a:pt x="3517" y="8928"/>
                    <a:pt x="3246" y="10064"/>
                  </a:cubicBezTo>
                  <a:lnTo>
                    <a:pt x="0" y="10064"/>
                  </a:lnTo>
                  <a:lnTo>
                    <a:pt x="0" y="13689"/>
                  </a:lnTo>
                  <a:lnTo>
                    <a:pt x="3192" y="13689"/>
                  </a:lnTo>
                  <a:cubicBezTo>
                    <a:pt x="3409" y="14826"/>
                    <a:pt x="3787" y="15854"/>
                    <a:pt x="4383" y="16827"/>
                  </a:cubicBezTo>
                  <a:lnTo>
                    <a:pt x="2164" y="19316"/>
                  </a:lnTo>
                  <a:lnTo>
                    <a:pt x="4653" y="21913"/>
                  </a:lnTo>
                  <a:lnTo>
                    <a:pt x="7142" y="19641"/>
                  </a:lnTo>
                  <a:cubicBezTo>
                    <a:pt x="8062" y="20182"/>
                    <a:pt x="9036" y="20615"/>
                    <a:pt x="10064" y="20831"/>
                  </a:cubicBezTo>
                  <a:lnTo>
                    <a:pt x="10064" y="24294"/>
                  </a:lnTo>
                  <a:lnTo>
                    <a:pt x="13905" y="24294"/>
                  </a:lnTo>
                  <a:lnTo>
                    <a:pt x="13905" y="20885"/>
                  </a:lnTo>
                  <a:cubicBezTo>
                    <a:pt x="14879" y="20669"/>
                    <a:pt x="15853" y="20290"/>
                    <a:pt x="16719" y="19803"/>
                  </a:cubicBezTo>
                  <a:lnTo>
                    <a:pt x="19370" y="22130"/>
                  </a:lnTo>
                  <a:lnTo>
                    <a:pt x="21805" y="19587"/>
                  </a:lnTo>
                  <a:lnTo>
                    <a:pt x="19532" y="17098"/>
                  </a:lnTo>
                  <a:cubicBezTo>
                    <a:pt x="20181" y="16178"/>
                    <a:pt x="20668" y="15096"/>
                    <a:pt x="20885" y="14014"/>
                  </a:cubicBezTo>
                  <a:lnTo>
                    <a:pt x="24347" y="14014"/>
                  </a:lnTo>
                  <a:lnTo>
                    <a:pt x="24347" y="10227"/>
                  </a:lnTo>
                  <a:lnTo>
                    <a:pt x="20939" y="10227"/>
                  </a:lnTo>
                  <a:cubicBezTo>
                    <a:pt x="20722" y="9199"/>
                    <a:pt x="20290" y="8171"/>
                    <a:pt x="19749" y="7251"/>
                  </a:cubicBezTo>
                  <a:lnTo>
                    <a:pt x="22129" y="4708"/>
                  </a:lnTo>
                  <a:lnTo>
                    <a:pt x="19749" y="2219"/>
                  </a:lnTo>
                  <a:lnTo>
                    <a:pt x="17314" y="4708"/>
                  </a:lnTo>
                  <a:cubicBezTo>
                    <a:pt x="16340" y="4005"/>
                    <a:pt x="15258" y="3518"/>
                    <a:pt x="14122" y="3247"/>
                  </a:cubicBezTo>
                  <a:lnTo>
                    <a:pt x="14122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63"/>
            <p:cNvSpPr/>
            <p:nvPr/>
          </p:nvSpPr>
          <p:spPr>
            <a:xfrm>
              <a:off x="3054550" y="4243425"/>
              <a:ext cx="355321" cy="353632"/>
            </a:xfrm>
            <a:custGeom>
              <a:rect b="b" l="l" r="r" t="t"/>
              <a:pathLst>
                <a:path extrusionOk="0" h="11309" w="11363">
                  <a:moveTo>
                    <a:pt x="5596" y="2580"/>
                  </a:moveTo>
                  <a:cubicBezTo>
                    <a:pt x="7164" y="2580"/>
                    <a:pt x="8657" y="3793"/>
                    <a:pt x="8657" y="5627"/>
                  </a:cubicBezTo>
                  <a:cubicBezTo>
                    <a:pt x="8657" y="7304"/>
                    <a:pt x="7304" y="8711"/>
                    <a:pt x="5627" y="8711"/>
                  </a:cubicBezTo>
                  <a:cubicBezTo>
                    <a:pt x="2922" y="8711"/>
                    <a:pt x="1569" y="5411"/>
                    <a:pt x="3463" y="3463"/>
                  </a:cubicBezTo>
                  <a:cubicBezTo>
                    <a:pt x="4090" y="2853"/>
                    <a:pt x="4851" y="2580"/>
                    <a:pt x="5596" y="2580"/>
                  </a:cubicBezTo>
                  <a:close/>
                  <a:moveTo>
                    <a:pt x="4978" y="0"/>
                  </a:moveTo>
                  <a:lnTo>
                    <a:pt x="4978" y="1407"/>
                  </a:lnTo>
                  <a:lnTo>
                    <a:pt x="5248" y="1407"/>
                  </a:lnTo>
                  <a:cubicBezTo>
                    <a:pt x="4599" y="1461"/>
                    <a:pt x="4004" y="1677"/>
                    <a:pt x="3463" y="2002"/>
                  </a:cubicBezTo>
                  <a:lnTo>
                    <a:pt x="2272" y="920"/>
                  </a:lnTo>
                  <a:lnTo>
                    <a:pt x="1136" y="2164"/>
                  </a:lnTo>
                  <a:lnTo>
                    <a:pt x="2164" y="3192"/>
                  </a:lnTo>
                  <a:cubicBezTo>
                    <a:pt x="1840" y="3625"/>
                    <a:pt x="1623" y="4112"/>
                    <a:pt x="1515" y="4653"/>
                  </a:cubicBezTo>
                  <a:lnTo>
                    <a:pt x="0" y="4653"/>
                  </a:lnTo>
                  <a:lnTo>
                    <a:pt x="0" y="6330"/>
                  </a:lnTo>
                  <a:lnTo>
                    <a:pt x="1461" y="6330"/>
                  </a:lnTo>
                  <a:cubicBezTo>
                    <a:pt x="1569" y="6871"/>
                    <a:pt x="1731" y="7358"/>
                    <a:pt x="2056" y="7791"/>
                  </a:cubicBezTo>
                  <a:lnTo>
                    <a:pt x="974" y="8982"/>
                  </a:lnTo>
                  <a:lnTo>
                    <a:pt x="2164" y="10172"/>
                  </a:lnTo>
                  <a:lnTo>
                    <a:pt x="3300" y="9144"/>
                  </a:lnTo>
                  <a:cubicBezTo>
                    <a:pt x="3733" y="9414"/>
                    <a:pt x="4166" y="9577"/>
                    <a:pt x="4653" y="9685"/>
                  </a:cubicBezTo>
                  <a:lnTo>
                    <a:pt x="4653" y="11308"/>
                  </a:lnTo>
                  <a:lnTo>
                    <a:pt x="6439" y="11308"/>
                  </a:lnTo>
                  <a:lnTo>
                    <a:pt x="6439" y="9685"/>
                  </a:lnTo>
                  <a:cubicBezTo>
                    <a:pt x="6926" y="9631"/>
                    <a:pt x="7358" y="9468"/>
                    <a:pt x="7737" y="9198"/>
                  </a:cubicBezTo>
                  <a:lnTo>
                    <a:pt x="8982" y="10280"/>
                  </a:lnTo>
                  <a:lnTo>
                    <a:pt x="10118" y="9090"/>
                  </a:lnTo>
                  <a:lnTo>
                    <a:pt x="9090" y="7954"/>
                  </a:lnTo>
                  <a:cubicBezTo>
                    <a:pt x="9360" y="7521"/>
                    <a:pt x="9577" y="7034"/>
                    <a:pt x="9685" y="6493"/>
                  </a:cubicBezTo>
                  <a:lnTo>
                    <a:pt x="11362" y="6547"/>
                  </a:lnTo>
                  <a:lnTo>
                    <a:pt x="11362" y="4761"/>
                  </a:lnTo>
                  <a:lnTo>
                    <a:pt x="9739" y="4761"/>
                  </a:lnTo>
                  <a:cubicBezTo>
                    <a:pt x="9631" y="4274"/>
                    <a:pt x="9468" y="3787"/>
                    <a:pt x="9198" y="3355"/>
                  </a:cubicBezTo>
                  <a:lnTo>
                    <a:pt x="10334" y="2164"/>
                  </a:lnTo>
                  <a:lnTo>
                    <a:pt x="9198" y="1028"/>
                  </a:lnTo>
                  <a:lnTo>
                    <a:pt x="8062" y="2164"/>
                  </a:lnTo>
                  <a:cubicBezTo>
                    <a:pt x="7629" y="1840"/>
                    <a:pt x="7142" y="1623"/>
                    <a:pt x="6601" y="1515"/>
                  </a:cubicBezTo>
                  <a:lnTo>
                    <a:pt x="660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63"/>
            <p:cNvSpPr/>
            <p:nvPr/>
          </p:nvSpPr>
          <p:spPr>
            <a:xfrm>
              <a:off x="2187824" y="4296799"/>
              <a:ext cx="454662" cy="452530"/>
            </a:xfrm>
            <a:custGeom>
              <a:rect b="b" l="l" r="r" t="t"/>
              <a:pathLst>
                <a:path extrusionOk="0" h="11309" w="11363">
                  <a:moveTo>
                    <a:pt x="5596" y="2580"/>
                  </a:moveTo>
                  <a:cubicBezTo>
                    <a:pt x="7164" y="2580"/>
                    <a:pt x="8657" y="3793"/>
                    <a:pt x="8657" y="5627"/>
                  </a:cubicBezTo>
                  <a:cubicBezTo>
                    <a:pt x="8657" y="7304"/>
                    <a:pt x="7304" y="8711"/>
                    <a:pt x="5627" y="8711"/>
                  </a:cubicBezTo>
                  <a:cubicBezTo>
                    <a:pt x="2922" y="8711"/>
                    <a:pt x="1569" y="5411"/>
                    <a:pt x="3463" y="3463"/>
                  </a:cubicBezTo>
                  <a:cubicBezTo>
                    <a:pt x="4090" y="2853"/>
                    <a:pt x="4851" y="2580"/>
                    <a:pt x="5596" y="2580"/>
                  </a:cubicBezTo>
                  <a:close/>
                  <a:moveTo>
                    <a:pt x="4978" y="0"/>
                  </a:moveTo>
                  <a:lnTo>
                    <a:pt x="4978" y="1407"/>
                  </a:lnTo>
                  <a:lnTo>
                    <a:pt x="5248" y="1407"/>
                  </a:lnTo>
                  <a:cubicBezTo>
                    <a:pt x="4599" y="1461"/>
                    <a:pt x="4004" y="1677"/>
                    <a:pt x="3463" y="2002"/>
                  </a:cubicBezTo>
                  <a:lnTo>
                    <a:pt x="2272" y="920"/>
                  </a:lnTo>
                  <a:lnTo>
                    <a:pt x="1136" y="2164"/>
                  </a:lnTo>
                  <a:lnTo>
                    <a:pt x="2164" y="3192"/>
                  </a:lnTo>
                  <a:cubicBezTo>
                    <a:pt x="1840" y="3625"/>
                    <a:pt x="1623" y="4112"/>
                    <a:pt x="1515" y="4653"/>
                  </a:cubicBezTo>
                  <a:lnTo>
                    <a:pt x="0" y="4653"/>
                  </a:lnTo>
                  <a:lnTo>
                    <a:pt x="0" y="6330"/>
                  </a:lnTo>
                  <a:lnTo>
                    <a:pt x="1461" y="6330"/>
                  </a:lnTo>
                  <a:cubicBezTo>
                    <a:pt x="1569" y="6871"/>
                    <a:pt x="1731" y="7358"/>
                    <a:pt x="2056" y="7791"/>
                  </a:cubicBezTo>
                  <a:lnTo>
                    <a:pt x="974" y="8982"/>
                  </a:lnTo>
                  <a:lnTo>
                    <a:pt x="2164" y="10172"/>
                  </a:lnTo>
                  <a:lnTo>
                    <a:pt x="3300" y="9144"/>
                  </a:lnTo>
                  <a:cubicBezTo>
                    <a:pt x="3733" y="9414"/>
                    <a:pt x="4166" y="9577"/>
                    <a:pt x="4653" y="9685"/>
                  </a:cubicBezTo>
                  <a:lnTo>
                    <a:pt x="4653" y="11308"/>
                  </a:lnTo>
                  <a:lnTo>
                    <a:pt x="6439" y="11308"/>
                  </a:lnTo>
                  <a:lnTo>
                    <a:pt x="6439" y="9685"/>
                  </a:lnTo>
                  <a:cubicBezTo>
                    <a:pt x="6926" y="9631"/>
                    <a:pt x="7358" y="9468"/>
                    <a:pt x="7737" y="9198"/>
                  </a:cubicBezTo>
                  <a:lnTo>
                    <a:pt x="8982" y="10280"/>
                  </a:lnTo>
                  <a:lnTo>
                    <a:pt x="10118" y="9090"/>
                  </a:lnTo>
                  <a:lnTo>
                    <a:pt x="9090" y="7954"/>
                  </a:lnTo>
                  <a:cubicBezTo>
                    <a:pt x="9360" y="7521"/>
                    <a:pt x="9577" y="7034"/>
                    <a:pt x="9685" y="6493"/>
                  </a:cubicBezTo>
                  <a:lnTo>
                    <a:pt x="11362" y="6547"/>
                  </a:lnTo>
                  <a:lnTo>
                    <a:pt x="11362" y="4761"/>
                  </a:lnTo>
                  <a:lnTo>
                    <a:pt x="9739" y="4761"/>
                  </a:lnTo>
                  <a:cubicBezTo>
                    <a:pt x="9631" y="4274"/>
                    <a:pt x="9468" y="3787"/>
                    <a:pt x="9198" y="3355"/>
                  </a:cubicBezTo>
                  <a:lnTo>
                    <a:pt x="10334" y="2164"/>
                  </a:lnTo>
                  <a:lnTo>
                    <a:pt x="9198" y="1028"/>
                  </a:lnTo>
                  <a:lnTo>
                    <a:pt x="8062" y="2164"/>
                  </a:lnTo>
                  <a:cubicBezTo>
                    <a:pt x="7629" y="1840"/>
                    <a:pt x="7142" y="1623"/>
                    <a:pt x="6601" y="1515"/>
                  </a:cubicBezTo>
                  <a:lnTo>
                    <a:pt x="6601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1" name="Google Shape;1451;p63"/>
          <p:cNvSpPr/>
          <p:nvPr/>
        </p:nvSpPr>
        <p:spPr>
          <a:xfrm rot="10800000">
            <a:off x="1086345" y="682273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63"/>
          <p:cNvSpPr/>
          <p:nvPr/>
        </p:nvSpPr>
        <p:spPr>
          <a:xfrm rot="10800000">
            <a:off x="1239019" y="1582552"/>
            <a:ext cx="314806" cy="337478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63"/>
          <p:cNvSpPr/>
          <p:nvPr/>
        </p:nvSpPr>
        <p:spPr>
          <a:xfrm rot="10800000">
            <a:off x="815009" y="2037974"/>
            <a:ext cx="424019" cy="45604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63"/>
          <p:cNvSpPr/>
          <p:nvPr/>
        </p:nvSpPr>
        <p:spPr>
          <a:xfrm rot="10800000">
            <a:off x="452126" y="1084012"/>
            <a:ext cx="560631" cy="60317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63"/>
          <p:cNvSpPr/>
          <p:nvPr/>
        </p:nvSpPr>
        <p:spPr>
          <a:xfrm>
            <a:off x="7720382" y="2392391"/>
            <a:ext cx="214952" cy="326287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63"/>
          <p:cNvSpPr/>
          <p:nvPr/>
        </p:nvSpPr>
        <p:spPr>
          <a:xfrm>
            <a:off x="8331429" y="3068595"/>
            <a:ext cx="314806" cy="337478"/>
          </a:xfrm>
          <a:custGeom>
            <a:rect b="b" l="l" r="r" t="t"/>
            <a:pathLst>
              <a:path extrusionOk="0" h="3498" w="3263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63"/>
          <p:cNvSpPr/>
          <p:nvPr/>
        </p:nvSpPr>
        <p:spPr>
          <a:xfrm>
            <a:off x="7461901" y="1303727"/>
            <a:ext cx="424019" cy="456049"/>
          </a:xfrm>
          <a:custGeom>
            <a:rect b="b" l="l" r="r" t="t"/>
            <a:pathLst>
              <a:path extrusionOk="0" h="4727" w="4395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63"/>
          <p:cNvSpPr/>
          <p:nvPr/>
        </p:nvSpPr>
        <p:spPr>
          <a:xfrm>
            <a:off x="8331422" y="1966586"/>
            <a:ext cx="560631" cy="603177"/>
          </a:xfrm>
          <a:custGeom>
            <a:rect b="b" l="l" r="r" t="t"/>
            <a:pathLst>
              <a:path extrusionOk="0" h="6252" w="5811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63">
            <a:hlinkClick action="ppaction://hlinkshowjump?jump=nextslide"/>
          </p:cNvPr>
          <p:cNvSpPr/>
          <p:nvPr/>
        </p:nvSpPr>
        <p:spPr>
          <a:xfrm>
            <a:off x="4810471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63">
            <a:hlinkClick action="ppaction://hlinkshowjump?jump=nextslide"/>
          </p:cNvPr>
          <p:cNvSpPr/>
          <p:nvPr/>
        </p:nvSpPr>
        <p:spPr>
          <a:xfrm>
            <a:off x="4886065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63">
            <a:hlinkClick action="ppaction://hlinkshowjump?jump=previousslide"/>
          </p:cNvPr>
          <p:cNvSpPr/>
          <p:nvPr/>
        </p:nvSpPr>
        <p:spPr>
          <a:xfrm flipH="1">
            <a:off x="4128928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63">
            <a:hlinkClick action="ppaction://hlinkshowjump?jump=previousslide"/>
          </p:cNvPr>
          <p:cNvSpPr/>
          <p:nvPr/>
        </p:nvSpPr>
        <p:spPr>
          <a:xfrm flipH="1">
            <a:off x="4185633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3" name="Google Shape;1463;p63"/>
          <p:cNvGrpSpPr/>
          <p:nvPr/>
        </p:nvGrpSpPr>
        <p:grpSpPr>
          <a:xfrm>
            <a:off x="4466100" y="4691404"/>
            <a:ext cx="212036" cy="212014"/>
            <a:chOff x="6232000" y="1435050"/>
            <a:chExt cx="488225" cy="481850"/>
          </a:xfrm>
        </p:grpSpPr>
        <p:sp>
          <p:nvSpPr>
            <p:cNvPr id="1464" name="Google Shape;1464;p63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5" name="Google Shape;1465;p63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6" name="Google Shape;1466;p63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7" name="Google Shape;1467;p63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8" name="Google Shape;1468;p63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69" name="Google Shape;1469;p63">
            <a:hlinkClick action="ppaction://hlinksldjump" r:id="rId3"/>
          </p:cNvPr>
          <p:cNvSpPr/>
          <p:nvPr/>
        </p:nvSpPr>
        <p:spPr>
          <a:xfrm>
            <a:off x="4412529" y="4637889"/>
            <a:ext cx="318900" cy="318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63"/>
          <p:cNvSpPr txBox="1"/>
          <p:nvPr/>
        </p:nvSpPr>
        <p:spPr>
          <a:xfrm>
            <a:off x="4023425" y="2847750"/>
            <a:ext cx="3578100" cy="11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dk2"/>
                </a:highlight>
                <a:latin typeface="Baloo 2"/>
                <a:ea typeface="Baloo 2"/>
                <a:cs typeface="Baloo 2"/>
                <a:sym typeface="Baloo 2"/>
              </a:rPr>
              <a:t>Σε όλα τα</a:t>
            </a:r>
            <a:r>
              <a:rPr b="1" lang="en" sz="1600">
                <a:solidFill>
                  <a:schemeClr val="dk1"/>
                </a:solidFill>
                <a:highlight>
                  <a:schemeClr val="dk2"/>
                </a:highlight>
                <a:latin typeface="Baloo 2"/>
                <a:ea typeface="Baloo 2"/>
                <a:cs typeface="Baloo 2"/>
                <a:sym typeface="Baloo 2"/>
              </a:rPr>
              <a:t> input</a:t>
            </a:r>
            <a:r>
              <a:rPr lang="en" sz="1600">
                <a:solidFill>
                  <a:schemeClr val="dk1"/>
                </a:solidFill>
                <a:highlight>
                  <a:schemeClr val="dk2"/>
                </a:highlight>
                <a:latin typeface="Baloo 2"/>
                <a:ea typeface="Baloo 2"/>
                <a:cs typeface="Baloo 2"/>
                <a:sym typeface="Baloo 2"/>
              </a:rPr>
              <a:t> στοιχεία, ο τρόπος για να πάρω τα δεδομένα που </a:t>
            </a:r>
            <a:r>
              <a:rPr b="1" lang="en" sz="1600">
                <a:solidFill>
                  <a:schemeClr val="dk1"/>
                </a:solidFill>
                <a:highlight>
                  <a:schemeClr val="dk2"/>
                </a:highlight>
                <a:latin typeface="Baloo 2"/>
                <a:ea typeface="Baloo 2"/>
                <a:cs typeface="Baloo 2"/>
                <a:sym typeface="Baloo 2"/>
              </a:rPr>
              <a:t>εισάγει</a:t>
            </a:r>
            <a:r>
              <a:rPr lang="en" sz="1600">
                <a:solidFill>
                  <a:schemeClr val="dk1"/>
                </a:solidFill>
                <a:highlight>
                  <a:schemeClr val="dk2"/>
                </a:highlight>
                <a:latin typeface="Baloo 2"/>
                <a:ea typeface="Baloo 2"/>
                <a:cs typeface="Baloo 2"/>
                <a:sym typeface="Baloo 2"/>
              </a:rPr>
              <a:t> ο χρήστης είναι να καταχωρήσω το στοιχείο σε μια </a:t>
            </a:r>
            <a:r>
              <a:rPr b="1" lang="en" sz="1600">
                <a:solidFill>
                  <a:schemeClr val="dk1"/>
                </a:solidFill>
                <a:highlight>
                  <a:schemeClr val="dk2"/>
                </a:highlight>
                <a:latin typeface="Baloo 2"/>
                <a:ea typeface="Baloo 2"/>
                <a:cs typeface="Baloo 2"/>
                <a:sym typeface="Baloo 2"/>
              </a:rPr>
              <a:t>μεταβλητή.</a:t>
            </a:r>
            <a:endParaRPr b="1" sz="2000">
              <a:solidFill>
                <a:schemeClr val="dk1"/>
              </a:solidFill>
              <a:highlight>
                <a:schemeClr val="dk2"/>
              </a:highlight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64"/>
          <p:cNvGrpSpPr/>
          <p:nvPr/>
        </p:nvGrpSpPr>
        <p:grpSpPr>
          <a:xfrm>
            <a:off x="2231650" y="875425"/>
            <a:ext cx="4680821" cy="3392658"/>
            <a:chOff x="2231650" y="539500"/>
            <a:chExt cx="4680821" cy="3392658"/>
          </a:xfrm>
        </p:grpSpPr>
        <p:grpSp>
          <p:nvGrpSpPr>
            <p:cNvPr id="1476" name="Google Shape;1476;p64"/>
            <p:cNvGrpSpPr/>
            <p:nvPr/>
          </p:nvGrpSpPr>
          <p:grpSpPr>
            <a:xfrm>
              <a:off x="2231650" y="539500"/>
              <a:ext cx="4680821" cy="3392658"/>
              <a:chOff x="2231650" y="539500"/>
              <a:chExt cx="4680821" cy="3392658"/>
            </a:xfrm>
          </p:grpSpPr>
          <p:sp>
            <p:nvSpPr>
              <p:cNvPr id="1477" name="Google Shape;1477;p64"/>
              <p:cNvSpPr/>
              <p:nvPr/>
            </p:nvSpPr>
            <p:spPr>
              <a:xfrm>
                <a:off x="2231650" y="539500"/>
                <a:ext cx="4680794" cy="3392658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64"/>
              <p:cNvSpPr/>
              <p:nvPr/>
            </p:nvSpPr>
            <p:spPr>
              <a:xfrm>
                <a:off x="2231676" y="540650"/>
                <a:ext cx="4680794" cy="201530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79" name="Google Shape;1479;p64"/>
            <p:cNvSpPr/>
            <p:nvPr/>
          </p:nvSpPr>
          <p:spPr>
            <a:xfrm>
              <a:off x="2433046" y="586352"/>
              <a:ext cx="107305" cy="106206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64"/>
            <p:cNvSpPr/>
            <p:nvPr/>
          </p:nvSpPr>
          <p:spPr>
            <a:xfrm>
              <a:off x="2577225" y="586352"/>
              <a:ext cx="107305" cy="106206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64"/>
            <p:cNvSpPr/>
            <p:nvPr/>
          </p:nvSpPr>
          <p:spPr>
            <a:xfrm>
              <a:off x="2288868" y="586352"/>
              <a:ext cx="107305" cy="106206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2" name="Google Shape;1482;p64"/>
          <p:cNvSpPr txBox="1"/>
          <p:nvPr>
            <p:ph type="title"/>
          </p:nvPr>
        </p:nvSpPr>
        <p:spPr>
          <a:xfrm>
            <a:off x="2731500" y="1967850"/>
            <a:ext cx="36810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EXAMPLES</a:t>
            </a:r>
            <a:endParaRPr sz="6800"/>
          </a:p>
        </p:txBody>
      </p:sp>
      <p:grpSp>
        <p:nvGrpSpPr>
          <p:cNvPr id="1483" name="Google Shape;1483;p64"/>
          <p:cNvGrpSpPr/>
          <p:nvPr/>
        </p:nvGrpSpPr>
        <p:grpSpPr>
          <a:xfrm>
            <a:off x="6720084" y="2268114"/>
            <a:ext cx="1902436" cy="2554678"/>
            <a:chOff x="2260351" y="238125"/>
            <a:chExt cx="2317500" cy="3112425"/>
          </a:xfrm>
        </p:grpSpPr>
        <p:sp>
          <p:nvSpPr>
            <p:cNvPr id="1484" name="Google Shape;1484;p64"/>
            <p:cNvSpPr/>
            <p:nvPr/>
          </p:nvSpPr>
          <p:spPr>
            <a:xfrm>
              <a:off x="2321425" y="238125"/>
              <a:ext cx="2129050" cy="2794550"/>
            </a:xfrm>
            <a:custGeom>
              <a:rect b="b" l="l" r="r" t="t"/>
              <a:pathLst>
                <a:path extrusionOk="0" h="111782" w="85162">
                  <a:moveTo>
                    <a:pt x="0" y="0"/>
                  </a:moveTo>
                  <a:lnTo>
                    <a:pt x="0" y="111782"/>
                  </a:lnTo>
                  <a:lnTo>
                    <a:pt x="85162" y="111782"/>
                  </a:lnTo>
                  <a:lnTo>
                    <a:pt x="85162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64"/>
            <p:cNvSpPr/>
            <p:nvPr/>
          </p:nvSpPr>
          <p:spPr>
            <a:xfrm>
              <a:off x="2790775" y="956350"/>
              <a:ext cx="1176825" cy="29800"/>
            </a:xfrm>
            <a:custGeom>
              <a:rect b="b" l="l" r="r" t="t"/>
              <a:pathLst>
                <a:path extrusionOk="0" h="1192" w="47073">
                  <a:moveTo>
                    <a:pt x="1" y="1"/>
                  </a:moveTo>
                  <a:lnTo>
                    <a:pt x="1" y="1191"/>
                  </a:lnTo>
                  <a:lnTo>
                    <a:pt x="47072" y="1191"/>
                  </a:lnTo>
                  <a:lnTo>
                    <a:pt x="47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64"/>
            <p:cNvSpPr/>
            <p:nvPr/>
          </p:nvSpPr>
          <p:spPr>
            <a:xfrm>
              <a:off x="2399875" y="324675"/>
              <a:ext cx="1970800" cy="2611975"/>
            </a:xfrm>
            <a:custGeom>
              <a:rect b="b" l="l" r="r" t="t"/>
              <a:pathLst>
                <a:path extrusionOk="0" fill="none" h="104479" w="78832">
                  <a:moveTo>
                    <a:pt x="0" y="1"/>
                  </a:moveTo>
                  <a:lnTo>
                    <a:pt x="78832" y="1"/>
                  </a:lnTo>
                  <a:lnTo>
                    <a:pt x="78832" y="104478"/>
                  </a:lnTo>
                  <a:lnTo>
                    <a:pt x="0" y="104478"/>
                  </a:lnTo>
                  <a:close/>
                </a:path>
              </a:pathLst>
            </a:custGeom>
            <a:noFill/>
            <a:ln cap="flat" cmpd="sng" w="17575">
              <a:solidFill>
                <a:schemeClr val="dk1"/>
              </a:solidFill>
              <a:prstDash val="solid"/>
              <a:miter lim="5410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4"/>
            <p:cNvSpPr/>
            <p:nvPr/>
          </p:nvSpPr>
          <p:spPr>
            <a:xfrm>
              <a:off x="2348475" y="950950"/>
              <a:ext cx="2096600" cy="2079025"/>
            </a:xfrm>
            <a:custGeom>
              <a:rect b="b" l="l" r="r" t="t"/>
              <a:pathLst>
                <a:path extrusionOk="0" h="83161" w="83864">
                  <a:moveTo>
                    <a:pt x="83863" y="1"/>
                  </a:moveTo>
                  <a:cubicBezTo>
                    <a:pt x="83863" y="1"/>
                    <a:pt x="80617" y="79427"/>
                    <a:pt x="0" y="83160"/>
                  </a:cubicBezTo>
                  <a:lnTo>
                    <a:pt x="83863" y="83160"/>
                  </a:lnTo>
                  <a:lnTo>
                    <a:pt x="83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64"/>
            <p:cNvSpPr txBox="1"/>
            <p:nvPr/>
          </p:nvSpPr>
          <p:spPr>
            <a:xfrm>
              <a:off x="2260351" y="418237"/>
              <a:ext cx="2317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Teko"/>
                  <a:ea typeface="Teko"/>
                  <a:cs typeface="Teko"/>
                  <a:sym typeface="Teko"/>
                </a:rPr>
                <a:t>STREAMLIT 👍</a:t>
              </a:r>
              <a:endParaRPr b="1" sz="2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1489" name="Google Shape;1489;p64"/>
            <p:cNvSpPr/>
            <p:nvPr/>
          </p:nvSpPr>
          <p:spPr>
            <a:xfrm>
              <a:off x="3165450" y="2614700"/>
              <a:ext cx="441000" cy="735850"/>
            </a:xfrm>
            <a:custGeom>
              <a:rect b="b" l="l" r="r" t="t"/>
              <a:pathLst>
                <a:path extrusionOk="0" h="29434" w="17640">
                  <a:moveTo>
                    <a:pt x="1" y="0"/>
                  </a:moveTo>
                  <a:lnTo>
                    <a:pt x="1" y="29433"/>
                  </a:lnTo>
                  <a:lnTo>
                    <a:pt x="8820" y="25538"/>
                  </a:lnTo>
                  <a:lnTo>
                    <a:pt x="17639" y="29433"/>
                  </a:lnTo>
                  <a:lnTo>
                    <a:pt x="17639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64"/>
            <p:cNvSpPr/>
            <p:nvPr/>
          </p:nvSpPr>
          <p:spPr>
            <a:xfrm>
              <a:off x="3219575" y="2672850"/>
              <a:ext cx="332750" cy="584375"/>
            </a:xfrm>
            <a:custGeom>
              <a:rect b="b" l="l" r="r" t="t"/>
              <a:pathLst>
                <a:path extrusionOk="0" fill="none" h="23375" w="13310">
                  <a:moveTo>
                    <a:pt x="0" y="1"/>
                  </a:moveTo>
                  <a:lnTo>
                    <a:pt x="0" y="23374"/>
                  </a:lnTo>
                  <a:lnTo>
                    <a:pt x="6547" y="20236"/>
                  </a:lnTo>
                  <a:lnTo>
                    <a:pt x="13310" y="23374"/>
                  </a:lnTo>
                  <a:lnTo>
                    <a:pt x="13310" y="1"/>
                  </a:lnTo>
                </a:path>
              </a:pathLst>
            </a:custGeom>
            <a:solidFill>
              <a:schemeClr val="dk1"/>
            </a:solidFill>
            <a:ln cap="flat" cmpd="sng" w="9475">
              <a:solidFill>
                <a:schemeClr val="dk1"/>
              </a:solidFill>
              <a:prstDash val="solid"/>
              <a:miter lim="5410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64"/>
            <p:cNvSpPr/>
            <p:nvPr/>
          </p:nvSpPr>
          <p:spPr>
            <a:xfrm>
              <a:off x="2832700" y="1869400"/>
              <a:ext cx="1105125" cy="1113225"/>
            </a:xfrm>
            <a:custGeom>
              <a:rect b="b" l="l" r="r" t="t"/>
              <a:pathLst>
                <a:path extrusionOk="0" h="44529" w="44205">
                  <a:moveTo>
                    <a:pt x="20020" y="0"/>
                  </a:moveTo>
                  <a:lnTo>
                    <a:pt x="17802" y="1623"/>
                  </a:lnTo>
                  <a:lnTo>
                    <a:pt x="14988" y="1082"/>
                  </a:lnTo>
                  <a:lnTo>
                    <a:pt x="13798" y="2868"/>
                  </a:lnTo>
                  <a:lnTo>
                    <a:pt x="10930" y="2868"/>
                  </a:lnTo>
                  <a:lnTo>
                    <a:pt x="9632" y="5140"/>
                  </a:lnTo>
                  <a:lnTo>
                    <a:pt x="7305" y="5465"/>
                  </a:lnTo>
                  <a:lnTo>
                    <a:pt x="6548" y="8116"/>
                  </a:lnTo>
                  <a:lnTo>
                    <a:pt x="4167" y="8982"/>
                  </a:lnTo>
                  <a:lnTo>
                    <a:pt x="3734" y="11687"/>
                  </a:lnTo>
                  <a:lnTo>
                    <a:pt x="1949" y="12931"/>
                  </a:lnTo>
                  <a:lnTo>
                    <a:pt x="2057" y="15853"/>
                  </a:lnTo>
                  <a:lnTo>
                    <a:pt x="542" y="17747"/>
                  </a:lnTo>
                  <a:lnTo>
                    <a:pt x="1408" y="19911"/>
                  </a:lnTo>
                  <a:lnTo>
                    <a:pt x="1" y="22237"/>
                  </a:lnTo>
                  <a:lnTo>
                    <a:pt x="1083" y="24402"/>
                  </a:lnTo>
                  <a:lnTo>
                    <a:pt x="434" y="26836"/>
                  </a:lnTo>
                  <a:lnTo>
                    <a:pt x="1624" y="28568"/>
                  </a:lnTo>
                  <a:lnTo>
                    <a:pt x="1624" y="31381"/>
                  </a:lnTo>
                  <a:lnTo>
                    <a:pt x="4059" y="33167"/>
                  </a:lnTo>
                  <a:lnTo>
                    <a:pt x="4059" y="35439"/>
                  </a:lnTo>
                  <a:lnTo>
                    <a:pt x="6548" y="36305"/>
                  </a:lnTo>
                  <a:lnTo>
                    <a:pt x="7197" y="38739"/>
                  </a:lnTo>
                  <a:lnTo>
                    <a:pt x="9632" y="39389"/>
                  </a:lnTo>
                  <a:lnTo>
                    <a:pt x="11038" y="41715"/>
                  </a:lnTo>
                  <a:lnTo>
                    <a:pt x="13581" y="41715"/>
                  </a:lnTo>
                  <a:lnTo>
                    <a:pt x="15313" y="43555"/>
                  </a:lnTo>
                  <a:lnTo>
                    <a:pt x="17802" y="43014"/>
                  </a:lnTo>
                  <a:lnTo>
                    <a:pt x="19803" y="44529"/>
                  </a:lnTo>
                  <a:lnTo>
                    <a:pt x="22184" y="43555"/>
                  </a:lnTo>
                  <a:lnTo>
                    <a:pt x="24511" y="44529"/>
                  </a:lnTo>
                  <a:lnTo>
                    <a:pt x="26783" y="42797"/>
                  </a:lnTo>
                  <a:lnTo>
                    <a:pt x="29001" y="43663"/>
                  </a:lnTo>
                  <a:lnTo>
                    <a:pt x="30841" y="41661"/>
                  </a:lnTo>
                  <a:lnTo>
                    <a:pt x="33167" y="41661"/>
                  </a:lnTo>
                  <a:lnTo>
                    <a:pt x="34791" y="39064"/>
                  </a:lnTo>
                  <a:lnTo>
                    <a:pt x="37171" y="39064"/>
                  </a:lnTo>
                  <a:lnTo>
                    <a:pt x="38037" y="36413"/>
                  </a:lnTo>
                  <a:lnTo>
                    <a:pt x="40363" y="35439"/>
                  </a:lnTo>
                  <a:lnTo>
                    <a:pt x="40363" y="33058"/>
                  </a:lnTo>
                  <a:lnTo>
                    <a:pt x="42528" y="31489"/>
                  </a:lnTo>
                  <a:lnTo>
                    <a:pt x="42419" y="28784"/>
                  </a:lnTo>
                  <a:lnTo>
                    <a:pt x="44205" y="26836"/>
                  </a:lnTo>
                  <a:lnTo>
                    <a:pt x="43231" y="24618"/>
                  </a:lnTo>
                  <a:lnTo>
                    <a:pt x="44205" y="22237"/>
                  </a:lnTo>
                  <a:lnTo>
                    <a:pt x="43339" y="19911"/>
                  </a:lnTo>
                  <a:lnTo>
                    <a:pt x="44205" y="17638"/>
                  </a:lnTo>
                  <a:lnTo>
                    <a:pt x="42528" y="15636"/>
                  </a:lnTo>
                  <a:lnTo>
                    <a:pt x="42528" y="12931"/>
                  </a:lnTo>
                  <a:lnTo>
                    <a:pt x="40255" y="11579"/>
                  </a:lnTo>
                  <a:lnTo>
                    <a:pt x="40255" y="9198"/>
                  </a:lnTo>
                  <a:lnTo>
                    <a:pt x="37712" y="8008"/>
                  </a:lnTo>
                  <a:lnTo>
                    <a:pt x="37063" y="5681"/>
                  </a:lnTo>
                  <a:lnTo>
                    <a:pt x="34791" y="5248"/>
                  </a:lnTo>
                  <a:lnTo>
                    <a:pt x="33384" y="2759"/>
                  </a:lnTo>
                  <a:lnTo>
                    <a:pt x="30733" y="2759"/>
                  </a:lnTo>
                  <a:lnTo>
                    <a:pt x="29110" y="812"/>
                  </a:lnTo>
                  <a:lnTo>
                    <a:pt x="26567" y="1623"/>
                  </a:lnTo>
                  <a:lnTo>
                    <a:pt x="24402" y="0"/>
                  </a:lnTo>
                  <a:lnTo>
                    <a:pt x="22184" y="1190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64"/>
            <p:cNvSpPr/>
            <p:nvPr/>
          </p:nvSpPr>
          <p:spPr>
            <a:xfrm>
              <a:off x="2969325" y="2010075"/>
              <a:ext cx="831900" cy="831875"/>
            </a:xfrm>
            <a:custGeom>
              <a:rect b="b" l="l" r="r" t="t"/>
              <a:pathLst>
                <a:path extrusionOk="0" h="33275" w="33276">
                  <a:moveTo>
                    <a:pt x="16665" y="0"/>
                  </a:moveTo>
                  <a:cubicBezTo>
                    <a:pt x="7467" y="0"/>
                    <a:pt x="1" y="7412"/>
                    <a:pt x="1" y="16610"/>
                  </a:cubicBezTo>
                  <a:cubicBezTo>
                    <a:pt x="1" y="25808"/>
                    <a:pt x="7467" y="33275"/>
                    <a:pt x="16665" y="33275"/>
                  </a:cubicBezTo>
                  <a:cubicBezTo>
                    <a:pt x="25863" y="33275"/>
                    <a:pt x="33275" y="25808"/>
                    <a:pt x="33275" y="16610"/>
                  </a:cubicBezTo>
                  <a:cubicBezTo>
                    <a:pt x="33275" y="7412"/>
                    <a:pt x="25863" y="0"/>
                    <a:pt x="16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64"/>
            <p:cNvSpPr/>
            <p:nvPr/>
          </p:nvSpPr>
          <p:spPr>
            <a:xfrm>
              <a:off x="2981500" y="2049675"/>
              <a:ext cx="807550" cy="752350"/>
            </a:xfrm>
            <a:custGeom>
              <a:rect b="b" l="l" r="r" t="t"/>
              <a:pathLst>
                <a:path extrusionOk="0" h="30094" w="32302">
                  <a:moveTo>
                    <a:pt x="16110" y="1"/>
                  </a:moveTo>
                  <a:cubicBezTo>
                    <a:pt x="8850" y="1"/>
                    <a:pt x="2468" y="5293"/>
                    <a:pt x="1299" y="12646"/>
                  </a:cubicBezTo>
                  <a:cubicBezTo>
                    <a:pt x="1" y="20870"/>
                    <a:pt x="5573" y="28553"/>
                    <a:pt x="13743" y="29905"/>
                  </a:cubicBezTo>
                  <a:cubicBezTo>
                    <a:pt x="14545" y="30032"/>
                    <a:pt x="15341" y="30093"/>
                    <a:pt x="16128" y="30093"/>
                  </a:cubicBezTo>
                  <a:cubicBezTo>
                    <a:pt x="23414" y="30093"/>
                    <a:pt x="29831" y="24835"/>
                    <a:pt x="31003" y="17461"/>
                  </a:cubicBezTo>
                  <a:cubicBezTo>
                    <a:pt x="32301" y="9237"/>
                    <a:pt x="26729" y="1500"/>
                    <a:pt x="18559" y="201"/>
                  </a:cubicBezTo>
                  <a:cubicBezTo>
                    <a:pt x="17736" y="66"/>
                    <a:pt x="16917" y="1"/>
                    <a:pt x="16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64"/>
            <p:cNvSpPr/>
            <p:nvPr/>
          </p:nvSpPr>
          <p:spPr>
            <a:xfrm>
              <a:off x="3081600" y="869800"/>
              <a:ext cx="570825" cy="29775"/>
            </a:xfrm>
            <a:custGeom>
              <a:rect b="b" l="l" r="r" t="t"/>
              <a:pathLst>
                <a:path extrusionOk="0" h="1191" w="22833">
                  <a:moveTo>
                    <a:pt x="0" y="0"/>
                  </a:moveTo>
                  <a:lnTo>
                    <a:pt x="0" y="1191"/>
                  </a:lnTo>
                  <a:lnTo>
                    <a:pt x="22833" y="1191"/>
                  </a:lnTo>
                  <a:lnTo>
                    <a:pt x="22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64"/>
            <p:cNvSpPr/>
            <p:nvPr/>
          </p:nvSpPr>
          <p:spPr>
            <a:xfrm>
              <a:off x="3081600" y="1525825"/>
              <a:ext cx="570825" cy="31125"/>
            </a:xfrm>
            <a:custGeom>
              <a:rect b="b" l="l" r="r" t="t"/>
              <a:pathLst>
                <a:path extrusionOk="0" h="1245" w="22833">
                  <a:moveTo>
                    <a:pt x="0" y="0"/>
                  </a:moveTo>
                  <a:lnTo>
                    <a:pt x="0" y="1245"/>
                  </a:lnTo>
                  <a:lnTo>
                    <a:pt x="22833" y="1245"/>
                  </a:lnTo>
                  <a:lnTo>
                    <a:pt x="22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64"/>
            <p:cNvSpPr/>
            <p:nvPr/>
          </p:nvSpPr>
          <p:spPr>
            <a:xfrm>
              <a:off x="3081600" y="1597500"/>
              <a:ext cx="570825" cy="29800"/>
            </a:xfrm>
            <a:custGeom>
              <a:rect b="b" l="l" r="r" t="t"/>
              <a:pathLst>
                <a:path extrusionOk="0" h="1192" w="22833">
                  <a:moveTo>
                    <a:pt x="0" y="1"/>
                  </a:moveTo>
                  <a:lnTo>
                    <a:pt x="0" y="1191"/>
                  </a:lnTo>
                  <a:lnTo>
                    <a:pt x="22833" y="1191"/>
                  </a:lnTo>
                  <a:lnTo>
                    <a:pt x="22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64"/>
            <p:cNvSpPr/>
            <p:nvPr/>
          </p:nvSpPr>
          <p:spPr>
            <a:xfrm>
              <a:off x="3081600" y="1677325"/>
              <a:ext cx="570825" cy="29775"/>
            </a:xfrm>
            <a:custGeom>
              <a:rect b="b" l="l" r="r" t="t"/>
              <a:pathLst>
                <a:path extrusionOk="0" h="1191" w="22833">
                  <a:moveTo>
                    <a:pt x="0" y="0"/>
                  </a:moveTo>
                  <a:lnTo>
                    <a:pt x="0" y="1190"/>
                  </a:lnTo>
                  <a:lnTo>
                    <a:pt x="22833" y="1190"/>
                  </a:lnTo>
                  <a:lnTo>
                    <a:pt x="22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64"/>
            <p:cNvSpPr/>
            <p:nvPr/>
          </p:nvSpPr>
          <p:spPr>
            <a:xfrm>
              <a:off x="2876000" y="1186300"/>
              <a:ext cx="980675" cy="29800"/>
            </a:xfrm>
            <a:custGeom>
              <a:rect b="b" l="l" r="r" t="t"/>
              <a:pathLst>
                <a:path extrusionOk="0" h="1192" w="39227">
                  <a:moveTo>
                    <a:pt x="0" y="1"/>
                  </a:moveTo>
                  <a:lnTo>
                    <a:pt x="0" y="1191"/>
                  </a:lnTo>
                  <a:lnTo>
                    <a:pt x="39227" y="1191"/>
                  </a:lnTo>
                  <a:lnTo>
                    <a:pt x="39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64"/>
            <p:cNvSpPr/>
            <p:nvPr/>
          </p:nvSpPr>
          <p:spPr>
            <a:xfrm>
              <a:off x="2876000" y="1270175"/>
              <a:ext cx="980675" cy="29775"/>
            </a:xfrm>
            <a:custGeom>
              <a:rect b="b" l="l" r="r" t="t"/>
              <a:pathLst>
                <a:path extrusionOk="0" h="1191" w="39227">
                  <a:moveTo>
                    <a:pt x="0" y="0"/>
                  </a:moveTo>
                  <a:lnTo>
                    <a:pt x="0" y="1191"/>
                  </a:lnTo>
                  <a:lnTo>
                    <a:pt x="39227" y="1191"/>
                  </a:lnTo>
                  <a:lnTo>
                    <a:pt x="39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64"/>
            <p:cNvSpPr/>
            <p:nvPr/>
          </p:nvSpPr>
          <p:spPr>
            <a:xfrm>
              <a:off x="2876000" y="1360800"/>
              <a:ext cx="980675" cy="29775"/>
            </a:xfrm>
            <a:custGeom>
              <a:rect b="b" l="l" r="r" t="t"/>
              <a:pathLst>
                <a:path extrusionOk="0" h="1191" w="39227">
                  <a:moveTo>
                    <a:pt x="0" y="0"/>
                  </a:moveTo>
                  <a:lnTo>
                    <a:pt x="0" y="1191"/>
                  </a:lnTo>
                  <a:lnTo>
                    <a:pt x="39227" y="1191"/>
                  </a:lnTo>
                  <a:lnTo>
                    <a:pt x="39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1" name="Google Shape;1501;p64"/>
          <p:cNvGrpSpPr/>
          <p:nvPr/>
        </p:nvGrpSpPr>
        <p:grpSpPr>
          <a:xfrm>
            <a:off x="1527099" y="3762175"/>
            <a:ext cx="1222047" cy="1207750"/>
            <a:chOff x="2187824" y="4243425"/>
            <a:chExt cx="1222047" cy="1207750"/>
          </a:xfrm>
        </p:grpSpPr>
        <p:sp>
          <p:nvSpPr>
            <p:cNvPr id="1502" name="Google Shape;1502;p64"/>
            <p:cNvSpPr/>
            <p:nvPr/>
          </p:nvSpPr>
          <p:spPr>
            <a:xfrm>
              <a:off x="2590600" y="4843825"/>
              <a:ext cx="608700" cy="607350"/>
            </a:xfrm>
            <a:custGeom>
              <a:rect b="b" l="l" r="r" t="t"/>
              <a:pathLst>
                <a:path extrusionOk="0" h="24294" w="24348">
                  <a:moveTo>
                    <a:pt x="12027" y="5491"/>
                  </a:moveTo>
                  <a:cubicBezTo>
                    <a:pt x="15386" y="5491"/>
                    <a:pt x="18612" y="8109"/>
                    <a:pt x="18612" y="12066"/>
                  </a:cubicBezTo>
                  <a:cubicBezTo>
                    <a:pt x="18612" y="15637"/>
                    <a:pt x="15691" y="18559"/>
                    <a:pt x="12066" y="18559"/>
                  </a:cubicBezTo>
                  <a:cubicBezTo>
                    <a:pt x="6222" y="18559"/>
                    <a:pt x="3301" y="11525"/>
                    <a:pt x="7467" y="7413"/>
                  </a:cubicBezTo>
                  <a:cubicBezTo>
                    <a:pt x="8794" y="6086"/>
                    <a:pt x="10425" y="5491"/>
                    <a:pt x="12027" y="5491"/>
                  </a:cubicBezTo>
                  <a:close/>
                  <a:moveTo>
                    <a:pt x="10659" y="1"/>
                  </a:moveTo>
                  <a:lnTo>
                    <a:pt x="10659" y="3031"/>
                  </a:lnTo>
                  <a:lnTo>
                    <a:pt x="11254" y="3031"/>
                  </a:lnTo>
                  <a:cubicBezTo>
                    <a:pt x="9847" y="3193"/>
                    <a:pt x="8549" y="3626"/>
                    <a:pt x="7358" y="4329"/>
                  </a:cubicBezTo>
                  <a:lnTo>
                    <a:pt x="4924" y="2003"/>
                  </a:lnTo>
                  <a:lnTo>
                    <a:pt x="2435" y="4654"/>
                  </a:lnTo>
                  <a:lnTo>
                    <a:pt x="4653" y="6872"/>
                  </a:lnTo>
                  <a:cubicBezTo>
                    <a:pt x="4004" y="7846"/>
                    <a:pt x="3517" y="8928"/>
                    <a:pt x="3246" y="10064"/>
                  </a:cubicBezTo>
                  <a:lnTo>
                    <a:pt x="0" y="10064"/>
                  </a:lnTo>
                  <a:lnTo>
                    <a:pt x="0" y="13689"/>
                  </a:lnTo>
                  <a:lnTo>
                    <a:pt x="3192" y="13689"/>
                  </a:lnTo>
                  <a:cubicBezTo>
                    <a:pt x="3409" y="14826"/>
                    <a:pt x="3787" y="15854"/>
                    <a:pt x="4383" y="16827"/>
                  </a:cubicBezTo>
                  <a:lnTo>
                    <a:pt x="2164" y="19316"/>
                  </a:lnTo>
                  <a:lnTo>
                    <a:pt x="4653" y="21913"/>
                  </a:lnTo>
                  <a:lnTo>
                    <a:pt x="7142" y="19641"/>
                  </a:lnTo>
                  <a:cubicBezTo>
                    <a:pt x="8062" y="20182"/>
                    <a:pt x="9036" y="20615"/>
                    <a:pt x="10064" y="20831"/>
                  </a:cubicBezTo>
                  <a:lnTo>
                    <a:pt x="10064" y="24294"/>
                  </a:lnTo>
                  <a:lnTo>
                    <a:pt x="13905" y="24294"/>
                  </a:lnTo>
                  <a:lnTo>
                    <a:pt x="13905" y="20885"/>
                  </a:lnTo>
                  <a:cubicBezTo>
                    <a:pt x="14879" y="20669"/>
                    <a:pt x="15853" y="20290"/>
                    <a:pt x="16719" y="19803"/>
                  </a:cubicBezTo>
                  <a:lnTo>
                    <a:pt x="19370" y="22130"/>
                  </a:lnTo>
                  <a:lnTo>
                    <a:pt x="21805" y="19587"/>
                  </a:lnTo>
                  <a:lnTo>
                    <a:pt x="19532" y="17098"/>
                  </a:lnTo>
                  <a:cubicBezTo>
                    <a:pt x="20181" y="16178"/>
                    <a:pt x="20668" y="15096"/>
                    <a:pt x="20885" y="14014"/>
                  </a:cubicBezTo>
                  <a:lnTo>
                    <a:pt x="24347" y="14014"/>
                  </a:lnTo>
                  <a:lnTo>
                    <a:pt x="24347" y="10227"/>
                  </a:lnTo>
                  <a:lnTo>
                    <a:pt x="20939" y="10227"/>
                  </a:lnTo>
                  <a:cubicBezTo>
                    <a:pt x="20722" y="9199"/>
                    <a:pt x="20290" y="8171"/>
                    <a:pt x="19749" y="7251"/>
                  </a:cubicBezTo>
                  <a:lnTo>
                    <a:pt x="22129" y="4708"/>
                  </a:lnTo>
                  <a:lnTo>
                    <a:pt x="19749" y="2219"/>
                  </a:lnTo>
                  <a:lnTo>
                    <a:pt x="17314" y="4708"/>
                  </a:lnTo>
                  <a:cubicBezTo>
                    <a:pt x="16340" y="4005"/>
                    <a:pt x="15258" y="3518"/>
                    <a:pt x="14122" y="3247"/>
                  </a:cubicBezTo>
                  <a:lnTo>
                    <a:pt x="1412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64"/>
            <p:cNvSpPr/>
            <p:nvPr/>
          </p:nvSpPr>
          <p:spPr>
            <a:xfrm>
              <a:off x="3054550" y="4243425"/>
              <a:ext cx="355321" cy="353632"/>
            </a:xfrm>
            <a:custGeom>
              <a:rect b="b" l="l" r="r" t="t"/>
              <a:pathLst>
                <a:path extrusionOk="0" h="11309" w="11363">
                  <a:moveTo>
                    <a:pt x="5596" y="2580"/>
                  </a:moveTo>
                  <a:cubicBezTo>
                    <a:pt x="7164" y="2580"/>
                    <a:pt x="8657" y="3793"/>
                    <a:pt x="8657" y="5627"/>
                  </a:cubicBezTo>
                  <a:cubicBezTo>
                    <a:pt x="8657" y="7304"/>
                    <a:pt x="7304" y="8711"/>
                    <a:pt x="5627" y="8711"/>
                  </a:cubicBezTo>
                  <a:cubicBezTo>
                    <a:pt x="2922" y="8711"/>
                    <a:pt x="1569" y="5411"/>
                    <a:pt x="3463" y="3463"/>
                  </a:cubicBezTo>
                  <a:cubicBezTo>
                    <a:pt x="4090" y="2853"/>
                    <a:pt x="4851" y="2580"/>
                    <a:pt x="5596" y="2580"/>
                  </a:cubicBezTo>
                  <a:close/>
                  <a:moveTo>
                    <a:pt x="4978" y="0"/>
                  </a:moveTo>
                  <a:lnTo>
                    <a:pt x="4978" y="1407"/>
                  </a:lnTo>
                  <a:lnTo>
                    <a:pt x="5248" y="1407"/>
                  </a:lnTo>
                  <a:cubicBezTo>
                    <a:pt x="4599" y="1461"/>
                    <a:pt x="4004" y="1677"/>
                    <a:pt x="3463" y="2002"/>
                  </a:cubicBezTo>
                  <a:lnTo>
                    <a:pt x="2272" y="920"/>
                  </a:lnTo>
                  <a:lnTo>
                    <a:pt x="1136" y="2164"/>
                  </a:lnTo>
                  <a:lnTo>
                    <a:pt x="2164" y="3192"/>
                  </a:lnTo>
                  <a:cubicBezTo>
                    <a:pt x="1840" y="3625"/>
                    <a:pt x="1623" y="4112"/>
                    <a:pt x="1515" y="4653"/>
                  </a:cubicBezTo>
                  <a:lnTo>
                    <a:pt x="0" y="4653"/>
                  </a:lnTo>
                  <a:lnTo>
                    <a:pt x="0" y="6330"/>
                  </a:lnTo>
                  <a:lnTo>
                    <a:pt x="1461" y="6330"/>
                  </a:lnTo>
                  <a:cubicBezTo>
                    <a:pt x="1569" y="6871"/>
                    <a:pt x="1731" y="7358"/>
                    <a:pt x="2056" y="7791"/>
                  </a:cubicBezTo>
                  <a:lnTo>
                    <a:pt x="974" y="8982"/>
                  </a:lnTo>
                  <a:lnTo>
                    <a:pt x="2164" y="10172"/>
                  </a:lnTo>
                  <a:lnTo>
                    <a:pt x="3300" y="9144"/>
                  </a:lnTo>
                  <a:cubicBezTo>
                    <a:pt x="3733" y="9414"/>
                    <a:pt x="4166" y="9577"/>
                    <a:pt x="4653" y="9685"/>
                  </a:cubicBezTo>
                  <a:lnTo>
                    <a:pt x="4653" y="11308"/>
                  </a:lnTo>
                  <a:lnTo>
                    <a:pt x="6439" y="11308"/>
                  </a:lnTo>
                  <a:lnTo>
                    <a:pt x="6439" y="9685"/>
                  </a:lnTo>
                  <a:cubicBezTo>
                    <a:pt x="6926" y="9631"/>
                    <a:pt x="7358" y="9468"/>
                    <a:pt x="7737" y="9198"/>
                  </a:cubicBezTo>
                  <a:lnTo>
                    <a:pt x="8982" y="10280"/>
                  </a:lnTo>
                  <a:lnTo>
                    <a:pt x="10118" y="9090"/>
                  </a:lnTo>
                  <a:lnTo>
                    <a:pt x="9090" y="7954"/>
                  </a:lnTo>
                  <a:cubicBezTo>
                    <a:pt x="9360" y="7521"/>
                    <a:pt x="9577" y="7034"/>
                    <a:pt x="9685" y="6493"/>
                  </a:cubicBezTo>
                  <a:lnTo>
                    <a:pt x="11362" y="6547"/>
                  </a:lnTo>
                  <a:lnTo>
                    <a:pt x="11362" y="4761"/>
                  </a:lnTo>
                  <a:lnTo>
                    <a:pt x="9739" y="4761"/>
                  </a:lnTo>
                  <a:cubicBezTo>
                    <a:pt x="9631" y="4274"/>
                    <a:pt x="9468" y="3787"/>
                    <a:pt x="9198" y="3355"/>
                  </a:cubicBezTo>
                  <a:lnTo>
                    <a:pt x="10334" y="2164"/>
                  </a:lnTo>
                  <a:lnTo>
                    <a:pt x="9198" y="1028"/>
                  </a:lnTo>
                  <a:lnTo>
                    <a:pt x="8062" y="2164"/>
                  </a:lnTo>
                  <a:cubicBezTo>
                    <a:pt x="7629" y="1840"/>
                    <a:pt x="7142" y="1623"/>
                    <a:pt x="6601" y="1515"/>
                  </a:cubicBezTo>
                  <a:lnTo>
                    <a:pt x="660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64"/>
            <p:cNvSpPr/>
            <p:nvPr/>
          </p:nvSpPr>
          <p:spPr>
            <a:xfrm>
              <a:off x="2187824" y="4296799"/>
              <a:ext cx="454662" cy="452530"/>
            </a:xfrm>
            <a:custGeom>
              <a:rect b="b" l="l" r="r" t="t"/>
              <a:pathLst>
                <a:path extrusionOk="0" h="11309" w="11363">
                  <a:moveTo>
                    <a:pt x="5596" y="2580"/>
                  </a:moveTo>
                  <a:cubicBezTo>
                    <a:pt x="7164" y="2580"/>
                    <a:pt x="8657" y="3793"/>
                    <a:pt x="8657" y="5627"/>
                  </a:cubicBezTo>
                  <a:cubicBezTo>
                    <a:pt x="8657" y="7304"/>
                    <a:pt x="7304" y="8711"/>
                    <a:pt x="5627" y="8711"/>
                  </a:cubicBezTo>
                  <a:cubicBezTo>
                    <a:pt x="2922" y="8711"/>
                    <a:pt x="1569" y="5411"/>
                    <a:pt x="3463" y="3463"/>
                  </a:cubicBezTo>
                  <a:cubicBezTo>
                    <a:pt x="4090" y="2853"/>
                    <a:pt x="4851" y="2580"/>
                    <a:pt x="5596" y="2580"/>
                  </a:cubicBezTo>
                  <a:close/>
                  <a:moveTo>
                    <a:pt x="4978" y="0"/>
                  </a:moveTo>
                  <a:lnTo>
                    <a:pt x="4978" y="1407"/>
                  </a:lnTo>
                  <a:lnTo>
                    <a:pt x="5248" y="1407"/>
                  </a:lnTo>
                  <a:cubicBezTo>
                    <a:pt x="4599" y="1461"/>
                    <a:pt x="4004" y="1677"/>
                    <a:pt x="3463" y="2002"/>
                  </a:cubicBezTo>
                  <a:lnTo>
                    <a:pt x="2272" y="920"/>
                  </a:lnTo>
                  <a:lnTo>
                    <a:pt x="1136" y="2164"/>
                  </a:lnTo>
                  <a:lnTo>
                    <a:pt x="2164" y="3192"/>
                  </a:lnTo>
                  <a:cubicBezTo>
                    <a:pt x="1840" y="3625"/>
                    <a:pt x="1623" y="4112"/>
                    <a:pt x="1515" y="4653"/>
                  </a:cubicBezTo>
                  <a:lnTo>
                    <a:pt x="0" y="4653"/>
                  </a:lnTo>
                  <a:lnTo>
                    <a:pt x="0" y="6330"/>
                  </a:lnTo>
                  <a:lnTo>
                    <a:pt x="1461" y="6330"/>
                  </a:lnTo>
                  <a:cubicBezTo>
                    <a:pt x="1569" y="6871"/>
                    <a:pt x="1731" y="7358"/>
                    <a:pt x="2056" y="7791"/>
                  </a:cubicBezTo>
                  <a:lnTo>
                    <a:pt x="974" y="8982"/>
                  </a:lnTo>
                  <a:lnTo>
                    <a:pt x="2164" y="10172"/>
                  </a:lnTo>
                  <a:lnTo>
                    <a:pt x="3300" y="9144"/>
                  </a:lnTo>
                  <a:cubicBezTo>
                    <a:pt x="3733" y="9414"/>
                    <a:pt x="4166" y="9577"/>
                    <a:pt x="4653" y="9685"/>
                  </a:cubicBezTo>
                  <a:lnTo>
                    <a:pt x="4653" y="11308"/>
                  </a:lnTo>
                  <a:lnTo>
                    <a:pt x="6439" y="11308"/>
                  </a:lnTo>
                  <a:lnTo>
                    <a:pt x="6439" y="9685"/>
                  </a:lnTo>
                  <a:cubicBezTo>
                    <a:pt x="6926" y="9631"/>
                    <a:pt x="7358" y="9468"/>
                    <a:pt x="7737" y="9198"/>
                  </a:cubicBezTo>
                  <a:lnTo>
                    <a:pt x="8982" y="10280"/>
                  </a:lnTo>
                  <a:lnTo>
                    <a:pt x="10118" y="9090"/>
                  </a:lnTo>
                  <a:lnTo>
                    <a:pt x="9090" y="7954"/>
                  </a:lnTo>
                  <a:cubicBezTo>
                    <a:pt x="9360" y="7521"/>
                    <a:pt x="9577" y="7034"/>
                    <a:pt x="9685" y="6493"/>
                  </a:cubicBezTo>
                  <a:lnTo>
                    <a:pt x="11362" y="6547"/>
                  </a:lnTo>
                  <a:lnTo>
                    <a:pt x="11362" y="4761"/>
                  </a:lnTo>
                  <a:lnTo>
                    <a:pt x="9739" y="4761"/>
                  </a:lnTo>
                  <a:cubicBezTo>
                    <a:pt x="9631" y="4274"/>
                    <a:pt x="9468" y="3787"/>
                    <a:pt x="9198" y="3355"/>
                  </a:cubicBezTo>
                  <a:lnTo>
                    <a:pt x="10334" y="2164"/>
                  </a:lnTo>
                  <a:lnTo>
                    <a:pt x="9198" y="1028"/>
                  </a:lnTo>
                  <a:lnTo>
                    <a:pt x="8062" y="2164"/>
                  </a:lnTo>
                  <a:cubicBezTo>
                    <a:pt x="7629" y="1840"/>
                    <a:pt x="7142" y="1623"/>
                    <a:pt x="6601" y="1515"/>
                  </a:cubicBezTo>
                  <a:lnTo>
                    <a:pt x="6601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5" name="Google Shape;1505;p64"/>
          <p:cNvGrpSpPr/>
          <p:nvPr/>
        </p:nvGrpSpPr>
        <p:grpSpPr>
          <a:xfrm>
            <a:off x="1134850" y="1448100"/>
            <a:ext cx="1289075" cy="1151125"/>
            <a:chOff x="474150" y="3446550"/>
            <a:chExt cx="1289075" cy="1151125"/>
          </a:xfrm>
        </p:grpSpPr>
        <p:sp>
          <p:nvSpPr>
            <p:cNvPr id="1506" name="Google Shape;1506;p64"/>
            <p:cNvSpPr/>
            <p:nvPr/>
          </p:nvSpPr>
          <p:spPr>
            <a:xfrm>
              <a:off x="549900" y="3446550"/>
              <a:ext cx="1151100" cy="1151125"/>
            </a:xfrm>
            <a:custGeom>
              <a:rect b="b" l="l" r="r" t="t"/>
              <a:pathLst>
                <a:path extrusionOk="0" h="46045" w="46044">
                  <a:moveTo>
                    <a:pt x="23049" y="1"/>
                  </a:moveTo>
                  <a:cubicBezTo>
                    <a:pt x="10334" y="1"/>
                    <a:pt x="0" y="10335"/>
                    <a:pt x="0" y="23050"/>
                  </a:cubicBezTo>
                  <a:cubicBezTo>
                    <a:pt x="0" y="35764"/>
                    <a:pt x="10334" y="46044"/>
                    <a:pt x="23049" y="46044"/>
                  </a:cubicBezTo>
                  <a:cubicBezTo>
                    <a:pt x="35709" y="46044"/>
                    <a:pt x="46044" y="35764"/>
                    <a:pt x="46044" y="23050"/>
                  </a:cubicBezTo>
                  <a:cubicBezTo>
                    <a:pt x="46044" y="10335"/>
                    <a:pt x="35709" y="1"/>
                    <a:pt x="2304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64"/>
            <p:cNvSpPr/>
            <p:nvPr/>
          </p:nvSpPr>
          <p:spPr>
            <a:xfrm>
              <a:off x="708150" y="3757650"/>
              <a:ext cx="1055075" cy="831750"/>
            </a:xfrm>
            <a:custGeom>
              <a:rect b="b" l="l" r="r" t="t"/>
              <a:pathLst>
                <a:path extrusionOk="0" h="33270" w="42203">
                  <a:moveTo>
                    <a:pt x="37117" y="1"/>
                  </a:moveTo>
                  <a:lnTo>
                    <a:pt x="37117" y="1"/>
                  </a:lnTo>
                  <a:cubicBezTo>
                    <a:pt x="36386" y="15805"/>
                    <a:pt x="23239" y="27483"/>
                    <a:pt x="8353" y="27483"/>
                  </a:cubicBezTo>
                  <a:cubicBezTo>
                    <a:pt x="5605" y="27483"/>
                    <a:pt x="2799" y="27085"/>
                    <a:pt x="0" y="26242"/>
                  </a:cubicBezTo>
                  <a:lnTo>
                    <a:pt x="0" y="26242"/>
                  </a:lnTo>
                  <a:cubicBezTo>
                    <a:pt x="4455" y="30881"/>
                    <a:pt x="10479" y="33269"/>
                    <a:pt x="16548" y="33269"/>
                  </a:cubicBezTo>
                  <a:cubicBezTo>
                    <a:pt x="21168" y="33269"/>
                    <a:pt x="25813" y="31885"/>
                    <a:pt x="29812" y="29056"/>
                  </a:cubicBezTo>
                  <a:cubicBezTo>
                    <a:pt x="39118" y="22509"/>
                    <a:pt x="42202" y="10119"/>
                    <a:pt x="37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64"/>
            <p:cNvSpPr/>
            <p:nvPr/>
          </p:nvSpPr>
          <p:spPr>
            <a:xfrm>
              <a:off x="1012500" y="3695450"/>
              <a:ext cx="411200" cy="436625"/>
            </a:xfrm>
            <a:custGeom>
              <a:rect b="b" l="l" r="r" t="t"/>
              <a:pathLst>
                <a:path extrusionOk="0" h="17465" w="16448">
                  <a:moveTo>
                    <a:pt x="3896" y="0"/>
                  </a:moveTo>
                  <a:lnTo>
                    <a:pt x="2056" y="2705"/>
                  </a:lnTo>
                  <a:lnTo>
                    <a:pt x="3138" y="2705"/>
                  </a:lnTo>
                  <a:lnTo>
                    <a:pt x="3138" y="11146"/>
                  </a:lnTo>
                  <a:cubicBezTo>
                    <a:pt x="757" y="11849"/>
                    <a:pt x="0" y="14879"/>
                    <a:pt x="1840" y="16556"/>
                  </a:cubicBezTo>
                  <a:cubicBezTo>
                    <a:pt x="2480" y="17178"/>
                    <a:pt x="3274" y="17464"/>
                    <a:pt x="4056" y="17464"/>
                  </a:cubicBezTo>
                  <a:cubicBezTo>
                    <a:pt x="5454" y="17464"/>
                    <a:pt x="6814" y="16548"/>
                    <a:pt x="7196" y="14987"/>
                  </a:cubicBezTo>
                  <a:lnTo>
                    <a:pt x="13743" y="14987"/>
                  </a:lnTo>
                  <a:lnTo>
                    <a:pt x="13743" y="16069"/>
                  </a:lnTo>
                  <a:lnTo>
                    <a:pt x="16448" y="14230"/>
                  </a:lnTo>
                  <a:lnTo>
                    <a:pt x="13743" y="12390"/>
                  </a:lnTo>
                  <a:lnTo>
                    <a:pt x="13743" y="13472"/>
                  </a:lnTo>
                  <a:lnTo>
                    <a:pt x="7196" y="13472"/>
                  </a:lnTo>
                  <a:cubicBezTo>
                    <a:pt x="6871" y="12228"/>
                    <a:pt x="5897" y="11254"/>
                    <a:pt x="4599" y="11038"/>
                  </a:cubicBezTo>
                  <a:lnTo>
                    <a:pt x="4599" y="2705"/>
                  </a:lnTo>
                  <a:lnTo>
                    <a:pt x="5681" y="2705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64"/>
            <p:cNvSpPr/>
            <p:nvPr/>
          </p:nvSpPr>
          <p:spPr>
            <a:xfrm>
              <a:off x="474150" y="3512125"/>
              <a:ext cx="1160575" cy="1021975"/>
            </a:xfrm>
            <a:custGeom>
              <a:rect b="b" l="l" r="r" t="t"/>
              <a:pathLst>
                <a:path extrusionOk="0" h="40879" w="46423">
                  <a:moveTo>
                    <a:pt x="26025" y="949"/>
                  </a:moveTo>
                  <a:cubicBezTo>
                    <a:pt x="36792" y="949"/>
                    <a:pt x="45503" y="9660"/>
                    <a:pt x="45503" y="20427"/>
                  </a:cubicBezTo>
                  <a:cubicBezTo>
                    <a:pt x="45503" y="28272"/>
                    <a:pt x="40795" y="35414"/>
                    <a:pt x="33491" y="38390"/>
                  </a:cubicBezTo>
                  <a:cubicBezTo>
                    <a:pt x="31089" y="39393"/>
                    <a:pt x="28563" y="39881"/>
                    <a:pt x="26055" y="39881"/>
                  </a:cubicBezTo>
                  <a:cubicBezTo>
                    <a:pt x="20993" y="39881"/>
                    <a:pt x="16009" y="37896"/>
                    <a:pt x="12282" y="34169"/>
                  </a:cubicBezTo>
                  <a:cubicBezTo>
                    <a:pt x="0" y="21942"/>
                    <a:pt x="8711" y="949"/>
                    <a:pt x="26025" y="949"/>
                  </a:cubicBezTo>
                  <a:close/>
                  <a:moveTo>
                    <a:pt x="26021" y="1"/>
                  </a:moveTo>
                  <a:cubicBezTo>
                    <a:pt x="20709" y="1"/>
                    <a:pt x="15489" y="2070"/>
                    <a:pt x="11579" y="5981"/>
                  </a:cubicBezTo>
                  <a:cubicBezTo>
                    <a:pt x="5735" y="11824"/>
                    <a:pt x="4004" y="20589"/>
                    <a:pt x="7142" y="28272"/>
                  </a:cubicBezTo>
                  <a:cubicBezTo>
                    <a:pt x="10334" y="35901"/>
                    <a:pt x="17747" y="40878"/>
                    <a:pt x="26025" y="40878"/>
                  </a:cubicBezTo>
                  <a:cubicBezTo>
                    <a:pt x="37279" y="40824"/>
                    <a:pt x="46422" y="31681"/>
                    <a:pt x="46422" y="20427"/>
                  </a:cubicBezTo>
                  <a:cubicBezTo>
                    <a:pt x="46422" y="12149"/>
                    <a:pt x="41445" y="4736"/>
                    <a:pt x="33816" y="1544"/>
                  </a:cubicBezTo>
                  <a:cubicBezTo>
                    <a:pt x="31293" y="506"/>
                    <a:pt x="28645" y="1"/>
                    <a:pt x="26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64"/>
            <p:cNvSpPr/>
            <p:nvPr/>
          </p:nvSpPr>
          <p:spPr>
            <a:xfrm>
              <a:off x="1074700" y="3589925"/>
              <a:ext cx="56850" cy="48425"/>
            </a:xfrm>
            <a:custGeom>
              <a:rect b="b" l="l" r="r" t="t"/>
              <a:pathLst>
                <a:path extrusionOk="0" h="1937" w="2274">
                  <a:moveTo>
                    <a:pt x="1353" y="1"/>
                  </a:moveTo>
                  <a:cubicBezTo>
                    <a:pt x="434" y="1"/>
                    <a:pt x="1" y="1029"/>
                    <a:pt x="596" y="1624"/>
                  </a:cubicBezTo>
                  <a:cubicBezTo>
                    <a:pt x="794" y="1841"/>
                    <a:pt x="1047" y="1937"/>
                    <a:pt x="1295" y="1937"/>
                  </a:cubicBezTo>
                  <a:cubicBezTo>
                    <a:pt x="1792" y="1937"/>
                    <a:pt x="2273" y="1552"/>
                    <a:pt x="2273" y="975"/>
                  </a:cubicBezTo>
                  <a:cubicBezTo>
                    <a:pt x="2273" y="434"/>
                    <a:pt x="1840" y="1"/>
                    <a:pt x="135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64"/>
            <p:cNvSpPr/>
            <p:nvPr/>
          </p:nvSpPr>
          <p:spPr>
            <a:xfrm>
              <a:off x="1519725" y="4025475"/>
              <a:ext cx="48725" cy="48725"/>
            </a:xfrm>
            <a:custGeom>
              <a:rect b="b" l="l" r="r" t="t"/>
              <a:pathLst>
                <a:path extrusionOk="0" h="1949" w="1949">
                  <a:moveTo>
                    <a:pt x="974" y="1"/>
                  </a:moveTo>
                  <a:cubicBezTo>
                    <a:pt x="433" y="1"/>
                    <a:pt x="0" y="434"/>
                    <a:pt x="0" y="975"/>
                  </a:cubicBezTo>
                  <a:cubicBezTo>
                    <a:pt x="0" y="1516"/>
                    <a:pt x="433" y="1949"/>
                    <a:pt x="974" y="1949"/>
                  </a:cubicBezTo>
                  <a:cubicBezTo>
                    <a:pt x="1515" y="1949"/>
                    <a:pt x="1948" y="1516"/>
                    <a:pt x="1948" y="975"/>
                  </a:cubicBezTo>
                  <a:cubicBezTo>
                    <a:pt x="1948" y="434"/>
                    <a:pt x="1515" y="1"/>
                    <a:pt x="97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64"/>
            <p:cNvSpPr/>
            <p:nvPr/>
          </p:nvSpPr>
          <p:spPr>
            <a:xfrm>
              <a:off x="1075075" y="4398750"/>
              <a:ext cx="56475" cy="48475"/>
            </a:xfrm>
            <a:custGeom>
              <a:rect b="b" l="l" r="r" t="t"/>
              <a:pathLst>
                <a:path extrusionOk="0" h="1939" w="2259">
                  <a:moveTo>
                    <a:pt x="1272" y="1"/>
                  </a:moveTo>
                  <a:cubicBezTo>
                    <a:pt x="398" y="1"/>
                    <a:pt x="0" y="1045"/>
                    <a:pt x="581" y="1626"/>
                  </a:cubicBezTo>
                  <a:cubicBezTo>
                    <a:pt x="779" y="1843"/>
                    <a:pt x="1032" y="1939"/>
                    <a:pt x="1280" y="1939"/>
                  </a:cubicBezTo>
                  <a:cubicBezTo>
                    <a:pt x="1777" y="1939"/>
                    <a:pt x="2258" y="1554"/>
                    <a:pt x="2258" y="977"/>
                  </a:cubicBezTo>
                  <a:cubicBezTo>
                    <a:pt x="2258" y="436"/>
                    <a:pt x="1825" y="3"/>
                    <a:pt x="1338" y="3"/>
                  </a:cubicBezTo>
                  <a:cubicBezTo>
                    <a:pt x="1316" y="2"/>
                    <a:pt x="1294" y="1"/>
                    <a:pt x="127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64"/>
            <p:cNvSpPr/>
            <p:nvPr/>
          </p:nvSpPr>
          <p:spPr>
            <a:xfrm>
              <a:off x="678400" y="4025475"/>
              <a:ext cx="56825" cy="48850"/>
            </a:xfrm>
            <a:custGeom>
              <a:rect b="b" l="l" r="r" t="t"/>
              <a:pathLst>
                <a:path extrusionOk="0" h="1954" w="2273">
                  <a:moveTo>
                    <a:pt x="1299" y="1"/>
                  </a:moveTo>
                  <a:cubicBezTo>
                    <a:pt x="433" y="1"/>
                    <a:pt x="0" y="1029"/>
                    <a:pt x="595" y="1678"/>
                  </a:cubicBezTo>
                  <a:cubicBezTo>
                    <a:pt x="785" y="1868"/>
                    <a:pt x="1024" y="1953"/>
                    <a:pt x="1262" y="1953"/>
                  </a:cubicBezTo>
                  <a:cubicBezTo>
                    <a:pt x="1770" y="1953"/>
                    <a:pt x="2272" y="1564"/>
                    <a:pt x="2272" y="975"/>
                  </a:cubicBezTo>
                  <a:cubicBezTo>
                    <a:pt x="2272" y="434"/>
                    <a:pt x="1840" y="1"/>
                    <a:pt x="129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4" name="Google Shape;1514;p64"/>
          <p:cNvGrpSpPr/>
          <p:nvPr/>
        </p:nvGrpSpPr>
        <p:grpSpPr>
          <a:xfrm>
            <a:off x="1163669" y="598627"/>
            <a:ext cx="738834" cy="2535171"/>
            <a:chOff x="1163669" y="598627"/>
            <a:chExt cx="738834" cy="2535171"/>
          </a:xfrm>
        </p:grpSpPr>
        <p:sp>
          <p:nvSpPr>
            <p:cNvPr id="1515" name="Google Shape;1515;p64"/>
            <p:cNvSpPr/>
            <p:nvPr/>
          </p:nvSpPr>
          <p:spPr>
            <a:xfrm rot="10800000">
              <a:off x="1163669" y="598627"/>
              <a:ext cx="314806" cy="337478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64"/>
            <p:cNvSpPr/>
            <p:nvPr/>
          </p:nvSpPr>
          <p:spPr>
            <a:xfrm rot="10800000">
              <a:off x="1478484" y="2677749"/>
              <a:ext cx="424019" cy="456049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7" name="Google Shape;1517;p64"/>
          <p:cNvGrpSpPr/>
          <p:nvPr/>
        </p:nvGrpSpPr>
        <p:grpSpPr>
          <a:xfrm>
            <a:off x="375414" y="1283398"/>
            <a:ext cx="1366633" cy="929467"/>
            <a:chOff x="375414" y="1283398"/>
            <a:chExt cx="1366633" cy="929467"/>
          </a:xfrm>
        </p:grpSpPr>
        <p:sp>
          <p:nvSpPr>
            <p:cNvPr id="1518" name="Google Shape;1518;p64"/>
            <p:cNvSpPr/>
            <p:nvPr/>
          </p:nvSpPr>
          <p:spPr>
            <a:xfrm rot="10800000">
              <a:off x="1527095" y="1283398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64"/>
            <p:cNvSpPr/>
            <p:nvPr/>
          </p:nvSpPr>
          <p:spPr>
            <a:xfrm rot="10800000">
              <a:off x="375414" y="1609687"/>
              <a:ext cx="560631" cy="603177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0" name="Google Shape;1520;p64"/>
          <p:cNvGrpSpPr/>
          <p:nvPr/>
        </p:nvGrpSpPr>
        <p:grpSpPr>
          <a:xfrm>
            <a:off x="7109707" y="1609666"/>
            <a:ext cx="1791703" cy="1209595"/>
            <a:chOff x="7109707" y="1609666"/>
            <a:chExt cx="1791703" cy="1209595"/>
          </a:xfrm>
        </p:grpSpPr>
        <p:sp>
          <p:nvSpPr>
            <p:cNvPr id="1521" name="Google Shape;1521;p64"/>
            <p:cNvSpPr/>
            <p:nvPr/>
          </p:nvSpPr>
          <p:spPr>
            <a:xfrm>
              <a:off x="7109707" y="1609666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64"/>
            <p:cNvSpPr/>
            <p:nvPr/>
          </p:nvSpPr>
          <p:spPr>
            <a:xfrm>
              <a:off x="8586604" y="2481783"/>
              <a:ext cx="314806" cy="337478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3" name="Google Shape;1523;p64"/>
          <p:cNvGrpSpPr/>
          <p:nvPr/>
        </p:nvGrpSpPr>
        <p:grpSpPr>
          <a:xfrm>
            <a:off x="7054776" y="741877"/>
            <a:ext cx="1225951" cy="1739886"/>
            <a:chOff x="7054776" y="741877"/>
            <a:chExt cx="1225951" cy="1739886"/>
          </a:xfrm>
        </p:grpSpPr>
        <p:sp>
          <p:nvSpPr>
            <p:cNvPr id="1524" name="Google Shape;1524;p64"/>
            <p:cNvSpPr/>
            <p:nvPr/>
          </p:nvSpPr>
          <p:spPr>
            <a:xfrm>
              <a:off x="7054776" y="741877"/>
              <a:ext cx="424019" cy="456049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64"/>
            <p:cNvSpPr/>
            <p:nvPr/>
          </p:nvSpPr>
          <p:spPr>
            <a:xfrm>
              <a:off x="7720097" y="1878586"/>
              <a:ext cx="560631" cy="603177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6" name="Google Shape;1526;p64">
            <a:hlinkClick action="ppaction://hlinkshowjump?jump=nextslide"/>
          </p:cNvPr>
          <p:cNvSpPr/>
          <p:nvPr/>
        </p:nvSpPr>
        <p:spPr>
          <a:xfrm>
            <a:off x="4810471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64">
            <a:hlinkClick action="ppaction://hlinkshowjump?jump=nextslide"/>
          </p:cNvPr>
          <p:cNvSpPr/>
          <p:nvPr/>
        </p:nvSpPr>
        <p:spPr>
          <a:xfrm>
            <a:off x="4886065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64">
            <a:hlinkClick action="ppaction://hlinkshowjump?jump=previousslide"/>
          </p:cNvPr>
          <p:cNvSpPr/>
          <p:nvPr/>
        </p:nvSpPr>
        <p:spPr>
          <a:xfrm flipH="1">
            <a:off x="4128928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64">
            <a:hlinkClick action="ppaction://hlinkshowjump?jump=previousslide"/>
          </p:cNvPr>
          <p:cNvSpPr/>
          <p:nvPr/>
        </p:nvSpPr>
        <p:spPr>
          <a:xfrm flipH="1">
            <a:off x="4185633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0" name="Google Shape;1530;p64"/>
          <p:cNvGrpSpPr/>
          <p:nvPr/>
        </p:nvGrpSpPr>
        <p:grpSpPr>
          <a:xfrm>
            <a:off x="4466100" y="4691404"/>
            <a:ext cx="212036" cy="212014"/>
            <a:chOff x="6232000" y="1435050"/>
            <a:chExt cx="488225" cy="481850"/>
          </a:xfrm>
        </p:grpSpPr>
        <p:sp>
          <p:nvSpPr>
            <p:cNvPr id="1531" name="Google Shape;1531;p64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32" name="Google Shape;1532;p64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33" name="Google Shape;1533;p64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34" name="Google Shape;1534;p64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35" name="Google Shape;1535;p64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36" name="Google Shape;1536;p64">
            <a:hlinkClick action="ppaction://hlinksldjump" r:id="rId3"/>
          </p:cNvPr>
          <p:cNvSpPr/>
          <p:nvPr/>
        </p:nvSpPr>
        <p:spPr>
          <a:xfrm>
            <a:off x="4412529" y="4637889"/>
            <a:ext cx="318900" cy="318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64"/>
          <p:cNvSpPr/>
          <p:nvPr/>
        </p:nvSpPr>
        <p:spPr>
          <a:xfrm>
            <a:off x="1344088" y="1585363"/>
            <a:ext cx="870600" cy="8766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64"/>
          <p:cNvSpPr txBox="1"/>
          <p:nvPr>
            <p:ph idx="4294967295" type="title"/>
          </p:nvPr>
        </p:nvSpPr>
        <p:spPr>
          <a:xfrm>
            <a:off x="1431100" y="1585375"/>
            <a:ext cx="6966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04</a:t>
            </a:r>
            <a:endParaRPr sz="4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3" name="Google Shape;1543;p65"/>
          <p:cNvGrpSpPr/>
          <p:nvPr/>
        </p:nvGrpSpPr>
        <p:grpSpPr>
          <a:xfrm>
            <a:off x="5775801" y="1194427"/>
            <a:ext cx="1184334" cy="2102346"/>
            <a:chOff x="8031876" y="-64223"/>
            <a:chExt cx="1184334" cy="2102346"/>
          </a:xfrm>
        </p:grpSpPr>
        <p:sp>
          <p:nvSpPr>
            <p:cNvPr id="1544" name="Google Shape;1544;p65"/>
            <p:cNvSpPr/>
            <p:nvPr/>
          </p:nvSpPr>
          <p:spPr>
            <a:xfrm>
              <a:off x="8901404" y="1700645"/>
              <a:ext cx="314806" cy="337478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65"/>
            <p:cNvSpPr/>
            <p:nvPr/>
          </p:nvSpPr>
          <p:spPr>
            <a:xfrm>
              <a:off x="8031876" y="-64223"/>
              <a:ext cx="424019" cy="456049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6" name="Google Shape;1546;p65"/>
          <p:cNvGrpSpPr/>
          <p:nvPr/>
        </p:nvGrpSpPr>
        <p:grpSpPr>
          <a:xfrm>
            <a:off x="6039232" y="1857174"/>
            <a:ext cx="1166721" cy="776867"/>
            <a:chOff x="8295307" y="598636"/>
            <a:chExt cx="1166721" cy="776867"/>
          </a:xfrm>
        </p:grpSpPr>
        <p:sp>
          <p:nvSpPr>
            <p:cNvPr id="1547" name="Google Shape;1547;p65"/>
            <p:cNvSpPr/>
            <p:nvPr/>
          </p:nvSpPr>
          <p:spPr>
            <a:xfrm>
              <a:off x="8295307" y="1049216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65"/>
            <p:cNvSpPr/>
            <p:nvPr/>
          </p:nvSpPr>
          <p:spPr>
            <a:xfrm>
              <a:off x="8901397" y="598636"/>
              <a:ext cx="560631" cy="603177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65">
            <a:hlinkClick action="ppaction://hlinkshowjump?jump=nextslide"/>
          </p:cNvPr>
          <p:cNvSpPr/>
          <p:nvPr/>
        </p:nvSpPr>
        <p:spPr>
          <a:xfrm>
            <a:off x="4810471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65">
            <a:hlinkClick action="ppaction://hlinkshowjump?jump=nextslide"/>
          </p:cNvPr>
          <p:cNvSpPr/>
          <p:nvPr/>
        </p:nvSpPr>
        <p:spPr>
          <a:xfrm>
            <a:off x="4886065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65">
            <a:hlinkClick action="ppaction://hlinkshowjump?jump=previousslide"/>
          </p:cNvPr>
          <p:cNvSpPr/>
          <p:nvPr/>
        </p:nvSpPr>
        <p:spPr>
          <a:xfrm flipH="1">
            <a:off x="4128928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65">
            <a:hlinkClick action="ppaction://hlinkshowjump?jump=previousslide"/>
          </p:cNvPr>
          <p:cNvSpPr/>
          <p:nvPr/>
        </p:nvSpPr>
        <p:spPr>
          <a:xfrm flipH="1">
            <a:off x="4185633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3" name="Google Shape;1553;p65"/>
          <p:cNvGrpSpPr/>
          <p:nvPr/>
        </p:nvGrpSpPr>
        <p:grpSpPr>
          <a:xfrm>
            <a:off x="4466100" y="4691404"/>
            <a:ext cx="212036" cy="212014"/>
            <a:chOff x="6232000" y="1435050"/>
            <a:chExt cx="488225" cy="481850"/>
          </a:xfrm>
        </p:grpSpPr>
        <p:sp>
          <p:nvSpPr>
            <p:cNvPr id="1554" name="Google Shape;1554;p65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5" name="Google Shape;1555;p65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6" name="Google Shape;1556;p65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7" name="Google Shape;1557;p65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8" name="Google Shape;1558;p65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59" name="Google Shape;1559;p65">
            <a:hlinkClick action="ppaction://hlinksldjump" r:id="rId3"/>
          </p:cNvPr>
          <p:cNvSpPr/>
          <p:nvPr/>
        </p:nvSpPr>
        <p:spPr>
          <a:xfrm>
            <a:off x="4412529" y="4637889"/>
            <a:ext cx="318900" cy="318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0" name="Google Shape;1560;p65"/>
          <p:cNvGrpSpPr/>
          <p:nvPr/>
        </p:nvGrpSpPr>
        <p:grpSpPr>
          <a:xfrm rot="-7217067">
            <a:off x="-1037809" y="3893003"/>
            <a:ext cx="2435263" cy="1836747"/>
            <a:chOff x="1852738" y="206787"/>
            <a:chExt cx="2668014" cy="2012295"/>
          </a:xfrm>
        </p:grpSpPr>
        <p:sp>
          <p:nvSpPr>
            <p:cNvPr id="1561" name="Google Shape;1561;p65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65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65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65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65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65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65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65"/>
          <p:cNvGrpSpPr/>
          <p:nvPr/>
        </p:nvGrpSpPr>
        <p:grpSpPr>
          <a:xfrm rot="-4048342">
            <a:off x="7185262" y="3690373"/>
            <a:ext cx="2435223" cy="1836717"/>
            <a:chOff x="1852738" y="206787"/>
            <a:chExt cx="2668014" cy="2012295"/>
          </a:xfrm>
        </p:grpSpPr>
        <p:sp>
          <p:nvSpPr>
            <p:cNvPr id="1569" name="Google Shape;1569;p65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65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65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65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65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65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65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6" name="Google Shape;1576;p65"/>
          <p:cNvSpPr txBox="1"/>
          <p:nvPr/>
        </p:nvSpPr>
        <p:spPr>
          <a:xfrm>
            <a:off x="3427163" y="2131350"/>
            <a:ext cx="22899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ΘΕΝΚΣ.</a:t>
            </a:r>
            <a:endParaRPr sz="45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pSp>
        <p:nvGrpSpPr>
          <p:cNvPr id="1577" name="Google Shape;1577;p65"/>
          <p:cNvGrpSpPr/>
          <p:nvPr/>
        </p:nvGrpSpPr>
        <p:grpSpPr>
          <a:xfrm flipH="1">
            <a:off x="2037769" y="1323352"/>
            <a:ext cx="1184334" cy="2102346"/>
            <a:chOff x="8031876" y="-64223"/>
            <a:chExt cx="1184334" cy="2102346"/>
          </a:xfrm>
        </p:grpSpPr>
        <p:sp>
          <p:nvSpPr>
            <p:cNvPr id="1578" name="Google Shape;1578;p65"/>
            <p:cNvSpPr/>
            <p:nvPr/>
          </p:nvSpPr>
          <p:spPr>
            <a:xfrm>
              <a:off x="8901404" y="1700645"/>
              <a:ext cx="314806" cy="337478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65"/>
            <p:cNvSpPr/>
            <p:nvPr/>
          </p:nvSpPr>
          <p:spPr>
            <a:xfrm>
              <a:off x="8031876" y="-64223"/>
              <a:ext cx="424019" cy="456049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0" name="Google Shape;1580;p65"/>
          <p:cNvGrpSpPr/>
          <p:nvPr/>
        </p:nvGrpSpPr>
        <p:grpSpPr>
          <a:xfrm flipH="1">
            <a:off x="1791951" y="1986211"/>
            <a:ext cx="1166721" cy="776867"/>
            <a:chOff x="8295307" y="598636"/>
            <a:chExt cx="1166721" cy="776867"/>
          </a:xfrm>
        </p:grpSpPr>
        <p:sp>
          <p:nvSpPr>
            <p:cNvPr id="1581" name="Google Shape;1581;p65"/>
            <p:cNvSpPr/>
            <p:nvPr/>
          </p:nvSpPr>
          <p:spPr>
            <a:xfrm>
              <a:off x="8295307" y="1049216"/>
              <a:ext cx="214952" cy="326287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65"/>
            <p:cNvSpPr/>
            <p:nvPr/>
          </p:nvSpPr>
          <p:spPr>
            <a:xfrm>
              <a:off x="8901397" y="598636"/>
              <a:ext cx="560631" cy="603177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44"/>
          <p:cNvGrpSpPr/>
          <p:nvPr/>
        </p:nvGrpSpPr>
        <p:grpSpPr>
          <a:xfrm rot="9941017">
            <a:off x="6472466" y="3245484"/>
            <a:ext cx="2435217" cy="1836712"/>
            <a:chOff x="1852738" y="206787"/>
            <a:chExt cx="2668014" cy="2012295"/>
          </a:xfrm>
        </p:grpSpPr>
        <p:sp>
          <p:nvSpPr>
            <p:cNvPr id="926" name="Google Shape;926;p44"/>
            <p:cNvSpPr/>
            <p:nvPr/>
          </p:nvSpPr>
          <p:spPr>
            <a:xfrm>
              <a:off x="1863109" y="218911"/>
              <a:ext cx="2657643" cy="1988923"/>
            </a:xfrm>
            <a:custGeom>
              <a:rect b="b" l="l" r="r" t="t"/>
              <a:pathLst>
                <a:path extrusionOk="0" h="13616" w="18194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1852738" y="206787"/>
              <a:ext cx="2626237" cy="2012295"/>
            </a:xfrm>
            <a:custGeom>
              <a:rect b="b" l="l" r="r" t="t"/>
              <a:pathLst>
                <a:path extrusionOk="0" h="13776" w="17979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3252705" y="1222283"/>
              <a:ext cx="320191" cy="890750"/>
            </a:xfrm>
            <a:custGeom>
              <a:rect b="b" l="l" r="r" t="t"/>
              <a:pathLst>
                <a:path extrusionOk="0" h="6098" w="2192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2664906" y="293262"/>
              <a:ext cx="434858" cy="551862"/>
            </a:xfrm>
            <a:custGeom>
              <a:rect b="b" l="l" r="r" t="t"/>
              <a:pathLst>
                <a:path extrusionOk="0" h="3778" w="2977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3364013" y="660634"/>
              <a:ext cx="309820" cy="184490"/>
            </a:xfrm>
            <a:custGeom>
              <a:rect b="b" l="l" r="r" t="t"/>
              <a:pathLst>
                <a:path extrusionOk="0" h="1263" w="2121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3471815" y="1174956"/>
              <a:ext cx="247155" cy="418059"/>
            </a:xfrm>
            <a:custGeom>
              <a:rect b="b" l="l" r="r" t="t"/>
              <a:pathLst>
                <a:path extrusionOk="0" h="2862" w="1692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2289205" y="652016"/>
              <a:ext cx="438510" cy="547918"/>
            </a:xfrm>
            <a:custGeom>
              <a:rect b="b" l="l" r="r" t="t"/>
              <a:pathLst>
                <a:path extrusionOk="0" h="3751" w="3002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44"/>
          <p:cNvGrpSpPr/>
          <p:nvPr/>
        </p:nvGrpSpPr>
        <p:grpSpPr>
          <a:xfrm>
            <a:off x="2813843" y="1327211"/>
            <a:ext cx="5396099" cy="3088286"/>
            <a:chOff x="329117" y="143471"/>
            <a:chExt cx="8485767" cy="4856559"/>
          </a:xfrm>
        </p:grpSpPr>
        <p:grpSp>
          <p:nvGrpSpPr>
            <p:cNvPr id="934" name="Google Shape;934;p44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935" name="Google Shape;935;p44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rect b="b" l="l" r="r" t="t"/>
                <a:pathLst>
                  <a:path extrusionOk="0" h="27968" w="36553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44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rect b="b" l="l" r="r" t="t"/>
                <a:pathLst>
                  <a:path extrusionOk="0" h="28112" w="36696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4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rect b="b" l="l" r="r" t="t"/>
                <a:pathLst>
                  <a:path extrusionOk="0" h="2620" w="36553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44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rect b="b" l="l" r="r" t="t"/>
                <a:pathLst>
                  <a:path extrusionOk="0" h="1560" w="2454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44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rect b="b" l="l" r="r" t="t"/>
                <a:pathLst>
                  <a:path extrusionOk="0" h="156" w="6002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0" name="Google Shape;940;p44"/>
            <p:cNvSpPr/>
            <p:nvPr/>
          </p:nvSpPr>
          <p:spPr>
            <a:xfrm>
              <a:off x="697224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94884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445599" y="237642"/>
              <a:ext cx="187269" cy="185369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3" name="Google Shape;943;p44"/>
          <p:cNvSpPr txBox="1"/>
          <p:nvPr>
            <p:ph type="title"/>
          </p:nvPr>
        </p:nvSpPr>
        <p:spPr>
          <a:xfrm>
            <a:off x="3225300" y="2534250"/>
            <a:ext cx="3057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944" name="Google Shape;944;p44"/>
          <p:cNvSpPr txBox="1"/>
          <p:nvPr>
            <p:ph idx="1" type="subTitle"/>
          </p:nvPr>
        </p:nvSpPr>
        <p:spPr>
          <a:xfrm>
            <a:off x="3225300" y="3236700"/>
            <a:ext cx="305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Τρόποι εισαγωγής δεδομένων</a:t>
            </a:r>
            <a:endParaRPr/>
          </a:p>
        </p:txBody>
      </p:sp>
      <p:sp>
        <p:nvSpPr>
          <p:cNvPr id="945" name="Google Shape;945;p44"/>
          <p:cNvSpPr txBox="1"/>
          <p:nvPr>
            <p:ph idx="2" type="title"/>
          </p:nvPr>
        </p:nvSpPr>
        <p:spPr>
          <a:xfrm>
            <a:off x="3225300" y="1880900"/>
            <a:ext cx="767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946" name="Google Shape;946;p44"/>
          <p:cNvGrpSpPr/>
          <p:nvPr/>
        </p:nvGrpSpPr>
        <p:grpSpPr>
          <a:xfrm>
            <a:off x="307915" y="321462"/>
            <a:ext cx="2423837" cy="3948572"/>
            <a:chOff x="307915" y="321462"/>
            <a:chExt cx="2423837" cy="3948572"/>
          </a:xfrm>
        </p:grpSpPr>
        <p:sp>
          <p:nvSpPr>
            <p:cNvPr id="947" name="Google Shape;947;p44"/>
            <p:cNvSpPr/>
            <p:nvPr/>
          </p:nvSpPr>
          <p:spPr>
            <a:xfrm>
              <a:off x="393318" y="3460732"/>
              <a:ext cx="299362" cy="440740"/>
            </a:xfrm>
            <a:custGeom>
              <a:rect b="b" l="l" r="r" t="t"/>
              <a:pathLst>
                <a:path extrusionOk="0" h="5680" w="3858">
                  <a:moveTo>
                    <a:pt x="1929" y="0"/>
                  </a:moveTo>
                  <a:lnTo>
                    <a:pt x="1679" y="941"/>
                  </a:lnTo>
                  <a:cubicBezTo>
                    <a:pt x="1489" y="1643"/>
                    <a:pt x="1024" y="2238"/>
                    <a:pt x="393" y="2608"/>
                  </a:cubicBezTo>
                  <a:lnTo>
                    <a:pt x="0" y="2834"/>
                  </a:lnTo>
                  <a:lnTo>
                    <a:pt x="393" y="3072"/>
                  </a:lnTo>
                  <a:cubicBezTo>
                    <a:pt x="1024" y="3441"/>
                    <a:pt x="1489" y="4036"/>
                    <a:pt x="1679" y="4739"/>
                  </a:cubicBezTo>
                  <a:lnTo>
                    <a:pt x="1929" y="5679"/>
                  </a:lnTo>
                  <a:lnTo>
                    <a:pt x="2179" y="4739"/>
                  </a:lnTo>
                  <a:cubicBezTo>
                    <a:pt x="2370" y="4036"/>
                    <a:pt x="2834" y="3441"/>
                    <a:pt x="3453" y="3072"/>
                  </a:cubicBezTo>
                  <a:lnTo>
                    <a:pt x="3858" y="2834"/>
                  </a:lnTo>
                  <a:lnTo>
                    <a:pt x="3453" y="2608"/>
                  </a:lnTo>
                  <a:cubicBezTo>
                    <a:pt x="2822" y="2238"/>
                    <a:pt x="2370" y="1643"/>
                    <a:pt x="2179" y="941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1272886" y="321462"/>
              <a:ext cx="223706" cy="329856"/>
            </a:xfrm>
            <a:custGeom>
              <a:rect b="b" l="l" r="r" t="t"/>
              <a:pathLst>
                <a:path extrusionOk="0" h="4251" w="2883">
                  <a:moveTo>
                    <a:pt x="1441" y="0"/>
                  </a:moveTo>
                  <a:lnTo>
                    <a:pt x="1251" y="703"/>
                  </a:lnTo>
                  <a:cubicBezTo>
                    <a:pt x="1120" y="1227"/>
                    <a:pt x="775" y="1679"/>
                    <a:pt x="298" y="1953"/>
                  </a:cubicBezTo>
                  <a:lnTo>
                    <a:pt x="1" y="2131"/>
                  </a:lnTo>
                  <a:lnTo>
                    <a:pt x="298" y="2298"/>
                  </a:lnTo>
                  <a:cubicBezTo>
                    <a:pt x="775" y="2572"/>
                    <a:pt x="1120" y="3024"/>
                    <a:pt x="1251" y="3548"/>
                  </a:cubicBezTo>
                  <a:lnTo>
                    <a:pt x="1441" y="4251"/>
                  </a:lnTo>
                  <a:lnTo>
                    <a:pt x="1632" y="3548"/>
                  </a:lnTo>
                  <a:cubicBezTo>
                    <a:pt x="1775" y="3024"/>
                    <a:pt x="2120" y="2572"/>
                    <a:pt x="2584" y="2298"/>
                  </a:cubicBezTo>
                  <a:lnTo>
                    <a:pt x="2882" y="2131"/>
                  </a:lnTo>
                  <a:lnTo>
                    <a:pt x="2584" y="1953"/>
                  </a:lnTo>
                  <a:cubicBezTo>
                    <a:pt x="2120" y="1679"/>
                    <a:pt x="1775" y="1227"/>
                    <a:pt x="1632" y="703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1429015" y="3460718"/>
              <a:ext cx="751197" cy="809316"/>
            </a:xfrm>
            <a:custGeom>
              <a:rect b="b" l="l" r="r" t="t"/>
              <a:pathLst>
                <a:path extrusionOk="0" h="10430" w="9681">
                  <a:moveTo>
                    <a:pt x="4846" y="0"/>
                  </a:moveTo>
                  <a:lnTo>
                    <a:pt x="4108" y="2179"/>
                  </a:lnTo>
                  <a:cubicBezTo>
                    <a:pt x="3763" y="3227"/>
                    <a:pt x="2965" y="4060"/>
                    <a:pt x="1941" y="4465"/>
                  </a:cubicBezTo>
                  <a:lnTo>
                    <a:pt x="0" y="5215"/>
                  </a:lnTo>
                  <a:lnTo>
                    <a:pt x="1941" y="5965"/>
                  </a:lnTo>
                  <a:cubicBezTo>
                    <a:pt x="2965" y="6370"/>
                    <a:pt x="3763" y="7203"/>
                    <a:pt x="4108" y="8251"/>
                  </a:cubicBezTo>
                  <a:lnTo>
                    <a:pt x="4846" y="10430"/>
                  </a:lnTo>
                  <a:lnTo>
                    <a:pt x="5573" y="8251"/>
                  </a:lnTo>
                  <a:cubicBezTo>
                    <a:pt x="5930" y="7203"/>
                    <a:pt x="6727" y="6370"/>
                    <a:pt x="7751" y="5965"/>
                  </a:cubicBezTo>
                  <a:lnTo>
                    <a:pt x="9680" y="5215"/>
                  </a:lnTo>
                  <a:lnTo>
                    <a:pt x="7751" y="4465"/>
                  </a:lnTo>
                  <a:cubicBezTo>
                    <a:pt x="6727" y="4060"/>
                    <a:pt x="5930" y="3227"/>
                    <a:pt x="5573" y="2179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307915" y="1163756"/>
              <a:ext cx="341030" cy="366792"/>
            </a:xfrm>
            <a:custGeom>
              <a:rect b="b" l="l" r="r" t="t"/>
              <a:pathLst>
                <a:path extrusionOk="0" h="4727" w="4395">
                  <a:moveTo>
                    <a:pt x="2191" y="0"/>
                  </a:moveTo>
                  <a:lnTo>
                    <a:pt x="1858" y="988"/>
                  </a:lnTo>
                  <a:cubicBezTo>
                    <a:pt x="1703" y="1465"/>
                    <a:pt x="1334" y="1846"/>
                    <a:pt x="870" y="2024"/>
                  </a:cubicBezTo>
                  <a:lnTo>
                    <a:pt x="1" y="2369"/>
                  </a:lnTo>
                  <a:lnTo>
                    <a:pt x="870" y="2703"/>
                  </a:lnTo>
                  <a:cubicBezTo>
                    <a:pt x="1334" y="2893"/>
                    <a:pt x="1703" y="3262"/>
                    <a:pt x="1858" y="3739"/>
                  </a:cubicBezTo>
                  <a:lnTo>
                    <a:pt x="2191" y="4727"/>
                  </a:lnTo>
                  <a:lnTo>
                    <a:pt x="2525" y="3739"/>
                  </a:lnTo>
                  <a:cubicBezTo>
                    <a:pt x="2680" y="3262"/>
                    <a:pt x="3049" y="2893"/>
                    <a:pt x="3513" y="2703"/>
                  </a:cubicBezTo>
                  <a:lnTo>
                    <a:pt x="4394" y="2369"/>
                  </a:lnTo>
                  <a:lnTo>
                    <a:pt x="3513" y="2024"/>
                  </a:lnTo>
                  <a:cubicBezTo>
                    <a:pt x="3049" y="1846"/>
                    <a:pt x="2680" y="1465"/>
                    <a:pt x="2525" y="988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1017852" y="1700876"/>
              <a:ext cx="450905" cy="485124"/>
            </a:xfrm>
            <a:custGeom>
              <a:rect b="b" l="l" r="r" t="t"/>
              <a:pathLst>
                <a:path extrusionOk="0" h="6252" w="5811">
                  <a:moveTo>
                    <a:pt x="2906" y="0"/>
                  </a:moveTo>
                  <a:lnTo>
                    <a:pt x="2465" y="1310"/>
                  </a:lnTo>
                  <a:cubicBezTo>
                    <a:pt x="2251" y="1929"/>
                    <a:pt x="1775" y="2429"/>
                    <a:pt x="1156" y="2679"/>
                  </a:cubicBezTo>
                  <a:lnTo>
                    <a:pt x="1" y="3120"/>
                  </a:lnTo>
                  <a:lnTo>
                    <a:pt x="1156" y="3572"/>
                  </a:lnTo>
                  <a:cubicBezTo>
                    <a:pt x="1775" y="3810"/>
                    <a:pt x="2251" y="4322"/>
                    <a:pt x="2465" y="4942"/>
                  </a:cubicBezTo>
                  <a:lnTo>
                    <a:pt x="2906" y="6251"/>
                  </a:lnTo>
                  <a:lnTo>
                    <a:pt x="3346" y="4942"/>
                  </a:lnTo>
                  <a:cubicBezTo>
                    <a:pt x="3549" y="4322"/>
                    <a:pt x="4025" y="3810"/>
                    <a:pt x="4644" y="3572"/>
                  </a:cubicBezTo>
                  <a:lnTo>
                    <a:pt x="5811" y="3120"/>
                  </a:lnTo>
                  <a:lnTo>
                    <a:pt x="4644" y="2679"/>
                  </a:lnTo>
                  <a:cubicBezTo>
                    <a:pt x="4037" y="2429"/>
                    <a:pt x="3549" y="1929"/>
                    <a:pt x="3346" y="131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1793939" y="1822690"/>
              <a:ext cx="937813" cy="1010830"/>
            </a:xfrm>
            <a:custGeom>
              <a:rect b="b" l="l" r="r" t="t"/>
              <a:pathLst>
                <a:path extrusionOk="0" h="13027" w="12086">
                  <a:moveTo>
                    <a:pt x="6049" y="1"/>
                  </a:moveTo>
                  <a:lnTo>
                    <a:pt x="5133" y="2727"/>
                  </a:lnTo>
                  <a:cubicBezTo>
                    <a:pt x="4692" y="4037"/>
                    <a:pt x="3692" y="5073"/>
                    <a:pt x="2418" y="5573"/>
                  </a:cubicBezTo>
                  <a:lnTo>
                    <a:pt x="1" y="6514"/>
                  </a:lnTo>
                  <a:lnTo>
                    <a:pt x="2418" y="7454"/>
                  </a:lnTo>
                  <a:cubicBezTo>
                    <a:pt x="3692" y="7954"/>
                    <a:pt x="4692" y="9002"/>
                    <a:pt x="5133" y="10300"/>
                  </a:cubicBezTo>
                  <a:lnTo>
                    <a:pt x="6049" y="13026"/>
                  </a:lnTo>
                  <a:lnTo>
                    <a:pt x="6954" y="10300"/>
                  </a:lnTo>
                  <a:cubicBezTo>
                    <a:pt x="7395" y="9002"/>
                    <a:pt x="8395" y="7954"/>
                    <a:pt x="9681" y="7454"/>
                  </a:cubicBezTo>
                  <a:lnTo>
                    <a:pt x="12086" y="6514"/>
                  </a:lnTo>
                  <a:lnTo>
                    <a:pt x="9681" y="5573"/>
                  </a:lnTo>
                  <a:cubicBezTo>
                    <a:pt x="8395" y="5073"/>
                    <a:pt x="7395" y="4037"/>
                    <a:pt x="6954" y="2727"/>
                  </a:cubicBezTo>
                  <a:lnTo>
                    <a:pt x="604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4"/>
          <p:cNvGrpSpPr/>
          <p:nvPr/>
        </p:nvGrpSpPr>
        <p:grpSpPr>
          <a:xfrm>
            <a:off x="519788" y="542219"/>
            <a:ext cx="951382" cy="4120523"/>
            <a:chOff x="519788" y="542219"/>
            <a:chExt cx="951382" cy="4120523"/>
          </a:xfrm>
        </p:grpSpPr>
        <p:sp>
          <p:nvSpPr>
            <p:cNvPr id="954" name="Google Shape;954;p44"/>
            <p:cNvSpPr/>
            <p:nvPr/>
          </p:nvSpPr>
          <p:spPr>
            <a:xfrm>
              <a:off x="519788" y="2059264"/>
              <a:ext cx="172882" cy="262426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1155561" y="4391315"/>
              <a:ext cx="253192" cy="271427"/>
            </a:xfrm>
            <a:custGeom>
              <a:rect b="b" l="l" r="r" t="t"/>
              <a:pathLst>
                <a:path extrusionOk="0" h="3498" w="3263">
                  <a:moveTo>
                    <a:pt x="1632" y="307"/>
                  </a:moveTo>
                  <a:lnTo>
                    <a:pt x="1799" y="795"/>
                  </a:lnTo>
                  <a:cubicBezTo>
                    <a:pt x="1918" y="1152"/>
                    <a:pt x="2180" y="1438"/>
                    <a:pt x="2537" y="1569"/>
                  </a:cubicBezTo>
                  <a:lnTo>
                    <a:pt x="2977" y="1747"/>
                  </a:lnTo>
                  <a:lnTo>
                    <a:pt x="2537" y="1914"/>
                  </a:lnTo>
                  <a:cubicBezTo>
                    <a:pt x="2191" y="2057"/>
                    <a:pt x="1918" y="2343"/>
                    <a:pt x="1799" y="2700"/>
                  </a:cubicBezTo>
                  <a:lnTo>
                    <a:pt x="1632" y="3188"/>
                  </a:lnTo>
                  <a:lnTo>
                    <a:pt x="1465" y="2700"/>
                  </a:lnTo>
                  <a:cubicBezTo>
                    <a:pt x="1346" y="2343"/>
                    <a:pt x="1072" y="2057"/>
                    <a:pt x="727" y="1914"/>
                  </a:cubicBezTo>
                  <a:lnTo>
                    <a:pt x="286" y="1747"/>
                  </a:lnTo>
                  <a:lnTo>
                    <a:pt x="727" y="1569"/>
                  </a:lnTo>
                  <a:cubicBezTo>
                    <a:pt x="1072" y="1438"/>
                    <a:pt x="1346" y="1152"/>
                    <a:pt x="1465" y="795"/>
                  </a:cubicBezTo>
                  <a:lnTo>
                    <a:pt x="1632" y="307"/>
                  </a:lnTo>
                  <a:close/>
                  <a:moveTo>
                    <a:pt x="1632" y="0"/>
                  </a:moveTo>
                  <a:cubicBezTo>
                    <a:pt x="1602" y="0"/>
                    <a:pt x="1572" y="15"/>
                    <a:pt x="1560" y="45"/>
                  </a:cubicBezTo>
                  <a:lnTo>
                    <a:pt x="1322" y="747"/>
                  </a:lnTo>
                  <a:cubicBezTo>
                    <a:pt x="1215" y="1057"/>
                    <a:pt x="977" y="1319"/>
                    <a:pt x="667" y="1438"/>
                  </a:cubicBezTo>
                  <a:lnTo>
                    <a:pt x="48" y="1676"/>
                  </a:lnTo>
                  <a:cubicBezTo>
                    <a:pt x="25" y="1688"/>
                    <a:pt x="1" y="1712"/>
                    <a:pt x="1" y="1747"/>
                  </a:cubicBezTo>
                  <a:cubicBezTo>
                    <a:pt x="1" y="1771"/>
                    <a:pt x="25" y="1807"/>
                    <a:pt x="48" y="1819"/>
                  </a:cubicBezTo>
                  <a:lnTo>
                    <a:pt x="667" y="2057"/>
                  </a:lnTo>
                  <a:cubicBezTo>
                    <a:pt x="977" y="2176"/>
                    <a:pt x="1227" y="2426"/>
                    <a:pt x="1322" y="2747"/>
                  </a:cubicBezTo>
                  <a:lnTo>
                    <a:pt x="1560" y="3450"/>
                  </a:lnTo>
                  <a:cubicBezTo>
                    <a:pt x="1572" y="3474"/>
                    <a:pt x="1596" y="3498"/>
                    <a:pt x="1632" y="3498"/>
                  </a:cubicBezTo>
                  <a:cubicBezTo>
                    <a:pt x="1668" y="3498"/>
                    <a:pt x="1691" y="3474"/>
                    <a:pt x="1703" y="3450"/>
                  </a:cubicBezTo>
                  <a:lnTo>
                    <a:pt x="1941" y="2747"/>
                  </a:lnTo>
                  <a:cubicBezTo>
                    <a:pt x="2049" y="2426"/>
                    <a:pt x="2287" y="2176"/>
                    <a:pt x="2596" y="2057"/>
                  </a:cubicBezTo>
                  <a:lnTo>
                    <a:pt x="3215" y="1819"/>
                  </a:lnTo>
                  <a:cubicBezTo>
                    <a:pt x="3251" y="1807"/>
                    <a:pt x="3263" y="1771"/>
                    <a:pt x="3263" y="1747"/>
                  </a:cubicBezTo>
                  <a:cubicBezTo>
                    <a:pt x="3263" y="1712"/>
                    <a:pt x="3251" y="1688"/>
                    <a:pt x="3215" y="1676"/>
                  </a:cubicBezTo>
                  <a:lnTo>
                    <a:pt x="2596" y="1438"/>
                  </a:lnTo>
                  <a:cubicBezTo>
                    <a:pt x="2287" y="1307"/>
                    <a:pt x="2049" y="1057"/>
                    <a:pt x="1941" y="747"/>
                  </a:cubicBezTo>
                  <a:lnTo>
                    <a:pt x="1703" y="45"/>
                  </a:lnTo>
                  <a:cubicBezTo>
                    <a:pt x="1691" y="15"/>
                    <a:pt x="1662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833152" y="542219"/>
              <a:ext cx="498005" cy="536880"/>
            </a:xfrm>
            <a:custGeom>
              <a:rect b="b" l="l" r="r" t="t"/>
              <a:pathLst>
                <a:path extrusionOk="0" h="6919" w="6418">
                  <a:moveTo>
                    <a:pt x="3215" y="1"/>
                  </a:moveTo>
                  <a:lnTo>
                    <a:pt x="2727" y="1441"/>
                  </a:lnTo>
                  <a:cubicBezTo>
                    <a:pt x="2501" y="2144"/>
                    <a:pt x="1965" y="2692"/>
                    <a:pt x="1286" y="2954"/>
                  </a:cubicBezTo>
                  <a:lnTo>
                    <a:pt x="0" y="3454"/>
                  </a:lnTo>
                  <a:lnTo>
                    <a:pt x="1286" y="3954"/>
                  </a:lnTo>
                  <a:cubicBezTo>
                    <a:pt x="1965" y="4216"/>
                    <a:pt x="2501" y="4775"/>
                    <a:pt x="2727" y="5466"/>
                  </a:cubicBezTo>
                  <a:lnTo>
                    <a:pt x="3215" y="6918"/>
                  </a:lnTo>
                  <a:lnTo>
                    <a:pt x="3691" y="5466"/>
                  </a:lnTo>
                  <a:cubicBezTo>
                    <a:pt x="3929" y="4775"/>
                    <a:pt x="4453" y="4216"/>
                    <a:pt x="5132" y="3954"/>
                  </a:cubicBezTo>
                  <a:lnTo>
                    <a:pt x="6418" y="3454"/>
                  </a:lnTo>
                  <a:lnTo>
                    <a:pt x="5132" y="2954"/>
                  </a:lnTo>
                  <a:cubicBezTo>
                    <a:pt x="4453" y="2692"/>
                    <a:pt x="3929" y="2144"/>
                    <a:pt x="3691" y="1441"/>
                  </a:cubicBezTo>
                  <a:lnTo>
                    <a:pt x="3215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1298288" y="2972914"/>
              <a:ext cx="172882" cy="262426"/>
            </a:xfrm>
            <a:custGeom>
              <a:rect b="b" l="l" r="r" t="t"/>
              <a:pathLst>
                <a:path extrusionOk="0" h="3382" w="2228">
                  <a:moveTo>
                    <a:pt x="1168" y="0"/>
                  </a:moveTo>
                  <a:lnTo>
                    <a:pt x="1049" y="405"/>
                  </a:lnTo>
                  <a:cubicBezTo>
                    <a:pt x="894" y="917"/>
                    <a:pt x="572" y="1334"/>
                    <a:pt x="144" y="1584"/>
                  </a:cubicBezTo>
                  <a:lnTo>
                    <a:pt x="1" y="1655"/>
                  </a:lnTo>
                  <a:lnTo>
                    <a:pt x="144" y="1751"/>
                  </a:lnTo>
                  <a:cubicBezTo>
                    <a:pt x="560" y="2013"/>
                    <a:pt x="858" y="2453"/>
                    <a:pt x="977" y="2965"/>
                  </a:cubicBezTo>
                  <a:lnTo>
                    <a:pt x="1072" y="3382"/>
                  </a:lnTo>
                  <a:lnTo>
                    <a:pt x="1192" y="2965"/>
                  </a:lnTo>
                  <a:cubicBezTo>
                    <a:pt x="1334" y="2465"/>
                    <a:pt x="1656" y="2036"/>
                    <a:pt x="2084" y="1798"/>
                  </a:cubicBezTo>
                  <a:lnTo>
                    <a:pt x="2227" y="1715"/>
                  </a:lnTo>
                  <a:lnTo>
                    <a:pt x="2096" y="1632"/>
                  </a:lnTo>
                  <a:cubicBezTo>
                    <a:pt x="1680" y="1370"/>
                    <a:pt x="1382" y="929"/>
                    <a:pt x="1263" y="417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4"/>
          <p:cNvGrpSpPr/>
          <p:nvPr/>
        </p:nvGrpSpPr>
        <p:grpSpPr>
          <a:xfrm>
            <a:off x="6348832" y="3350942"/>
            <a:ext cx="2623186" cy="1676847"/>
            <a:chOff x="6348832" y="3350942"/>
            <a:chExt cx="2623186" cy="1676847"/>
          </a:xfrm>
        </p:grpSpPr>
        <p:sp>
          <p:nvSpPr>
            <p:cNvPr id="959" name="Google Shape;959;p44"/>
            <p:cNvSpPr/>
            <p:nvPr/>
          </p:nvSpPr>
          <p:spPr>
            <a:xfrm>
              <a:off x="6348832" y="4705267"/>
              <a:ext cx="299361" cy="322522"/>
            </a:xfrm>
            <a:custGeom>
              <a:rect b="b" l="l" r="r" t="t"/>
              <a:pathLst>
                <a:path extrusionOk="0" h="10430" w="9681">
                  <a:moveTo>
                    <a:pt x="4846" y="0"/>
                  </a:moveTo>
                  <a:lnTo>
                    <a:pt x="4108" y="2179"/>
                  </a:lnTo>
                  <a:cubicBezTo>
                    <a:pt x="3763" y="3227"/>
                    <a:pt x="2965" y="4060"/>
                    <a:pt x="1941" y="4465"/>
                  </a:cubicBezTo>
                  <a:lnTo>
                    <a:pt x="0" y="5215"/>
                  </a:lnTo>
                  <a:lnTo>
                    <a:pt x="1941" y="5965"/>
                  </a:lnTo>
                  <a:cubicBezTo>
                    <a:pt x="2965" y="6370"/>
                    <a:pt x="3763" y="7203"/>
                    <a:pt x="4108" y="8251"/>
                  </a:cubicBezTo>
                  <a:lnTo>
                    <a:pt x="4846" y="10430"/>
                  </a:lnTo>
                  <a:lnTo>
                    <a:pt x="5573" y="8251"/>
                  </a:lnTo>
                  <a:cubicBezTo>
                    <a:pt x="5930" y="7203"/>
                    <a:pt x="6727" y="6370"/>
                    <a:pt x="7751" y="5965"/>
                  </a:cubicBezTo>
                  <a:lnTo>
                    <a:pt x="9680" y="5215"/>
                  </a:lnTo>
                  <a:lnTo>
                    <a:pt x="7751" y="4465"/>
                  </a:lnTo>
                  <a:cubicBezTo>
                    <a:pt x="6727" y="4060"/>
                    <a:pt x="5930" y="3227"/>
                    <a:pt x="5573" y="2179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8672657" y="3350942"/>
              <a:ext cx="299361" cy="322522"/>
            </a:xfrm>
            <a:custGeom>
              <a:rect b="b" l="l" r="r" t="t"/>
              <a:pathLst>
                <a:path extrusionOk="0" h="10430" w="9681">
                  <a:moveTo>
                    <a:pt x="4846" y="0"/>
                  </a:moveTo>
                  <a:lnTo>
                    <a:pt x="4108" y="2179"/>
                  </a:lnTo>
                  <a:cubicBezTo>
                    <a:pt x="3763" y="3227"/>
                    <a:pt x="2965" y="4060"/>
                    <a:pt x="1941" y="4465"/>
                  </a:cubicBezTo>
                  <a:lnTo>
                    <a:pt x="0" y="5215"/>
                  </a:lnTo>
                  <a:lnTo>
                    <a:pt x="1941" y="5965"/>
                  </a:lnTo>
                  <a:cubicBezTo>
                    <a:pt x="2965" y="6370"/>
                    <a:pt x="3763" y="7203"/>
                    <a:pt x="4108" y="8251"/>
                  </a:cubicBezTo>
                  <a:lnTo>
                    <a:pt x="4846" y="10430"/>
                  </a:lnTo>
                  <a:lnTo>
                    <a:pt x="5573" y="8251"/>
                  </a:lnTo>
                  <a:cubicBezTo>
                    <a:pt x="5930" y="7203"/>
                    <a:pt x="6727" y="6370"/>
                    <a:pt x="7751" y="5965"/>
                  </a:cubicBezTo>
                  <a:lnTo>
                    <a:pt x="9680" y="5215"/>
                  </a:lnTo>
                  <a:lnTo>
                    <a:pt x="7751" y="4465"/>
                  </a:lnTo>
                  <a:cubicBezTo>
                    <a:pt x="6727" y="4060"/>
                    <a:pt x="5930" y="3227"/>
                    <a:pt x="5573" y="2179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44"/>
          <p:cNvGrpSpPr/>
          <p:nvPr/>
        </p:nvGrpSpPr>
        <p:grpSpPr>
          <a:xfrm>
            <a:off x="1324642" y="465555"/>
            <a:ext cx="2101896" cy="2281990"/>
            <a:chOff x="1324642" y="465555"/>
            <a:chExt cx="2101896" cy="2281990"/>
          </a:xfrm>
        </p:grpSpPr>
        <p:sp>
          <p:nvSpPr>
            <p:cNvPr id="962" name="Google Shape;962;p44"/>
            <p:cNvSpPr/>
            <p:nvPr/>
          </p:nvSpPr>
          <p:spPr>
            <a:xfrm>
              <a:off x="1577758" y="833200"/>
              <a:ext cx="531293" cy="1365594"/>
            </a:xfrm>
            <a:custGeom>
              <a:rect b="b" l="l" r="r" t="t"/>
              <a:pathLst>
                <a:path extrusionOk="0" h="17599" w="6847">
                  <a:moveTo>
                    <a:pt x="6780" y="0"/>
                  </a:moveTo>
                  <a:cubicBezTo>
                    <a:pt x="6243" y="0"/>
                    <a:pt x="2659" y="144"/>
                    <a:pt x="977" y="4216"/>
                  </a:cubicBezTo>
                  <a:cubicBezTo>
                    <a:pt x="1" y="6609"/>
                    <a:pt x="858" y="10122"/>
                    <a:pt x="1418" y="12443"/>
                  </a:cubicBezTo>
                  <a:cubicBezTo>
                    <a:pt x="1572" y="13050"/>
                    <a:pt x="1692" y="13562"/>
                    <a:pt x="1763" y="13955"/>
                  </a:cubicBezTo>
                  <a:cubicBezTo>
                    <a:pt x="2084" y="15741"/>
                    <a:pt x="1430" y="17218"/>
                    <a:pt x="1418" y="17230"/>
                  </a:cubicBezTo>
                  <a:lnTo>
                    <a:pt x="2227" y="17599"/>
                  </a:lnTo>
                  <a:cubicBezTo>
                    <a:pt x="2263" y="17527"/>
                    <a:pt x="3013" y="15872"/>
                    <a:pt x="2644" y="13801"/>
                  </a:cubicBezTo>
                  <a:cubicBezTo>
                    <a:pt x="2573" y="13384"/>
                    <a:pt x="2442" y="12848"/>
                    <a:pt x="2287" y="12229"/>
                  </a:cubicBezTo>
                  <a:cubicBezTo>
                    <a:pt x="1751" y="10026"/>
                    <a:pt x="930" y="6681"/>
                    <a:pt x="1811" y="4561"/>
                  </a:cubicBezTo>
                  <a:cubicBezTo>
                    <a:pt x="3287" y="978"/>
                    <a:pt x="6309" y="882"/>
                    <a:pt x="6750" y="882"/>
                  </a:cubicBezTo>
                  <a:cubicBezTo>
                    <a:pt x="6775" y="882"/>
                    <a:pt x="6792" y="882"/>
                    <a:pt x="6799" y="882"/>
                  </a:cubicBezTo>
                  <a:lnTo>
                    <a:pt x="6847" y="1"/>
                  </a:lnTo>
                  <a:cubicBezTo>
                    <a:pt x="6844" y="1"/>
                    <a:pt x="6820" y="0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1703463" y="635566"/>
              <a:ext cx="1717488" cy="1423791"/>
            </a:xfrm>
            <a:custGeom>
              <a:rect b="b" l="l" r="r" t="t"/>
              <a:pathLst>
                <a:path extrusionOk="0" h="18349" w="22134">
                  <a:moveTo>
                    <a:pt x="13633" y="0"/>
                  </a:moveTo>
                  <a:lnTo>
                    <a:pt x="0" y="7061"/>
                  </a:lnTo>
                  <a:lnTo>
                    <a:pt x="10132" y="17800"/>
                  </a:lnTo>
                  <a:cubicBezTo>
                    <a:pt x="10485" y="18173"/>
                    <a:pt x="11006" y="18349"/>
                    <a:pt x="11639" y="18349"/>
                  </a:cubicBezTo>
                  <a:cubicBezTo>
                    <a:pt x="13273" y="18349"/>
                    <a:pt x="15651" y="17174"/>
                    <a:pt x="17788" y="15157"/>
                  </a:cubicBezTo>
                  <a:cubicBezTo>
                    <a:pt x="20753" y="12359"/>
                    <a:pt x="22134" y="9001"/>
                    <a:pt x="20872" y="7668"/>
                  </a:cubicBezTo>
                  <a:lnTo>
                    <a:pt x="13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1703463" y="635566"/>
              <a:ext cx="1308252" cy="1423713"/>
            </a:xfrm>
            <a:custGeom>
              <a:rect b="b" l="l" r="r" t="t"/>
              <a:pathLst>
                <a:path extrusionOk="0" h="18348" w="16860">
                  <a:moveTo>
                    <a:pt x="13621" y="0"/>
                  </a:moveTo>
                  <a:lnTo>
                    <a:pt x="0" y="7061"/>
                  </a:lnTo>
                  <a:lnTo>
                    <a:pt x="10132" y="17800"/>
                  </a:lnTo>
                  <a:cubicBezTo>
                    <a:pt x="10488" y="18171"/>
                    <a:pt x="11009" y="18347"/>
                    <a:pt x="11640" y="18347"/>
                  </a:cubicBezTo>
                  <a:cubicBezTo>
                    <a:pt x="12445" y="18347"/>
                    <a:pt x="13430" y="18060"/>
                    <a:pt x="14478" y="17526"/>
                  </a:cubicBezTo>
                  <a:cubicBezTo>
                    <a:pt x="15240" y="13002"/>
                    <a:pt x="16228" y="7156"/>
                    <a:pt x="16859" y="3417"/>
                  </a:cubicBezTo>
                  <a:lnTo>
                    <a:pt x="13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1697876" y="629436"/>
              <a:ext cx="1728661" cy="1435430"/>
            </a:xfrm>
            <a:custGeom>
              <a:rect b="b" l="l" r="r" t="t"/>
              <a:pathLst>
                <a:path extrusionOk="0" h="18499" w="22278">
                  <a:moveTo>
                    <a:pt x="13681" y="163"/>
                  </a:moveTo>
                  <a:lnTo>
                    <a:pt x="20884" y="7795"/>
                  </a:lnTo>
                  <a:cubicBezTo>
                    <a:pt x="22122" y="9092"/>
                    <a:pt x="20741" y="12414"/>
                    <a:pt x="17812" y="15176"/>
                  </a:cubicBezTo>
                  <a:cubicBezTo>
                    <a:pt x="16384" y="16522"/>
                    <a:pt x="14812" y="17534"/>
                    <a:pt x="13371" y="18034"/>
                  </a:cubicBezTo>
                  <a:cubicBezTo>
                    <a:pt x="12753" y="18247"/>
                    <a:pt x="12194" y="18353"/>
                    <a:pt x="11712" y="18353"/>
                  </a:cubicBezTo>
                  <a:cubicBezTo>
                    <a:pt x="11088" y="18353"/>
                    <a:pt x="10593" y="18175"/>
                    <a:pt x="10264" y="17820"/>
                  </a:cubicBezTo>
                  <a:lnTo>
                    <a:pt x="203" y="7164"/>
                  </a:lnTo>
                  <a:lnTo>
                    <a:pt x="13681" y="163"/>
                  </a:lnTo>
                  <a:close/>
                  <a:moveTo>
                    <a:pt x="13703" y="0"/>
                  </a:moveTo>
                  <a:cubicBezTo>
                    <a:pt x="13691" y="0"/>
                    <a:pt x="13679" y="3"/>
                    <a:pt x="13669" y="8"/>
                  </a:cubicBezTo>
                  <a:lnTo>
                    <a:pt x="36" y="7080"/>
                  </a:lnTo>
                  <a:cubicBezTo>
                    <a:pt x="13" y="7092"/>
                    <a:pt x="1" y="7104"/>
                    <a:pt x="1" y="7128"/>
                  </a:cubicBezTo>
                  <a:cubicBezTo>
                    <a:pt x="1" y="7152"/>
                    <a:pt x="1" y="7175"/>
                    <a:pt x="24" y="7199"/>
                  </a:cubicBezTo>
                  <a:lnTo>
                    <a:pt x="10157" y="17927"/>
                  </a:lnTo>
                  <a:cubicBezTo>
                    <a:pt x="10514" y="18308"/>
                    <a:pt x="11050" y="18498"/>
                    <a:pt x="11716" y="18498"/>
                  </a:cubicBezTo>
                  <a:cubicBezTo>
                    <a:pt x="12216" y="18498"/>
                    <a:pt x="12788" y="18391"/>
                    <a:pt x="13419" y="18165"/>
                  </a:cubicBezTo>
                  <a:cubicBezTo>
                    <a:pt x="14872" y="17665"/>
                    <a:pt x="16467" y="16641"/>
                    <a:pt x="17908" y="15284"/>
                  </a:cubicBezTo>
                  <a:cubicBezTo>
                    <a:pt x="20896" y="12462"/>
                    <a:pt x="22277" y="9057"/>
                    <a:pt x="20991" y="7687"/>
                  </a:cubicBezTo>
                  <a:lnTo>
                    <a:pt x="13752" y="20"/>
                  </a:lnTo>
                  <a:cubicBezTo>
                    <a:pt x="13738" y="6"/>
                    <a:pt x="13720" y="0"/>
                    <a:pt x="137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1697876" y="629436"/>
              <a:ext cx="1320279" cy="1435430"/>
            </a:xfrm>
            <a:custGeom>
              <a:rect b="b" l="l" r="r" t="t"/>
              <a:pathLst>
                <a:path extrusionOk="0" h="18499" w="17015">
                  <a:moveTo>
                    <a:pt x="13681" y="163"/>
                  </a:moveTo>
                  <a:lnTo>
                    <a:pt x="16848" y="3520"/>
                  </a:lnTo>
                  <a:cubicBezTo>
                    <a:pt x="16229" y="7247"/>
                    <a:pt x="15253" y="13045"/>
                    <a:pt x="14491" y="17558"/>
                  </a:cubicBezTo>
                  <a:cubicBezTo>
                    <a:pt x="13438" y="18084"/>
                    <a:pt x="12487" y="18352"/>
                    <a:pt x="11720" y="18352"/>
                  </a:cubicBezTo>
                  <a:cubicBezTo>
                    <a:pt x="11099" y="18352"/>
                    <a:pt x="10599" y="18176"/>
                    <a:pt x="10264" y="17820"/>
                  </a:cubicBezTo>
                  <a:lnTo>
                    <a:pt x="203" y="7164"/>
                  </a:lnTo>
                  <a:lnTo>
                    <a:pt x="13681" y="163"/>
                  </a:lnTo>
                  <a:close/>
                  <a:moveTo>
                    <a:pt x="13703" y="0"/>
                  </a:moveTo>
                  <a:cubicBezTo>
                    <a:pt x="13691" y="0"/>
                    <a:pt x="13679" y="3"/>
                    <a:pt x="13669" y="8"/>
                  </a:cubicBezTo>
                  <a:lnTo>
                    <a:pt x="36" y="7080"/>
                  </a:lnTo>
                  <a:cubicBezTo>
                    <a:pt x="13" y="7092"/>
                    <a:pt x="1" y="7104"/>
                    <a:pt x="1" y="7128"/>
                  </a:cubicBezTo>
                  <a:cubicBezTo>
                    <a:pt x="1" y="7152"/>
                    <a:pt x="1" y="7175"/>
                    <a:pt x="24" y="7199"/>
                  </a:cubicBezTo>
                  <a:lnTo>
                    <a:pt x="10157" y="17927"/>
                  </a:lnTo>
                  <a:cubicBezTo>
                    <a:pt x="10514" y="18308"/>
                    <a:pt x="11050" y="18498"/>
                    <a:pt x="11716" y="18498"/>
                  </a:cubicBezTo>
                  <a:cubicBezTo>
                    <a:pt x="12514" y="18498"/>
                    <a:pt x="13502" y="18224"/>
                    <a:pt x="14586" y="17665"/>
                  </a:cubicBezTo>
                  <a:cubicBezTo>
                    <a:pt x="14610" y="17653"/>
                    <a:pt x="14622" y="17641"/>
                    <a:pt x="14622" y="17617"/>
                  </a:cubicBezTo>
                  <a:cubicBezTo>
                    <a:pt x="15384" y="13093"/>
                    <a:pt x="16372" y="7247"/>
                    <a:pt x="17003" y="3508"/>
                  </a:cubicBezTo>
                  <a:cubicBezTo>
                    <a:pt x="17015" y="3484"/>
                    <a:pt x="17003" y="3461"/>
                    <a:pt x="16991" y="3449"/>
                  </a:cubicBezTo>
                  <a:lnTo>
                    <a:pt x="13752" y="20"/>
                  </a:lnTo>
                  <a:cubicBezTo>
                    <a:pt x="13738" y="6"/>
                    <a:pt x="13720" y="0"/>
                    <a:pt x="13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1407824" y="465555"/>
              <a:ext cx="1561367" cy="1235312"/>
            </a:xfrm>
            <a:custGeom>
              <a:rect b="b" l="l" r="r" t="t"/>
              <a:pathLst>
                <a:path extrusionOk="0" h="15920" w="20122">
                  <a:moveTo>
                    <a:pt x="19955" y="143"/>
                  </a:moveTo>
                  <a:lnTo>
                    <a:pt x="16455" y="15776"/>
                  </a:lnTo>
                  <a:lnTo>
                    <a:pt x="167" y="15776"/>
                  </a:lnTo>
                  <a:lnTo>
                    <a:pt x="3667" y="143"/>
                  </a:lnTo>
                  <a:close/>
                  <a:moveTo>
                    <a:pt x="3608" y="1"/>
                  </a:moveTo>
                  <a:cubicBezTo>
                    <a:pt x="3572" y="1"/>
                    <a:pt x="3548" y="24"/>
                    <a:pt x="3536" y="60"/>
                  </a:cubicBezTo>
                  <a:lnTo>
                    <a:pt x="0" y="15836"/>
                  </a:lnTo>
                  <a:cubicBezTo>
                    <a:pt x="0" y="15848"/>
                    <a:pt x="12" y="15872"/>
                    <a:pt x="24" y="15895"/>
                  </a:cubicBezTo>
                  <a:cubicBezTo>
                    <a:pt x="36" y="15907"/>
                    <a:pt x="60" y="15919"/>
                    <a:pt x="83" y="15919"/>
                  </a:cubicBezTo>
                  <a:lnTo>
                    <a:pt x="16514" y="15919"/>
                  </a:lnTo>
                  <a:cubicBezTo>
                    <a:pt x="16550" y="15919"/>
                    <a:pt x="16574" y="15895"/>
                    <a:pt x="16586" y="15860"/>
                  </a:cubicBezTo>
                  <a:lnTo>
                    <a:pt x="20122" y="84"/>
                  </a:lnTo>
                  <a:cubicBezTo>
                    <a:pt x="20122" y="60"/>
                    <a:pt x="20122" y="48"/>
                    <a:pt x="20098" y="24"/>
                  </a:cubicBezTo>
                  <a:cubicBezTo>
                    <a:pt x="20086" y="12"/>
                    <a:pt x="20062" y="1"/>
                    <a:pt x="200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1571318" y="826760"/>
              <a:ext cx="543320" cy="1377622"/>
            </a:xfrm>
            <a:custGeom>
              <a:rect b="b" l="l" r="r" t="t"/>
              <a:pathLst>
                <a:path extrusionOk="0" h="17754" w="7002">
                  <a:moveTo>
                    <a:pt x="6847" y="156"/>
                  </a:moveTo>
                  <a:lnTo>
                    <a:pt x="6811" y="894"/>
                  </a:lnTo>
                  <a:cubicBezTo>
                    <a:pt x="6287" y="894"/>
                    <a:pt x="3287" y="1049"/>
                    <a:pt x="1822" y="4609"/>
                  </a:cubicBezTo>
                  <a:cubicBezTo>
                    <a:pt x="941" y="6752"/>
                    <a:pt x="1763" y="10109"/>
                    <a:pt x="2298" y="12336"/>
                  </a:cubicBezTo>
                  <a:cubicBezTo>
                    <a:pt x="2453" y="12955"/>
                    <a:pt x="2584" y="13479"/>
                    <a:pt x="2656" y="13895"/>
                  </a:cubicBezTo>
                  <a:cubicBezTo>
                    <a:pt x="2989" y="15741"/>
                    <a:pt x="2417" y="17253"/>
                    <a:pt x="2275" y="17586"/>
                  </a:cubicBezTo>
                  <a:lnTo>
                    <a:pt x="1941" y="17432"/>
                  </a:lnTo>
                  <a:lnTo>
                    <a:pt x="1608" y="17277"/>
                  </a:lnTo>
                  <a:cubicBezTo>
                    <a:pt x="1727" y="16955"/>
                    <a:pt x="2215" y="15610"/>
                    <a:pt x="1929" y="14026"/>
                  </a:cubicBezTo>
                  <a:cubicBezTo>
                    <a:pt x="1858" y="13634"/>
                    <a:pt x="1727" y="13122"/>
                    <a:pt x="1584" y="12514"/>
                  </a:cubicBezTo>
                  <a:cubicBezTo>
                    <a:pt x="1013" y="10193"/>
                    <a:pt x="155" y="6704"/>
                    <a:pt x="1132" y="4335"/>
                  </a:cubicBezTo>
                  <a:cubicBezTo>
                    <a:pt x="2787" y="322"/>
                    <a:pt x="6263" y="156"/>
                    <a:pt x="6847" y="156"/>
                  </a:cubicBezTo>
                  <a:close/>
                  <a:moveTo>
                    <a:pt x="6882" y="1"/>
                  </a:moveTo>
                  <a:cubicBezTo>
                    <a:pt x="6398" y="1"/>
                    <a:pt x="2715" y="98"/>
                    <a:pt x="1001" y="4275"/>
                  </a:cubicBezTo>
                  <a:cubicBezTo>
                    <a:pt x="1" y="6692"/>
                    <a:pt x="870" y="10216"/>
                    <a:pt x="1441" y="12550"/>
                  </a:cubicBezTo>
                  <a:cubicBezTo>
                    <a:pt x="1584" y="13145"/>
                    <a:pt x="1703" y="13669"/>
                    <a:pt x="1775" y="14050"/>
                  </a:cubicBezTo>
                  <a:cubicBezTo>
                    <a:pt x="2096" y="15824"/>
                    <a:pt x="1441" y="17265"/>
                    <a:pt x="1441" y="17277"/>
                  </a:cubicBezTo>
                  <a:cubicBezTo>
                    <a:pt x="1429" y="17301"/>
                    <a:pt x="1429" y="17313"/>
                    <a:pt x="1429" y="17336"/>
                  </a:cubicBezTo>
                  <a:cubicBezTo>
                    <a:pt x="1441" y="17348"/>
                    <a:pt x="1453" y="17372"/>
                    <a:pt x="1477" y="17372"/>
                  </a:cubicBezTo>
                  <a:lnTo>
                    <a:pt x="2287" y="17753"/>
                  </a:lnTo>
                  <a:lnTo>
                    <a:pt x="2310" y="17753"/>
                  </a:lnTo>
                  <a:cubicBezTo>
                    <a:pt x="2346" y="17753"/>
                    <a:pt x="2370" y="17741"/>
                    <a:pt x="2382" y="17717"/>
                  </a:cubicBezTo>
                  <a:cubicBezTo>
                    <a:pt x="2417" y="17646"/>
                    <a:pt x="3179" y="15967"/>
                    <a:pt x="2798" y="13872"/>
                  </a:cubicBezTo>
                  <a:cubicBezTo>
                    <a:pt x="2727" y="13443"/>
                    <a:pt x="2596" y="12919"/>
                    <a:pt x="2441" y="12300"/>
                  </a:cubicBezTo>
                  <a:cubicBezTo>
                    <a:pt x="1906" y="10097"/>
                    <a:pt x="1096" y="6764"/>
                    <a:pt x="1953" y="4668"/>
                  </a:cubicBezTo>
                  <a:cubicBezTo>
                    <a:pt x="3406" y="1132"/>
                    <a:pt x="6392" y="1036"/>
                    <a:pt x="6822" y="1036"/>
                  </a:cubicBezTo>
                  <a:cubicBezTo>
                    <a:pt x="6847" y="1036"/>
                    <a:pt x="6863" y="1037"/>
                    <a:pt x="6870" y="1037"/>
                  </a:cubicBezTo>
                  <a:cubicBezTo>
                    <a:pt x="6918" y="1037"/>
                    <a:pt x="6954" y="1013"/>
                    <a:pt x="6954" y="965"/>
                  </a:cubicBezTo>
                  <a:lnTo>
                    <a:pt x="7001" y="84"/>
                  </a:lnTo>
                  <a:cubicBezTo>
                    <a:pt x="7001" y="60"/>
                    <a:pt x="6989" y="49"/>
                    <a:pt x="6978" y="25"/>
                  </a:cubicBezTo>
                  <a:cubicBezTo>
                    <a:pt x="6966" y="13"/>
                    <a:pt x="6942" y="1"/>
                    <a:pt x="6930" y="1"/>
                  </a:cubicBezTo>
                  <a:cubicBezTo>
                    <a:pt x="6922" y="1"/>
                    <a:pt x="6906" y="1"/>
                    <a:pt x="68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9" name="Google Shape;969;p44"/>
            <p:cNvGrpSpPr/>
            <p:nvPr/>
          </p:nvGrpSpPr>
          <p:grpSpPr>
            <a:xfrm>
              <a:off x="1324642" y="2121896"/>
              <a:ext cx="552554" cy="625648"/>
              <a:chOff x="1324642" y="2121896"/>
              <a:chExt cx="552554" cy="625648"/>
            </a:xfrm>
          </p:grpSpPr>
          <p:sp>
            <p:nvSpPr>
              <p:cNvPr id="970" name="Google Shape;970;p44"/>
              <p:cNvSpPr/>
              <p:nvPr/>
            </p:nvSpPr>
            <p:spPr>
              <a:xfrm>
                <a:off x="1331082" y="2127638"/>
                <a:ext cx="540604" cy="614320"/>
              </a:xfrm>
              <a:custGeom>
                <a:rect b="b" l="l" r="r" t="t"/>
                <a:pathLst>
                  <a:path extrusionOk="0" h="7917" w="6967">
                    <a:moveTo>
                      <a:pt x="4703" y="1"/>
                    </a:moveTo>
                    <a:cubicBezTo>
                      <a:pt x="3633" y="1"/>
                      <a:pt x="3188" y="913"/>
                      <a:pt x="2858" y="1726"/>
                    </a:cubicBezTo>
                    <a:cubicBezTo>
                      <a:pt x="2477" y="2667"/>
                      <a:pt x="2132" y="3607"/>
                      <a:pt x="1739" y="4143"/>
                    </a:cubicBezTo>
                    <a:cubicBezTo>
                      <a:pt x="1334" y="4679"/>
                      <a:pt x="1" y="5905"/>
                      <a:pt x="1" y="5905"/>
                    </a:cubicBezTo>
                    <a:cubicBezTo>
                      <a:pt x="1" y="5905"/>
                      <a:pt x="382" y="6775"/>
                      <a:pt x="1430" y="7358"/>
                    </a:cubicBezTo>
                    <a:cubicBezTo>
                      <a:pt x="2501" y="6405"/>
                      <a:pt x="3287" y="5251"/>
                      <a:pt x="3716" y="3869"/>
                    </a:cubicBezTo>
                    <a:lnTo>
                      <a:pt x="3716" y="3869"/>
                    </a:lnTo>
                    <a:cubicBezTo>
                      <a:pt x="3418" y="5322"/>
                      <a:pt x="3049" y="6644"/>
                      <a:pt x="2585" y="7787"/>
                    </a:cubicBezTo>
                    <a:cubicBezTo>
                      <a:pt x="2692" y="7810"/>
                      <a:pt x="2811" y="7834"/>
                      <a:pt x="2930" y="7846"/>
                    </a:cubicBezTo>
                    <a:cubicBezTo>
                      <a:pt x="3303" y="7896"/>
                      <a:pt x="3654" y="7917"/>
                      <a:pt x="3981" y="7917"/>
                    </a:cubicBezTo>
                    <a:cubicBezTo>
                      <a:pt x="4123" y="7917"/>
                      <a:pt x="4261" y="7913"/>
                      <a:pt x="4394" y="7906"/>
                    </a:cubicBezTo>
                    <a:cubicBezTo>
                      <a:pt x="4371" y="7290"/>
                      <a:pt x="4665" y="5461"/>
                      <a:pt x="4779" y="5461"/>
                    </a:cubicBezTo>
                    <a:cubicBezTo>
                      <a:pt x="4782" y="5461"/>
                      <a:pt x="4785" y="5463"/>
                      <a:pt x="4787" y="5465"/>
                    </a:cubicBezTo>
                    <a:cubicBezTo>
                      <a:pt x="4740" y="6346"/>
                      <a:pt x="4740" y="7167"/>
                      <a:pt x="4859" y="7870"/>
                    </a:cubicBezTo>
                    <a:cubicBezTo>
                      <a:pt x="5930" y="7751"/>
                      <a:pt x="6573" y="7465"/>
                      <a:pt x="6573" y="7465"/>
                    </a:cubicBezTo>
                    <a:cubicBezTo>
                      <a:pt x="6573" y="7465"/>
                      <a:pt x="6383" y="6751"/>
                      <a:pt x="6490" y="6143"/>
                    </a:cubicBezTo>
                    <a:cubicBezTo>
                      <a:pt x="6597" y="5548"/>
                      <a:pt x="6966" y="3953"/>
                      <a:pt x="6918" y="2869"/>
                    </a:cubicBezTo>
                    <a:cubicBezTo>
                      <a:pt x="6871" y="1774"/>
                      <a:pt x="6633" y="405"/>
                      <a:pt x="5252" y="71"/>
                    </a:cubicBezTo>
                    <a:cubicBezTo>
                      <a:pt x="5052" y="23"/>
                      <a:pt x="4870" y="1"/>
                      <a:pt x="47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44"/>
              <p:cNvSpPr/>
              <p:nvPr/>
            </p:nvSpPr>
            <p:spPr>
              <a:xfrm>
                <a:off x="1324642" y="2121896"/>
                <a:ext cx="552554" cy="625648"/>
              </a:xfrm>
              <a:custGeom>
                <a:rect b="b" l="l" r="r" t="t"/>
                <a:pathLst>
                  <a:path extrusionOk="0" h="8063" w="7121">
                    <a:moveTo>
                      <a:pt x="4789" y="147"/>
                    </a:moveTo>
                    <a:cubicBezTo>
                      <a:pt x="4951" y="147"/>
                      <a:pt x="5128" y="169"/>
                      <a:pt x="5323" y="217"/>
                    </a:cubicBezTo>
                    <a:cubicBezTo>
                      <a:pt x="6668" y="538"/>
                      <a:pt x="6882" y="1931"/>
                      <a:pt x="6930" y="2943"/>
                    </a:cubicBezTo>
                    <a:cubicBezTo>
                      <a:pt x="6978" y="3836"/>
                      <a:pt x="6728" y="5086"/>
                      <a:pt x="6573" y="5825"/>
                    </a:cubicBezTo>
                    <a:cubicBezTo>
                      <a:pt x="6549" y="5979"/>
                      <a:pt x="6513" y="6110"/>
                      <a:pt x="6501" y="6206"/>
                    </a:cubicBezTo>
                    <a:cubicBezTo>
                      <a:pt x="6406" y="6718"/>
                      <a:pt x="6525" y="7301"/>
                      <a:pt x="6573" y="7491"/>
                    </a:cubicBezTo>
                    <a:cubicBezTo>
                      <a:pt x="6394" y="7563"/>
                      <a:pt x="5835" y="7765"/>
                      <a:pt x="5001" y="7861"/>
                    </a:cubicBezTo>
                    <a:cubicBezTo>
                      <a:pt x="4906" y="7253"/>
                      <a:pt x="4882" y="6491"/>
                      <a:pt x="4942" y="5551"/>
                    </a:cubicBezTo>
                    <a:cubicBezTo>
                      <a:pt x="4942" y="5527"/>
                      <a:pt x="4930" y="5503"/>
                      <a:pt x="4918" y="5491"/>
                    </a:cubicBezTo>
                    <a:cubicBezTo>
                      <a:pt x="4900" y="5474"/>
                      <a:pt x="4870" y="5463"/>
                      <a:pt x="4846" y="5463"/>
                    </a:cubicBezTo>
                    <a:cubicBezTo>
                      <a:pt x="4837" y="5463"/>
                      <a:pt x="4829" y="5464"/>
                      <a:pt x="4823" y="5467"/>
                    </a:cubicBezTo>
                    <a:cubicBezTo>
                      <a:pt x="4632" y="5551"/>
                      <a:pt x="4418" y="7349"/>
                      <a:pt x="4406" y="7908"/>
                    </a:cubicBezTo>
                    <a:cubicBezTo>
                      <a:pt x="4286" y="7914"/>
                      <a:pt x="4166" y="7917"/>
                      <a:pt x="4046" y="7917"/>
                    </a:cubicBezTo>
                    <a:cubicBezTo>
                      <a:pt x="3702" y="7917"/>
                      <a:pt x="3360" y="7893"/>
                      <a:pt x="3025" y="7849"/>
                    </a:cubicBezTo>
                    <a:cubicBezTo>
                      <a:pt x="2941" y="7837"/>
                      <a:pt x="2858" y="7825"/>
                      <a:pt x="2763" y="7801"/>
                    </a:cubicBezTo>
                    <a:cubicBezTo>
                      <a:pt x="3203" y="6729"/>
                      <a:pt x="3572" y="5432"/>
                      <a:pt x="3870" y="3955"/>
                    </a:cubicBezTo>
                    <a:cubicBezTo>
                      <a:pt x="3882" y="3920"/>
                      <a:pt x="3858" y="3884"/>
                      <a:pt x="3811" y="3872"/>
                    </a:cubicBezTo>
                    <a:cubicBezTo>
                      <a:pt x="3804" y="3870"/>
                      <a:pt x="3798" y="3869"/>
                      <a:pt x="3792" y="3869"/>
                    </a:cubicBezTo>
                    <a:cubicBezTo>
                      <a:pt x="3763" y="3869"/>
                      <a:pt x="3737" y="3890"/>
                      <a:pt x="3727" y="3920"/>
                    </a:cubicBezTo>
                    <a:cubicBezTo>
                      <a:pt x="3322" y="5229"/>
                      <a:pt x="2608" y="6348"/>
                      <a:pt x="1513" y="7349"/>
                    </a:cubicBezTo>
                    <a:cubicBezTo>
                      <a:pt x="655" y="6860"/>
                      <a:pt x="274" y="6182"/>
                      <a:pt x="179" y="6003"/>
                    </a:cubicBezTo>
                    <a:cubicBezTo>
                      <a:pt x="405" y="5789"/>
                      <a:pt x="1513" y="4753"/>
                      <a:pt x="1882" y="4265"/>
                    </a:cubicBezTo>
                    <a:cubicBezTo>
                      <a:pt x="2239" y="3765"/>
                      <a:pt x="2560" y="2967"/>
                      <a:pt x="2906" y="2110"/>
                    </a:cubicBezTo>
                    <a:lnTo>
                      <a:pt x="3013" y="1824"/>
                    </a:lnTo>
                    <a:cubicBezTo>
                      <a:pt x="3341" y="1003"/>
                      <a:pt x="3776" y="147"/>
                      <a:pt x="4789" y="147"/>
                    </a:cubicBezTo>
                    <a:close/>
                    <a:moveTo>
                      <a:pt x="4793" y="1"/>
                    </a:moveTo>
                    <a:cubicBezTo>
                      <a:pt x="3583" y="1"/>
                      <a:pt x="3131" y="1130"/>
                      <a:pt x="2870" y="1776"/>
                    </a:cubicBezTo>
                    <a:lnTo>
                      <a:pt x="2763" y="2050"/>
                    </a:lnTo>
                    <a:cubicBezTo>
                      <a:pt x="2429" y="2896"/>
                      <a:pt x="2108" y="3693"/>
                      <a:pt x="1763" y="4170"/>
                    </a:cubicBezTo>
                    <a:cubicBezTo>
                      <a:pt x="1370" y="4693"/>
                      <a:pt x="48" y="5920"/>
                      <a:pt x="36" y="5932"/>
                    </a:cubicBezTo>
                    <a:cubicBezTo>
                      <a:pt x="12" y="5956"/>
                      <a:pt x="1" y="5979"/>
                      <a:pt x="12" y="6015"/>
                    </a:cubicBezTo>
                    <a:cubicBezTo>
                      <a:pt x="36" y="6051"/>
                      <a:pt x="417" y="6908"/>
                      <a:pt x="1477" y="7503"/>
                    </a:cubicBezTo>
                    <a:cubicBezTo>
                      <a:pt x="1492" y="7508"/>
                      <a:pt x="1507" y="7511"/>
                      <a:pt x="1520" y="7511"/>
                    </a:cubicBezTo>
                    <a:cubicBezTo>
                      <a:pt x="1540" y="7511"/>
                      <a:pt x="1558" y="7505"/>
                      <a:pt x="1572" y="7491"/>
                    </a:cubicBezTo>
                    <a:cubicBezTo>
                      <a:pt x="2429" y="6706"/>
                      <a:pt x="3072" y="5860"/>
                      <a:pt x="3513" y="4896"/>
                    </a:cubicBezTo>
                    <a:lnTo>
                      <a:pt x="3513" y="4896"/>
                    </a:lnTo>
                    <a:cubicBezTo>
                      <a:pt x="3251" y="6003"/>
                      <a:pt x="2941" y="6991"/>
                      <a:pt x="2596" y="7837"/>
                    </a:cubicBezTo>
                    <a:cubicBezTo>
                      <a:pt x="2584" y="7849"/>
                      <a:pt x="2584" y="7872"/>
                      <a:pt x="2596" y="7896"/>
                    </a:cubicBezTo>
                    <a:cubicBezTo>
                      <a:pt x="2608" y="7908"/>
                      <a:pt x="2620" y="7932"/>
                      <a:pt x="2644" y="7932"/>
                    </a:cubicBezTo>
                    <a:cubicBezTo>
                      <a:pt x="2775" y="7956"/>
                      <a:pt x="2894" y="7980"/>
                      <a:pt x="3001" y="7992"/>
                    </a:cubicBezTo>
                    <a:cubicBezTo>
                      <a:pt x="3358" y="8039"/>
                      <a:pt x="3727" y="8063"/>
                      <a:pt x="4084" y="8063"/>
                    </a:cubicBezTo>
                    <a:lnTo>
                      <a:pt x="4477" y="8063"/>
                    </a:lnTo>
                    <a:cubicBezTo>
                      <a:pt x="4525" y="8051"/>
                      <a:pt x="4549" y="8027"/>
                      <a:pt x="4549" y="7980"/>
                    </a:cubicBezTo>
                    <a:cubicBezTo>
                      <a:pt x="4537" y="7551"/>
                      <a:pt x="4656" y="6682"/>
                      <a:pt x="4763" y="6110"/>
                    </a:cubicBezTo>
                    <a:lnTo>
                      <a:pt x="4763" y="6110"/>
                    </a:lnTo>
                    <a:cubicBezTo>
                      <a:pt x="4751" y="6837"/>
                      <a:pt x="4775" y="7444"/>
                      <a:pt x="4870" y="7956"/>
                    </a:cubicBezTo>
                    <a:cubicBezTo>
                      <a:pt x="4870" y="7995"/>
                      <a:pt x="4895" y="8018"/>
                      <a:pt x="4923" y="8018"/>
                    </a:cubicBezTo>
                    <a:cubicBezTo>
                      <a:pt x="4929" y="8018"/>
                      <a:pt x="4936" y="8017"/>
                      <a:pt x="4942" y="8015"/>
                    </a:cubicBezTo>
                    <a:cubicBezTo>
                      <a:pt x="6013" y="7908"/>
                      <a:pt x="6668" y="7622"/>
                      <a:pt x="6692" y="7611"/>
                    </a:cubicBezTo>
                    <a:cubicBezTo>
                      <a:pt x="6728" y="7587"/>
                      <a:pt x="6739" y="7551"/>
                      <a:pt x="6728" y="7515"/>
                    </a:cubicBezTo>
                    <a:cubicBezTo>
                      <a:pt x="6728" y="7515"/>
                      <a:pt x="6537" y="6813"/>
                      <a:pt x="6644" y="6241"/>
                    </a:cubicBezTo>
                    <a:cubicBezTo>
                      <a:pt x="6668" y="6134"/>
                      <a:pt x="6692" y="6003"/>
                      <a:pt x="6716" y="5848"/>
                    </a:cubicBezTo>
                    <a:cubicBezTo>
                      <a:pt x="6870" y="5098"/>
                      <a:pt x="7120" y="3848"/>
                      <a:pt x="7073" y="2931"/>
                    </a:cubicBezTo>
                    <a:cubicBezTo>
                      <a:pt x="7025" y="1872"/>
                      <a:pt x="6799" y="419"/>
                      <a:pt x="5358" y="74"/>
                    </a:cubicBezTo>
                    <a:cubicBezTo>
                      <a:pt x="5154" y="23"/>
                      <a:pt x="4966" y="1"/>
                      <a:pt x="47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44"/>
              <p:cNvSpPr/>
              <p:nvPr/>
            </p:nvSpPr>
            <p:spPr>
              <a:xfrm>
                <a:off x="1739467" y="2466651"/>
                <a:ext cx="39806" cy="264289"/>
              </a:xfrm>
              <a:custGeom>
                <a:rect b="b" l="l" r="r" t="t"/>
                <a:pathLst>
                  <a:path extrusionOk="0" h="3406" w="513">
                    <a:moveTo>
                      <a:pt x="250" y="0"/>
                    </a:moveTo>
                    <a:cubicBezTo>
                      <a:pt x="203" y="0"/>
                      <a:pt x="167" y="36"/>
                      <a:pt x="167" y="72"/>
                    </a:cubicBezTo>
                    <a:cubicBezTo>
                      <a:pt x="0" y="1524"/>
                      <a:pt x="60" y="2572"/>
                      <a:pt x="358" y="3358"/>
                    </a:cubicBezTo>
                    <a:cubicBezTo>
                      <a:pt x="370" y="3394"/>
                      <a:pt x="405" y="3406"/>
                      <a:pt x="429" y="3406"/>
                    </a:cubicBezTo>
                    <a:lnTo>
                      <a:pt x="453" y="3406"/>
                    </a:lnTo>
                    <a:cubicBezTo>
                      <a:pt x="501" y="3394"/>
                      <a:pt x="512" y="3346"/>
                      <a:pt x="501" y="3310"/>
                    </a:cubicBezTo>
                    <a:cubicBezTo>
                      <a:pt x="203" y="2536"/>
                      <a:pt x="143" y="1524"/>
                      <a:pt x="322" y="84"/>
                    </a:cubicBezTo>
                    <a:cubicBezTo>
                      <a:pt x="322" y="48"/>
                      <a:pt x="286" y="12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44"/>
              <p:cNvSpPr/>
              <p:nvPr/>
            </p:nvSpPr>
            <p:spPr>
              <a:xfrm>
                <a:off x="1786567" y="2575672"/>
                <a:ext cx="36082" cy="146034"/>
              </a:xfrm>
              <a:custGeom>
                <a:rect b="b" l="l" r="r" t="t"/>
                <a:pathLst>
                  <a:path extrusionOk="0" h="1882" w="465">
                    <a:moveTo>
                      <a:pt x="96" y="0"/>
                    </a:moveTo>
                    <a:cubicBezTo>
                      <a:pt x="48" y="0"/>
                      <a:pt x="24" y="36"/>
                      <a:pt x="24" y="72"/>
                    </a:cubicBezTo>
                    <a:cubicBezTo>
                      <a:pt x="1" y="703"/>
                      <a:pt x="96" y="1286"/>
                      <a:pt x="310" y="1834"/>
                    </a:cubicBezTo>
                    <a:cubicBezTo>
                      <a:pt x="322" y="1870"/>
                      <a:pt x="346" y="1882"/>
                      <a:pt x="382" y="1882"/>
                    </a:cubicBezTo>
                    <a:lnTo>
                      <a:pt x="405" y="1882"/>
                    </a:lnTo>
                    <a:cubicBezTo>
                      <a:pt x="441" y="1858"/>
                      <a:pt x="465" y="1822"/>
                      <a:pt x="453" y="1786"/>
                    </a:cubicBezTo>
                    <a:cubicBezTo>
                      <a:pt x="239" y="1251"/>
                      <a:pt x="155" y="691"/>
                      <a:pt x="167" y="72"/>
                    </a:cubicBezTo>
                    <a:cubicBezTo>
                      <a:pt x="167" y="36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44"/>
              <p:cNvSpPr/>
              <p:nvPr/>
            </p:nvSpPr>
            <p:spPr>
              <a:xfrm>
                <a:off x="1378260" y="2486903"/>
                <a:ext cx="166364" cy="176606"/>
              </a:xfrm>
              <a:custGeom>
                <a:rect b="b" l="l" r="r" t="t"/>
                <a:pathLst>
                  <a:path extrusionOk="0" h="2276" w="2144">
                    <a:moveTo>
                      <a:pt x="2055" y="1"/>
                    </a:moveTo>
                    <a:cubicBezTo>
                      <a:pt x="2029" y="1"/>
                      <a:pt x="2004" y="14"/>
                      <a:pt x="1988" y="37"/>
                    </a:cubicBezTo>
                    <a:cubicBezTo>
                      <a:pt x="1548" y="823"/>
                      <a:pt x="786" y="1513"/>
                      <a:pt x="36" y="2145"/>
                    </a:cubicBezTo>
                    <a:cubicBezTo>
                      <a:pt x="12" y="2168"/>
                      <a:pt x="0" y="2216"/>
                      <a:pt x="24" y="2240"/>
                    </a:cubicBezTo>
                    <a:cubicBezTo>
                      <a:pt x="48" y="2264"/>
                      <a:pt x="60" y="2275"/>
                      <a:pt x="83" y="2275"/>
                    </a:cubicBezTo>
                    <a:cubicBezTo>
                      <a:pt x="107" y="2275"/>
                      <a:pt x="119" y="2264"/>
                      <a:pt x="131" y="2252"/>
                    </a:cubicBezTo>
                    <a:cubicBezTo>
                      <a:pt x="893" y="1621"/>
                      <a:pt x="1667" y="918"/>
                      <a:pt x="2119" y="109"/>
                    </a:cubicBezTo>
                    <a:cubicBezTo>
                      <a:pt x="2143" y="73"/>
                      <a:pt x="2131" y="25"/>
                      <a:pt x="2096" y="13"/>
                    </a:cubicBezTo>
                    <a:cubicBezTo>
                      <a:pt x="2083" y="5"/>
                      <a:pt x="2069" y="1"/>
                      <a:pt x="2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44"/>
              <p:cNvSpPr/>
              <p:nvPr/>
            </p:nvSpPr>
            <p:spPr>
              <a:xfrm>
                <a:off x="1341247" y="2505060"/>
                <a:ext cx="122988" cy="115927"/>
              </a:xfrm>
              <a:custGeom>
                <a:rect b="b" l="l" r="r" t="t"/>
                <a:pathLst>
                  <a:path extrusionOk="0" h="1494" w="1585">
                    <a:moveTo>
                      <a:pt x="1497" y="1"/>
                    </a:moveTo>
                    <a:cubicBezTo>
                      <a:pt x="1475" y="1"/>
                      <a:pt x="1455" y="10"/>
                      <a:pt x="1442" y="29"/>
                    </a:cubicBezTo>
                    <a:cubicBezTo>
                      <a:pt x="1049" y="553"/>
                      <a:pt x="632" y="1101"/>
                      <a:pt x="60" y="1351"/>
                    </a:cubicBezTo>
                    <a:cubicBezTo>
                      <a:pt x="25" y="1363"/>
                      <a:pt x="1" y="1410"/>
                      <a:pt x="25" y="1446"/>
                    </a:cubicBezTo>
                    <a:cubicBezTo>
                      <a:pt x="37" y="1470"/>
                      <a:pt x="60" y="1494"/>
                      <a:pt x="96" y="1494"/>
                    </a:cubicBezTo>
                    <a:cubicBezTo>
                      <a:pt x="96" y="1494"/>
                      <a:pt x="108" y="1494"/>
                      <a:pt x="120" y="1482"/>
                    </a:cubicBezTo>
                    <a:cubicBezTo>
                      <a:pt x="727" y="1220"/>
                      <a:pt x="1156" y="660"/>
                      <a:pt x="1561" y="125"/>
                    </a:cubicBezTo>
                    <a:cubicBezTo>
                      <a:pt x="1584" y="89"/>
                      <a:pt x="1572" y="41"/>
                      <a:pt x="1549" y="17"/>
                    </a:cubicBezTo>
                    <a:cubicBezTo>
                      <a:pt x="1533" y="7"/>
                      <a:pt x="1514" y="1"/>
                      <a:pt x="1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44"/>
              <p:cNvSpPr/>
              <p:nvPr/>
            </p:nvSpPr>
            <p:spPr>
              <a:xfrm>
                <a:off x="1577758" y="2569231"/>
                <a:ext cx="52765" cy="176529"/>
              </a:xfrm>
              <a:custGeom>
                <a:rect b="b" l="l" r="r" t="t"/>
                <a:pathLst>
                  <a:path extrusionOk="0" h="2275" w="680">
                    <a:moveTo>
                      <a:pt x="608" y="0"/>
                    </a:moveTo>
                    <a:cubicBezTo>
                      <a:pt x="560" y="0"/>
                      <a:pt x="525" y="24"/>
                      <a:pt x="525" y="71"/>
                    </a:cubicBezTo>
                    <a:cubicBezTo>
                      <a:pt x="441" y="845"/>
                      <a:pt x="275" y="1536"/>
                      <a:pt x="13" y="2167"/>
                    </a:cubicBezTo>
                    <a:cubicBezTo>
                      <a:pt x="1" y="2203"/>
                      <a:pt x="13" y="2250"/>
                      <a:pt x="60" y="2262"/>
                    </a:cubicBezTo>
                    <a:cubicBezTo>
                      <a:pt x="60" y="2262"/>
                      <a:pt x="72" y="2274"/>
                      <a:pt x="84" y="2274"/>
                    </a:cubicBezTo>
                    <a:cubicBezTo>
                      <a:pt x="120" y="2274"/>
                      <a:pt x="144" y="2250"/>
                      <a:pt x="156" y="2227"/>
                    </a:cubicBezTo>
                    <a:cubicBezTo>
                      <a:pt x="418" y="1572"/>
                      <a:pt x="584" y="881"/>
                      <a:pt x="668" y="83"/>
                    </a:cubicBezTo>
                    <a:cubicBezTo>
                      <a:pt x="680" y="48"/>
                      <a:pt x="644" y="12"/>
                      <a:pt x="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7" name="Google Shape;977;p44"/>
            <p:cNvSpPr/>
            <p:nvPr/>
          </p:nvSpPr>
          <p:spPr>
            <a:xfrm>
              <a:off x="1414264" y="471065"/>
              <a:ext cx="1549417" cy="1224216"/>
            </a:xfrm>
            <a:custGeom>
              <a:rect b="b" l="l" r="r" t="t"/>
              <a:pathLst>
                <a:path extrusionOk="0" h="15777" w="19968">
                  <a:moveTo>
                    <a:pt x="3537" y="1"/>
                  </a:moveTo>
                  <a:lnTo>
                    <a:pt x="0" y="15777"/>
                  </a:lnTo>
                  <a:lnTo>
                    <a:pt x="16431" y="15777"/>
                  </a:lnTo>
                  <a:lnTo>
                    <a:pt x="199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4"/>
          <p:cNvGrpSpPr/>
          <p:nvPr/>
        </p:nvGrpSpPr>
        <p:grpSpPr>
          <a:xfrm>
            <a:off x="6393098" y="2259250"/>
            <a:ext cx="1224405" cy="1224197"/>
            <a:chOff x="6393098" y="2259250"/>
            <a:chExt cx="1224405" cy="1224197"/>
          </a:xfrm>
        </p:grpSpPr>
        <p:sp>
          <p:nvSpPr>
            <p:cNvPr id="979" name="Google Shape;979;p44"/>
            <p:cNvSpPr/>
            <p:nvPr/>
          </p:nvSpPr>
          <p:spPr>
            <a:xfrm>
              <a:off x="6405519" y="2271497"/>
              <a:ext cx="1197495" cy="1199703"/>
            </a:xfrm>
            <a:custGeom>
              <a:rect b="b" l="l" r="r" t="t"/>
              <a:pathLst>
                <a:path extrusionOk="0" h="6955" w="6942">
                  <a:moveTo>
                    <a:pt x="3477" y="1"/>
                  </a:moveTo>
                  <a:cubicBezTo>
                    <a:pt x="1548" y="1"/>
                    <a:pt x="0" y="1561"/>
                    <a:pt x="0" y="3478"/>
                  </a:cubicBezTo>
                  <a:cubicBezTo>
                    <a:pt x="0" y="5394"/>
                    <a:pt x="1548" y="6954"/>
                    <a:pt x="3477" y="6954"/>
                  </a:cubicBezTo>
                  <a:cubicBezTo>
                    <a:pt x="5394" y="6954"/>
                    <a:pt x="6942" y="5394"/>
                    <a:pt x="6942" y="3478"/>
                  </a:cubicBezTo>
                  <a:cubicBezTo>
                    <a:pt x="6942" y="1561"/>
                    <a:pt x="5394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6393098" y="2259250"/>
              <a:ext cx="1224405" cy="1224197"/>
            </a:xfrm>
            <a:custGeom>
              <a:rect b="b" l="l" r="r" t="t"/>
              <a:pathLst>
                <a:path extrusionOk="0" h="7097" w="7098">
                  <a:moveTo>
                    <a:pt x="3549" y="143"/>
                  </a:moveTo>
                  <a:cubicBezTo>
                    <a:pt x="5418" y="143"/>
                    <a:pt x="6942" y="1679"/>
                    <a:pt x="6942" y="3549"/>
                  </a:cubicBezTo>
                  <a:cubicBezTo>
                    <a:pt x="6942" y="5418"/>
                    <a:pt x="5418" y="6942"/>
                    <a:pt x="3549" y="6942"/>
                  </a:cubicBezTo>
                  <a:cubicBezTo>
                    <a:pt x="1668" y="6942"/>
                    <a:pt x="144" y="5418"/>
                    <a:pt x="144" y="3549"/>
                  </a:cubicBezTo>
                  <a:cubicBezTo>
                    <a:pt x="144" y="1679"/>
                    <a:pt x="1668" y="143"/>
                    <a:pt x="3549" y="143"/>
                  </a:cubicBezTo>
                  <a:close/>
                  <a:moveTo>
                    <a:pt x="3549" y="0"/>
                  </a:moveTo>
                  <a:cubicBezTo>
                    <a:pt x="1584" y="0"/>
                    <a:pt x="1" y="1596"/>
                    <a:pt x="1" y="3549"/>
                  </a:cubicBezTo>
                  <a:cubicBezTo>
                    <a:pt x="1" y="5501"/>
                    <a:pt x="1584" y="7097"/>
                    <a:pt x="3549" y="7097"/>
                  </a:cubicBezTo>
                  <a:cubicBezTo>
                    <a:pt x="5502" y="7097"/>
                    <a:pt x="7097" y="5501"/>
                    <a:pt x="7097" y="3549"/>
                  </a:cubicBezTo>
                  <a:cubicBezTo>
                    <a:pt x="7097" y="1596"/>
                    <a:pt x="5502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7235246" y="2446925"/>
              <a:ext cx="260993" cy="759323"/>
            </a:xfrm>
            <a:custGeom>
              <a:rect b="b" l="l" r="r" t="t"/>
              <a:pathLst>
                <a:path extrusionOk="0" h="4402" w="1513">
                  <a:moveTo>
                    <a:pt x="89" y="1"/>
                  </a:moveTo>
                  <a:cubicBezTo>
                    <a:pt x="64" y="1"/>
                    <a:pt x="39" y="9"/>
                    <a:pt x="24" y="32"/>
                  </a:cubicBezTo>
                  <a:cubicBezTo>
                    <a:pt x="1" y="67"/>
                    <a:pt x="12" y="115"/>
                    <a:pt x="48" y="139"/>
                  </a:cubicBezTo>
                  <a:cubicBezTo>
                    <a:pt x="870" y="639"/>
                    <a:pt x="1370" y="1496"/>
                    <a:pt x="1370" y="2461"/>
                  </a:cubicBezTo>
                  <a:cubicBezTo>
                    <a:pt x="1370" y="3127"/>
                    <a:pt x="1120" y="3770"/>
                    <a:pt x="667" y="4270"/>
                  </a:cubicBezTo>
                  <a:cubicBezTo>
                    <a:pt x="643" y="4306"/>
                    <a:pt x="643" y="4354"/>
                    <a:pt x="667" y="4377"/>
                  </a:cubicBezTo>
                  <a:cubicBezTo>
                    <a:pt x="691" y="4389"/>
                    <a:pt x="703" y="4401"/>
                    <a:pt x="727" y="4401"/>
                  </a:cubicBezTo>
                  <a:cubicBezTo>
                    <a:pt x="739" y="4401"/>
                    <a:pt x="763" y="4389"/>
                    <a:pt x="774" y="4377"/>
                  </a:cubicBezTo>
                  <a:cubicBezTo>
                    <a:pt x="1251" y="3854"/>
                    <a:pt x="1513" y="3163"/>
                    <a:pt x="1513" y="2461"/>
                  </a:cubicBezTo>
                  <a:cubicBezTo>
                    <a:pt x="1513" y="1449"/>
                    <a:pt x="1001" y="532"/>
                    <a:pt x="131" y="8"/>
                  </a:cubicBezTo>
                  <a:cubicBezTo>
                    <a:pt x="118" y="3"/>
                    <a:pt x="104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6793645" y="2450202"/>
              <a:ext cx="573218" cy="840223"/>
            </a:xfrm>
            <a:custGeom>
              <a:rect b="b" l="l" r="r" t="t"/>
              <a:pathLst>
                <a:path extrusionOk="0" h="4871" w="3323">
                  <a:moveTo>
                    <a:pt x="1" y="1"/>
                  </a:moveTo>
                  <a:lnTo>
                    <a:pt x="1" y="4870"/>
                  </a:lnTo>
                  <a:lnTo>
                    <a:pt x="3323" y="2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781397" y="2438472"/>
              <a:ext cx="597713" cy="866270"/>
            </a:xfrm>
            <a:custGeom>
              <a:rect b="b" l="l" r="r" t="t"/>
              <a:pathLst>
                <a:path extrusionOk="0" h="5022" w="3465">
                  <a:moveTo>
                    <a:pt x="143" y="224"/>
                  </a:moveTo>
                  <a:lnTo>
                    <a:pt x="3263" y="2510"/>
                  </a:lnTo>
                  <a:lnTo>
                    <a:pt x="143" y="4796"/>
                  </a:lnTo>
                  <a:lnTo>
                    <a:pt x="143" y="224"/>
                  </a:lnTo>
                  <a:close/>
                  <a:moveTo>
                    <a:pt x="76" y="0"/>
                  </a:moveTo>
                  <a:cubicBezTo>
                    <a:pt x="63" y="0"/>
                    <a:pt x="48" y="3"/>
                    <a:pt x="36" y="9"/>
                  </a:cubicBezTo>
                  <a:cubicBezTo>
                    <a:pt x="12" y="21"/>
                    <a:pt x="0" y="45"/>
                    <a:pt x="0" y="69"/>
                  </a:cubicBezTo>
                  <a:lnTo>
                    <a:pt x="0" y="4938"/>
                  </a:lnTo>
                  <a:cubicBezTo>
                    <a:pt x="0" y="4974"/>
                    <a:pt x="12" y="4998"/>
                    <a:pt x="36" y="5010"/>
                  </a:cubicBezTo>
                  <a:cubicBezTo>
                    <a:pt x="48" y="5010"/>
                    <a:pt x="60" y="5022"/>
                    <a:pt x="72" y="5022"/>
                  </a:cubicBezTo>
                  <a:cubicBezTo>
                    <a:pt x="84" y="5022"/>
                    <a:pt x="95" y="5010"/>
                    <a:pt x="107" y="4998"/>
                  </a:cubicBezTo>
                  <a:lnTo>
                    <a:pt x="3441" y="2569"/>
                  </a:lnTo>
                  <a:cubicBezTo>
                    <a:pt x="3453" y="2557"/>
                    <a:pt x="3465" y="2533"/>
                    <a:pt x="3465" y="2510"/>
                  </a:cubicBezTo>
                  <a:cubicBezTo>
                    <a:pt x="3465" y="2486"/>
                    <a:pt x="3453" y="2462"/>
                    <a:pt x="3441" y="2450"/>
                  </a:cubicBezTo>
                  <a:lnTo>
                    <a:pt x="107" y="9"/>
                  </a:lnTo>
                  <a:cubicBezTo>
                    <a:pt x="101" y="3"/>
                    <a:pt x="9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44">
            <a:hlinkClick action="ppaction://hlinkshowjump?jump=nextslide"/>
          </p:cNvPr>
          <p:cNvSpPr/>
          <p:nvPr/>
        </p:nvSpPr>
        <p:spPr>
          <a:xfrm>
            <a:off x="4810471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4">
            <a:hlinkClick action="ppaction://hlinkshowjump?jump=nextslide"/>
          </p:cNvPr>
          <p:cNvSpPr/>
          <p:nvPr/>
        </p:nvSpPr>
        <p:spPr>
          <a:xfrm>
            <a:off x="4886065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4">
            <a:hlinkClick action="ppaction://hlinkshowjump?jump=previousslide"/>
          </p:cNvPr>
          <p:cNvSpPr/>
          <p:nvPr/>
        </p:nvSpPr>
        <p:spPr>
          <a:xfrm flipH="1">
            <a:off x="4128928" y="4729838"/>
            <a:ext cx="204600" cy="2046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4">
            <a:hlinkClick action="ppaction://hlinkshowjump?jump=previousslide"/>
          </p:cNvPr>
          <p:cNvSpPr/>
          <p:nvPr/>
        </p:nvSpPr>
        <p:spPr>
          <a:xfrm flipH="1">
            <a:off x="4185633" y="4783020"/>
            <a:ext cx="72300" cy="98100"/>
          </a:xfrm>
          <a:prstGeom prst="chevron">
            <a:avLst>
              <a:gd fmla="val 199875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44"/>
          <p:cNvGrpSpPr/>
          <p:nvPr/>
        </p:nvGrpSpPr>
        <p:grpSpPr>
          <a:xfrm>
            <a:off x="4466100" y="4691404"/>
            <a:ext cx="212036" cy="212014"/>
            <a:chOff x="6232000" y="1435050"/>
            <a:chExt cx="488225" cy="481850"/>
          </a:xfrm>
        </p:grpSpPr>
        <p:sp>
          <p:nvSpPr>
            <p:cNvPr id="989" name="Google Shape;989;p44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94" name="Google Shape;994;p44">
            <a:hlinkClick action="ppaction://hlinksldjump" r:id="rId3"/>
          </p:cNvPr>
          <p:cNvSpPr/>
          <p:nvPr/>
        </p:nvSpPr>
        <p:spPr>
          <a:xfrm>
            <a:off x="4412529" y="4637889"/>
            <a:ext cx="318900" cy="318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5"/>
          <p:cNvSpPr txBox="1"/>
          <p:nvPr>
            <p:ph type="title"/>
          </p:nvPr>
        </p:nvSpPr>
        <p:spPr>
          <a:xfrm>
            <a:off x="704100" y="588077"/>
            <a:ext cx="77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sp>
        <p:nvSpPr>
          <p:cNvPr id="1000" name="Google Shape;1000;p45"/>
          <p:cNvSpPr txBox="1"/>
          <p:nvPr>
            <p:ph idx="2" type="title"/>
          </p:nvPr>
        </p:nvSpPr>
        <p:spPr>
          <a:xfrm>
            <a:off x="577600" y="1848050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ST.TOGGLE</a:t>
            </a:r>
            <a:endParaRPr/>
          </a:p>
        </p:txBody>
      </p:sp>
      <p:sp>
        <p:nvSpPr>
          <p:cNvPr id="1001" name="Google Shape;1001;p45"/>
          <p:cNvSpPr txBox="1"/>
          <p:nvPr>
            <p:ph idx="1" type="subTitle"/>
          </p:nvPr>
        </p:nvSpPr>
        <p:spPr>
          <a:xfrm>
            <a:off x="577600" y="223565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ON/OFF BUTTON</a:t>
            </a:r>
            <a:endParaRPr/>
          </a:p>
        </p:txBody>
      </p:sp>
      <p:sp>
        <p:nvSpPr>
          <p:cNvPr id="1002" name="Google Shape;1002;p45"/>
          <p:cNvSpPr txBox="1"/>
          <p:nvPr>
            <p:ph idx="3" type="title"/>
          </p:nvPr>
        </p:nvSpPr>
        <p:spPr>
          <a:xfrm>
            <a:off x="2514957" y="1848050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ST.CHECKBOX</a:t>
            </a:r>
            <a:endParaRPr/>
          </a:p>
        </p:txBody>
      </p:sp>
      <p:sp>
        <p:nvSpPr>
          <p:cNvPr id="1003" name="Google Shape;1003;p45"/>
          <p:cNvSpPr txBox="1"/>
          <p:nvPr>
            <p:ph idx="4" type="subTitle"/>
          </p:nvPr>
        </p:nvSpPr>
        <p:spPr>
          <a:xfrm>
            <a:off x="6271807" y="3785215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ΑΝΑΠΤΥΣΣΟΜΕΝΟ ΜΕΝΟΥ</a:t>
            </a:r>
            <a:endParaRPr/>
          </a:p>
        </p:txBody>
      </p:sp>
      <p:sp>
        <p:nvSpPr>
          <p:cNvPr id="1004" name="Google Shape;1004;p45"/>
          <p:cNvSpPr txBox="1"/>
          <p:nvPr>
            <p:ph idx="5" type="title"/>
          </p:nvPr>
        </p:nvSpPr>
        <p:spPr>
          <a:xfrm>
            <a:off x="6175151" y="183992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ST.TEXT_INPUT</a:t>
            </a:r>
            <a:endParaRPr/>
          </a:p>
        </p:txBody>
      </p:sp>
      <p:sp>
        <p:nvSpPr>
          <p:cNvPr id="1005" name="Google Shape;1005;p45"/>
          <p:cNvSpPr txBox="1"/>
          <p:nvPr>
            <p:ph idx="6" type="subTitle"/>
          </p:nvPr>
        </p:nvSpPr>
        <p:spPr>
          <a:xfrm>
            <a:off x="6271801" y="2212340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ΕΙΣΑΓΩΓΗ ΔΕΔΟΜΕΝΩΝ ΑΠΟ ΠΛΗΚΤΡΟΛΟΓΙΟ</a:t>
            </a:r>
            <a:endParaRPr sz="1700"/>
          </a:p>
        </p:txBody>
      </p:sp>
      <p:sp>
        <p:nvSpPr>
          <p:cNvPr id="1006" name="Google Shape;1006;p45"/>
          <p:cNvSpPr txBox="1"/>
          <p:nvPr>
            <p:ph idx="7" type="title"/>
          </p:nvPr>
        </p:nvSpPr>
        <p:spPr>
          <a:xfrm>
            <a:off x="4147537" y="1839963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ST.RADIO</a:t>
            </a:r>
            <a:endParaRPr/>
          </a:p>
        </p:txBody>
      </p:sp>
      <p:sp>
        <p:nvSpPr>
          <p:cNvPr id="1007" name="Google Shape;1007;p45"/>
          <p:cNvSpPr txBox="1"/>
          <p:nvPr>
            <p:ph idx="9" type="title"/>
          </p:nvPr>
        </p:nvSpPr>
        <p:spPr>
          <a:xfrm>
            <a:off x="510944" y="3504500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ST.BUTTON</a:t>
            </a:r>
            <a:endParaRPr/>
          </a:p>
        </p:txBody>
      </p:sp>
      <p:sp>
        <p:nvSpPr>
          <p:cNvPr id="1008" name="Google Shape;1008;p45"/>
          <p:cNvSpPr txBox="1"/>
          <p:nvPr>
            <p:ph idx="14" type="title"/>
          </p:nvPr>
        </p:nvSpPr>
        <p:spPr>
          <a:xfrm>
            <a:off x="2446775" y="3485125"/>
            <a:ext cx="16119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ST.SLIDER</a:t>
            </a:r>
            <a:endParaRPr/>
          </a:p>
        </p:txBody>
      </p:sp>
      <p:sp>
        <p:nvSpPr>
          <p:cNvPr id="1009" name="Google Shape;1009;p45"/>
          <p:cNvSpPr txBox="1"/>
          <p:nvPr>
            <p:ph idx="15" type="subTitle"/>
          </p:nvPr>
        </p:nvSpPr>
        <p:spPr>
          <a:xfrm>
            <a:off x="2583226" y="3785227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ΓΡΑΜΜΙΚΟΣ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ΟΛΙΣΘΗΤΗΣ</a:t>
            </a:r>
            <a:endParaRPr/>
          </a:p>
        </p:txBody>
      </p:sp>
      <p:cxnSp>
        <p:nvCxnSpPr>
          <p:cNvPr id="1010" name="Google Shape;1010;p45"/>
          <p:cNvCxnSpPr/>
          <p:nvPr/>
        </p:nvCxnSpPr>
        <p:spPr>
          <a:xfrm rot="10800000">
            <a:off x="1270825" y="1166275"/>
            <a:ext cx="6745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1" name="Google Shape;1011;p45"/>
          <p:cNvSpPr/>
          <p:nvPr/>
        </p:nvSpPr>
        <p:spPr>
          <a:xfrm>
            <a:off x="1617663" y="1633902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5"/>
          <p:cNvSpPr/>
          <p:nvPr/>
        </p:nvSpPr>
        <p:spPr>
          <a:xfrm>
            <a:off x="3551813" y="1633889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5"/>
          <p:cNvSpPr/>
          <p:nvPr/>
        </p:nvSpPr>
        <p:spPr>
          <a:xfrm>
            <a:off x="7215225" y="1633889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5"/>
          <p:cNvSpPr/>
          <p:nvPr/>
        </p:nvSpPr>
        <p:spPr>
          <a:xfrm>
            <a:off x="1550988" y="3280746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5"/>
          <p:cNvSpPr/>
          <p:nvPr/>
        </p:nvSpPr>
        <p:spPr>
          <a:xfrm>
            <a:off x="5187588" y="1633909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5"/>
          <p:cNvSpPr/>
          <p:nvPr/>
        </p:nvSpPr>
        <p:spPr>
          <a:xfrm>
            <a:off x="3240138" y="3280746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5"/>
          <p:cNvSpPr txBox="1"/>
          <p:nvPr>
            <p:ph idx="2" type="title"/>
          </p:nvPr>
        </p:nvSpPr>
        <p:spPr>
          <a:xfrm>
            <a:off x="4379400" y="3510025"/>
            <a:ext cx="2092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ST.COLOR_PICKER</a:t>
            </a:r>
            <a:endParaRPr/>
          </a:p>
        </p:txBody>
      </p:sp>
      <p:sp>
        <p:nvSpPr>
          <p:cNvPr id="1018" name="Google Shape;1018;p45"/>
          <p:cNvSpPr txBox="1"/>
          <p:nvPr>
            <p:ph idx="1" type="subTitle"/>
          </p:nvPr>
        </p:nvSpPr>
        <p:spPr>
          <a:xfrm>
            <a:off x="4218900" y="3870702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ΕΠΙΛΟΓΗ ΧΡΩΜΑΤΟΣ</a:t>
            </a:r>
            <a:endParaRPr/>
          </a:p>
        </p:txBody>
      </p:sp>
      <p:sp>
        <p:nvSpPr>
          <p:cNvPr id="1019" name="Google Shape;1019;p45"/>
          <p:cNvSpPr txBox="1"/>
          <p:nvPr>
            <p:ph idx="3" type="title"/>
          </p:nvPr>
        </p:nvSpPr>
        <p:spPr>
          <a:xfrm>
            <a:off x="6220269" y="3504525"/>
            <a:ext cx="2253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ST.SELECTBOX</a:t>
            </a:r>
            <a:endParaRPr/>
          </a:p>
        </p:txBody>
      </p:sp>
      <p:sp>
        <p:nvSpPr>
          <p:cNvPr id="1020" name="Google Shape;1020;p45"/>
          <p:cNvSpPr/>
          <p:nvPr/>
        </p:nvSpPr>
        <p:spPr>
          <a:xfrm>
            <a:off x="7260313" y="3276702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5"/>
          <p:cNvSpPr/>
          <p:nvPr/>
        </p:nvSpPr>
        <p:spPr>
          <a:xfrm>
            <a:off x="5339213" y="3280746"/>
            <a:ext cx="172882" cy="262426"/>
          </a:xfrm>
          <a:custGeom>
            <a:rect b="b" l="l" r="r" t="t"/>
            <a:pathLst>
              <a:path extrusionOk="0" h="3382" w="2228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5"/>
          <p:cNvSpPr txBox="1"/>
          <p:nvPr>
            <p:ph idx="4" type="subTitle"/>
          </p:nvPr>
        </p:nvSpPr>
        <p:spPr>
          <a:xfrm>
            <a:off x="2478407" y="2235640"/>
            <a:ext cx="22530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ON/OFF BUTTON</a:t>
            </a:r>
            <a:endParaRPr/>
          </a:p>
        </p:txBody>
      </p:sp>
      <p:sp>
        <p:nvSpPr>
          <p:cNvPr id="1023" name="Google Shape;1023;p45"/>
          <p:cNvSpPr txBox="1"/>
          <p:nvPr/>
        </p:nvSpPr>
        <p:spPr>
          <a:xfrm>
            <a:off x="4559663" y="2186988"/>
            <a:ext cx="2144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ON/OFF BUTTON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24" name="Google Shape;1024;p45"/>
          <p:cNvSpPr txBox="1"/>
          <p:nvPr/>
        </p:nvSpPr>
        <p:spPr>
          <a:xfrm>
            <a:off x="1121663" y="3870700"/>
            <a:ext cx="11649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ΚΟΥΜΠΙ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oogle Shape;1029;p46"/>
          <p:cNvGrpSpPr/>
          <p:nvPr/>
        </p:nvGrpSpPr>
        <p:grpSpPr>
          <a:xfrm>
            <a:off x="422132" y="678889"/>
            <a:ext cx="3869713" cy="2279378"/>
            <a:chOff x="713225" y="1380150"/>
            <a:chExt cx="4254769" cy="3327073"/>
          </a:xfrm>
        </p:grpSpPr>
        <p:sp>
          <p:nvSpPr>
            <p:cNvPr id="1030" name="Google Shape;1030;p46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6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5" name="Google Shape;1035;p46"/>
          <p:cNvSpPr txBox="1"/>
          <p:nvPr/>
        </p:nvSpPr>
        <p:spPr>
          <a:xfrm>
            <a:off x="5148400" y="704550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ST.TOGGLE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036" name="Google Shape;1036;p46"/>
          <p:cNvSpPr txBox="1"/>
          <p:nvPr/>
        </p:nvSpPr>
        <p:spPr>
          <a:xfrm>
            <a:off x="4423681" y="991350"/>
            <a:ext cx="53991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loo 2"/>
              <a:ea typeface="Baloo 2"/>
              <a:cs typeface="Baloo 2"/>
              <a:sym typeface="Baloo 2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toggle_on = st.toggle(":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rainbow[I am a toogle]"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" sz="16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" sz="1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toggle_on: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st.write(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"Toogle is :green[ON]"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600"/>
              <a:buFont typeface="Calibri"/>
              <a:buNone/>
            </a:pPr>
            <a:r>
              <a:rPr lang="en" sz="16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else:</a:t>
            </a:r>
            <a:r>
              <a:rPr lang="en" sz="1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st.write(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"Toogle is :red[OFF]"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67310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1037" name="Google Shape;103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838" y="1221750"/>
            <a:ext cx="2208300" cy="11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47"/>
          <p:cNvGrpSpPr/>
          <p:nvPr/>
        </p:nvGrpSpPr>
        <p:grpSpPr>
          <a:xfrm>
            <a:off x="675206" y="661798"/>
            <a:ext cx="3388065" cy="2160995"/>
            <a:chOff x="956924" y="1380150"/>
            <a:chExt cx="3615093" cy="2964328"/>
          </a:xfrm>
        </p:grpSpPr>
        <p:sp>
          <p:nvSpPr>
            <p:cNvPr id="1043" name="Google Shape;1043;p47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4" name="Google Shape;1044;p47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045" name="Google Shape;1045;p47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47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47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47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47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47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3" name="Google Shape;1063;p47"/>
          <p:cNvSpPr txBox="1"/>
          <p:nvPr>
            <p:ph type="title"/>
          </p:nvPr>
        </p:nvSpPr>
        <p:spPr>
          <a:xfrm>
            <a:off x="5019838" y="661800"/>
            <a:ext cx="27264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ST.CHECKBOX</a:t>
            </a:r>
            <a:endParaRPr sz="4600"/>
          </a:p>
        </p:txBody>
      </p:sp>
      <p:sp>
        <p:nvSpPr>
          <p:cNvPr id="1064" name="Google Shape;1064;p47"/>
          <p:cNvSpPr txBox="1"/>
          <p:nvPr>
            <p:ph idx="1" type="body"/>
          </p:nvPr>
        </p:nvSpPr>
        <p:spPr>
          <a:xfrm>
            <a:off x="4630300" y="1237800"/>
            <a:ext cx="3842400" cy="29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Το </a:t>
            </a:r>
            <a:r>
              <a:rPr b="1" lang="en" sz="1600"/>
              <a:t>checkbox</a:t>
            </a:r>
            <a:r>
              <a:rPr lang="en" sz="1600"/>
              <a:t> έχει την ακριβώς ίδια χρήση με το </a:t>
            </a:r>
            <a:r>
              <a:rPr b="1" lang="en" sz="1600"/>
              <a:t>toggle</a:t>
            </a:r>
            <a:r>
              <a:rPr lang="en" sz="1600"/>
              <a:t>, αλλά διαφορετική εμφάνιση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Ίδιο με την </a:t>
            </a:r>
            <a:r>
              <a:rPr b="1" lang="en" sz="1600"/>
              <a:t>HTML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65" name="Google Shape;10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000" y="1211813"/>
            <a:ext cx="2378475" cy="10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47"/>
          <p:cNvSpPr txBox="1"/>
          <p:nvPr/>
        </p:nvSpPr>
        <p:spPr>
          <a:xfrm>
            <a:off x="775100" y="2822800"/>
            <a:ext cx="5669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st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checkbox_on = st.checkbox(</a:t>
            </a:r>
            <a:r>
              <a:rPr lang="en"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"And I am a checkboox"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if checkbox_on: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st.write("checkboοx is :green[</a:t>
            </a:r>
            <a:r>
              <a:rPr lang="en"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]")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else: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st.write("checkboοx is :red[</a:t>
            </a:r>
            <a:r>
              <a:rPr lang="en" sz="1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OFF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]")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48"/>
          <p:cNvGrpSpPr/>
          <p:nvPr/>
        </p:nvGrpSpPr>
        <p:grpSpPr>
          <a:xfrm>
            <a:off x="675197" y="1298535"/>
            <a:ext cx="3676549" cy="2160995"/>
            <a:chOff x="956924" y="1380150"/>
            <a:chExt cx="3615093" cy="2964328"/>
          </a:xfrm>
        </p:grpSpPr>
        <p:sp>
          <p:nvSpPr>
            <p:cNvPr id="1072" name="Google Shape;1072;p48"/>
            <p:cNvSpPr/>
            <p:nvPr/>
          </p:nvSpPr>
          <p:spPr>
            <a:xfrm>
              <a:off x="3600390" y="1452584"/>
              <a:ext cx="200379" cy="171306"/>
            </a:xfrm>
            <a:custGeom>
              <a:rect b="b" l="l" r="r" t="t"/>
              <a:pathLst>
                <a:path extrusionOk="0" h="1314" w="1537">
                  <a:moveTo>
                    <a:pt x="79" y="1"/>
                  </a:moveTo>
                  <a:cubicBezTo>
                    <a:pt x="73" y="1"/>
                    <a:pt x="67" y="2"/>
                    <a:pt x="60" y="4"/>
                  </a:cubicBezTo>
                  <a:cubicBezTo>
                    <a:pt x="13" y="16"/>
                    <a:pt x="1" y="63"/>
                    <a:pt x="13" y="99"/>
                  </a:cubicBezTo>
                  <a:cubicBezTo>
                    <a:pt x="251" y="802"/>
                    <a:pt x="739" y="1206"/>
                    <a:pt x="1453" y="1314"/>
                  </a:cubicBezTo>
                  <a:lnTo>
                    <a:pt x="1465" y="1314"/>
                  </a:lnTo>
                  <a:cubicBezTo>
                    <a:pt x="1501" y="1314"/>
                    <a:pt x="1525" y="1290"/>
                    <a:pt x="1537" y="1254"/>
                  </a:cubicBezTo>
                  <a:cubicBezTo>
                    <a:pt x="1537" y="1206"/>
                    <a:pt x="1513" y="1171"/>
                    <a:pt x="1477" y="1171"/>
                  </a:cubicBezTo>
                  <a:cubicBezTo>
                    <a:pt x="810" y="1063"/>
                    <a:pt x="382" y="706"/>
                    <a:pt x="156" y="51"/>
                  </a:cubicBezTo>
                  <a:cubicBezTo>
                    <a:pt x="136" y="22"/>
                    <a:pt x="10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3" name="Google Shape;1073;p48"/>
            <p:cNvGrpSpPr/>
            <p:nvPr/>
          </p:nvGrpSpPr>
          <p:grpSpPr>
            <a:xfrm>
              <a:off x="1777395" y="1474934"/>
              <a:ext cx="2018496" cy="2013992"/>
              <a:chOff x="1097725" y="238125"/>
              <a:chExt cx="5248300" cy="5237950"/>
            </a:xfrm>
          </p:grpSpPr>
          <p:sp>
            <p:nvSpPr>
              <p:cNvPr id="1074" name="Google Shape;1074;p48"/>
              <p:cNvSpPr/>
              <p:nvPr/>
            </p:nvSpPr>
            <p:spPr>
              <a:xfrm>
                <a:off x="1097725" y="238125"/>
                <a:ext cx="5248300" cy="5237950"/>
              </a:xfrm>
              <a:custGeom>
                <a:rect b="b" l="l" r="r" t="t"/>
                <a:pathLst>
                  <a:path extrusionOk="0" h="209518" w="209932">
                    <a:moveTo>
                      <a:pt x="65541" y="0"/>
                    </a:moveTo>
                    <a:cubicBezTo>
                      <a:pt x="55423" y="0"/>
                      <a:pt x="45718" y="2728"/>
                      <a:pt x="36134" y="9203"/>
                    </a:cubicBezTo>
                    <a:cubicBezTo>
                      <a:pt x="12586" y="25110"/>
                      <a:pt x="1" y="54754"/>
                      <a:pt x="11842" y="105441"/>
                    </a:cubicBezTo>
                    <a:cubicBezTo>
                      <a:pt x="23683" y="156129"/>
                      <a:pt x="36089" y="200108"/>
                      <a:pt x="58757" y="207564"/>
                    </a:cubicBezTo>
                    <a:cubicBezTo>
                      <a:pt x="62781" y="208888"/>
                      <a:pt x="66999" y="209518"/>
                      <a:pt x="71406" y="209518"/>
                    </a:cubicBezTo>
                    <a:cubicBezTo>
                      <a:pt x="92252" y="209518"/>
                      <a:pt x="117322" y="195421"/>
                      <a:pt x="145959" y="173937"/>
                    </a:cubicBezTo>
                    <a:cubicBezTo>
                      <a:pt x="180649" y="147909"/>
                      <a:pt x="209932" y="125747"/>
                      <a:pt x="209622" y="97815"/>
                    </a:cubicBezTo>
                    <a:cubicBezTo>
                      <a:pt x="209324" y="71150"/>
                      <a:pt x="183909" y="51283"/>
                      <a:pt x="141267" y="28684"/>
                    </a:cubicBezTo>
                    <a:cubicBezTo>
                      <a:pt x="111969" y="13156"/>
                      <a:pt x="87759" y="0"/>
                      <a:pt x="65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2714911" y="1955625"/>
                <a:ext cx="665725" cy="914275"/>
              </a:xfrm>
              <a:custGeom>
                <a:rect b="b" l="l" r="r" t="t"/>
                <a:pathLst>
                  <a:path extrusionOk="0" h="36571" w="26629">
                    <a:moveTo>
                      <a:pt x="1" y="1"/>
                    </a:moveTo>
                    <a:lnTo>
                      <a:pt x="1" y="36571"/>
                    </a:lnTo>
                    <a:lnTo>
                      <a:pt x="26628" y="36571"/>
                    </a:lnTo>
                    <a:lnTo>
                      <a:pt x="26628" y="27814"/>
                    </a:lnTo>
                    <a:lnTo>
                      <a:pt x="10044" y="27814"/>
                    </a:lnTo>
                    <a:lnTo>
                      <a:pt x="100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3754036" y="1950475"/>
                <a:ext cx="928425" cy="927150"/>
              </a:xfrm>
              <a:custGeom>
                <a:rect b="b" l="l" r="r" t="t"/>
                <a:pathLst>
                  <a:path extrusionOk="0" h="37086" w="37137">
                    <a:moveTo>
                      <a:pt x="18542" y="8910"/>
                    </a:moveTo>
                    <a:cubicBezTo>
                      <a:pt x="19949" y="8910"/>
                      <a:pt x="21177" y="9176"/>
                      <a:pt x="22224" y="9709"/>
                    </a:cubicBezTo>
                    <a:cubicBezTo>
                      <a:pt x="23271" y="10241"/>
                      <a:pt x="24148" y="10945"/>
                      <a:pt x="24851" y="11820"/>
                    </a:cubicBezTo>
                    <a:cubicBezTo>
                      <a:pt x="25556" y="12695"/>
                      <a:pt x="26080" y="13708"/>
                      <a:pt x="26423" y="14860"/>
                    </a:cubicBezTo>
                    <a:cubicBezTo>
                      <a:pt x="26766" y="16011"/>
                      <a:pt x="26937" y="17204"/>
                      <a:pt x="26937" y="18439"/>
                    </a:cubicBezTo>
                    <a:cubicBezTo>
                      <a:pt x="26937" y="19642"/>
                      <a:pt x="26773" y="20837"/>
                      <a:pt x="26448" y="21993"/>
                    </a:cubicBezTo>
                    <a:cubicBezTo>
                      <a:pt x="26122" y="23161"/>
                      <a:pt x="25624" y="24200"/>
                      <a:pt x="24955" y="25110"/>
                    </a:cubicBezTo>
                    <a:cubicBezTo>
                      <a:pt x="24285" y="26019"/>
                      <a:pt x="23417" y="26757"/>
                      <a:pt x="22353" y="27324"/>
                    </a:cubicBezTo>
                    <a:cubicBezTo>
                      <a:pt x="21289" y="27891"/>
                      <a:pt x="20036" y="28174"/>
                      <a:pt x="18594" y="28174"/>
                    </a:cubicBezTo>
                    <a:cubicBezTo>
                      <a:pt x="17151" y="28174"/>
                      <a:pt x="15907" y="27899"/>
                      <a:pt x="14860" y="27350"/>
                    </a:cubicBezTo>
                    <a:cubicBezTo>
                      <a:pt x="13813" y="26801"/>
                      <a:pt x="12946" y="26080"/>
                      <a:pt x="12258" y="25187"/>
                    </a:cubicBezTo>
                    <a:cubicBezTo>
                      <a:pt x="11571" y="24296"/>
                      <a:pt x="11056" y="23274"/>
                      <a:pt x="10713" y="22123"/>
                    </a:cubicBezTo>
                    <a:cubicBezTo>
                      <a:pt x="10370" y="20972"/>
                      <a:pt x="10199" y="19779"/>
                      <a:pt x="10199" y="18543"/>
                    </a:cubicBezTo>
                    <a:cubicBezTo>
                      <a:pt x="10197" y="17349"/>
                      <a:pt x="10362" y="16161"/>
                      <a:pt x="10687" y="15014"/>
                    </a:cubicBezTo>
                    <a:cubicBezTo>
                      <a:pt x="11013" y="13863"/>
                      <a:pt x="11519" y="12834"/>
                      <a:pt x="12207" y="11924"/>
                    </a:cubicBezTo>
                    <a:cubicBezTo>
                      <a:pt x="12894" y="11014"/>
                      <a:pt x="13761" y="10284"/>
                      <a:pt x="14808" y="9735"/>
                    </a:cubicBezTo>
                    <a:cubicBezTo>
                      <a:pt x="15855" y="9186"/>
                      <a:pt x="17099" y="8910"/>
                      <a:pt x="18542" y="8910"/>
                    </a:cubicBezTo>
                    <a:close/>
                    <a:moveTo>
                      <a:pt x="18697" y="1"/>
                    </a:moveTo>
                    <a:cubicBezTo>
                      <a:pt x="15984" y="1"/>
                      <a:pt x="13487" y="508"/>
                      <a:pt x="11203" y="1521"/>
                    </a:cubicBezTo>
                    <a:cubicBezTo>
                      <a:pt x="8920" y="2535"/>
                      <a:pt x="6946" y="3891"/>
                      <a:pt x="5279" y="5590"/>
                    </a:cubicBezTo>
                    <a:cubicBezTo>
                      <a:pt x="3615" y="7289"/>
                      <a:pt x="2319" y="9256"/>
                      <a:pt x="1391" y="11487"/>
                    </a:cubicBezTo>
                    <a:cubicBezTo>
                      <a:pt x="464" y="13720"/>
                      <a:pt x="0" y="16037"/>
                      <a:pt x="0" y="18440"/>
                    </a:cubicBezTo>
                    <a:cubicBezTo>
                      <a:pt x="1" y="20809"/>
                      <a:pt x="447" y="23110"/>
                      <a:pt x="1339" y="25343"/>
                    </a:cubicBezTo>
                    <a:cubicBezTo>
                      <a:pt x="2232" y="27574"/>
                      <a:pt x="3485" y="29558"/>
                      <a:pt x="5099" y="31291"/>
                    </a:cubicBezTo>
                    <a:cubicBezTo>
                      <a:pt x="6713" y="33025"/>
                      <a:pt x="8654" y="34424"/>
                      <a:pt x="10920" y="35489"/>
                    </a:cubicBezTo>
                    <a:cubicBezTo>
                      <a:pt x="13187" y="36553"/>
                      <a:pt x="15710" y="37086"/>
                      <a:pt x="18492" y="37086"/>
                    </a:cubicBezTo>
                    <a:cubicBezTo>
                      <a:pt x="21204" y="37085"/>
                      <a:pt x="23702" y="36570"/>
                      <a:pt x="25986" y="35541"/>
                    </a:cubicBezTo>
                    <a:cubicBezTo>
                      <a:pt x="28270" y="34510"/>
                      <a:pt x="30235" y="33145"/>
                      <a:pt x="31882" y="31446"/>
                    </a:cubicBezTo>
                    <a:cubicBezTo>
                      <a:pt x="33532" y="29745"/>
                      <a:pt x="34819" y="27788"/>
                      <a:pt x="35746" y="25574"/>
                    </a:cubicBezTo>
                    <a:cubicBezTo>
                      <a:pt x="36672" y="23359"/>
                      <a:pt x="37136" y="21050"/>
                      <a:pt x="37136" y="18646"/>
                    </a:cubicBezTo>
                    <a:cubicBezTo>
                      <a:pt x="37135" y="16312"/>
                      <a:pt x="36698" y="14029"/>
                      <a:pt x="35823" y="11796"/>
                    </a:cubicBezTo>
                    <a:cubicBezTo>
                      <a:pt x="34948" y="9564"/>
                      <a:pt x="33702" y="7572"/>
                      <a:pt x="32089" y="5821"/>
                    </a:cubicBezTo>
                    <a:cubicBezTo>
                      <a:pt x="30476" y="4070"/>
                      <a:pt x="28536" y="2662"/>
                      <a:pt x="26269" y="1597"/>
                    </a:cubicBezTo>
                    <a:cubicBezTo>
                      <a:pt x="24003" y="533"/>
                      <a:pt x="21478" y="1"/>
                      <a:pt x="18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2561011" y="3482125"/>
                <a:ext cx="876900" cy="927125"/>
              </a:xfrm>
              <a:custGeom>
                <a:rect b="b" l="l" r="r" t="t"/>
                <a:pathLst>
                  <a:path extrusionOk="0" h="37085" w="35076">
                    <a:moveTo>
                      <a:pt x="18749" y="0"/>
                    </a:moveTo>
                    <a:cubicBezTo>
                      <a:pt x="16104" y="0"/>
                      <a:pt x="13641" y="472"/>
                      <a:pt x="11357" y="1416"/>
                    </a:cubicBezTo>
                    <a:cubicBezTo>
                      <a:pt x="9074" y="2362"/>
                      <a:pt x="7090" y="3649"/>
                      <a:pt x="5409" y="5279"/>
                    </a:cubicBezTo>
                    <a:cubicBezTo>
                      <a:pt x="3726" y="6911"/>
                      <a:pt x="2404" y="8834"/>
                      <a:pt x="1442" y="11048"/>
                    </a:cubicBezTo>
                    <a:cubicBezTo>
                      <a:pt x="481" y="13263"/>
                      <a:pt x="0" y="15658"/>
                      <a:pt x="0" y="18234"/>
                    </a:cubicBezTo>
                    <a:cubicBezTo>
                      <a:pt x="0" y="21220"/>
                      <a:pt x="480" y="23882"/>
                      <a:pt x="1442" y="26217"/>
                    </a:cubicBezTo>
                    <a:cubicBezTo>
                      <a:pt x="2404" y="28553"/>
                      <a:pt x="3691" y="30527"/>
                      <a:pt x="5306" y="32140"/>
                    </a:cubicBezTo>
                    <a:cubicBezTo>
                      <a:pt x="6918" y="33755"/>
                      <a:pt x="8807" y="34982"/>
                      <a:pt x="10971" y="35823"/>
                    </a:cubicBezTo>
                    <a:cubicBezTo>
                      <a:pt x="13136" y="36664"/>
                      <a:pt x="15401" y="37084"/>
                      <a:pt x="17769" y="37084"/>
                    </a:cubicBezTo>
                    <a:cubicBezTo>
                      <a:pt x="17771" y="37084"/>
                      <a:pt x="17773" y="37084"/>
                      <a:pt x="17775" y="37084"/>
                    </a:cubicBezTo>
                    <a:cubicBezTo>
                      <a:pt x="21171" y="37084"/>
                      <a:pt x="24174" y="35985"/>
                      <a:pt x="26784" y="33789"/>
                    </a:cubicBezTo>
                    <a:lnTo>
                      <a:pt x="26784" y="33789"/>
                    </a:lnTo>
                    <a:lnTo>
                      <a:pt x="26783" y="36827"/>
                    </a:lnTo>
                    <a:lnTo>
                      <a:pt x="35076" y="36827"/>
                    </a:lnTo>
                    <a:lnTo>
                      <a:pt x="35076" y="17357"/>
                    </a:lnTo>
                    <a:lnTo>
                      <a:pt x="20036" y="17357"/>
                    </a:lnTo>
                    <a:lnTo>
                      <a:pt x="20036" y="24569"/>
                    </a:lnTo>
                    <a:lnTo>
                      <a:pt x="26372" y="24569"/>
                    </a:lnTo>
                    <a:cubicBezTo>
                      <a:pt x="24140" y="26972"/>
                      <a:pt x="21564" y="28173"/>
                      <a:pt x="18646" y="28173"/>
                    </a:cubicBezTo>
                    <a:cubicBezTo>
                      <a:pt x="17376" y="28173"/>
                      <a:pt x="16225" y="27941"/>
                      <a:pt x="15195" y="27478"/>
                    </a:cubicBezTo>
                    <a:cubicBezTo>
                      <a:pt x="14165" y="27015"/>
                      <a:pt x="13281" y="26363"/>
                      <a:pt x="12543" y="25522"/>
                    </a:cubicBezTo>
                    <a:cubicBezTo>
                      <a:pt x="11805" y="24680"/>
                      <a:pt x="11229" y="23676"/>
                      <a:pt x="10817" y="22508"/>
                    </a:cubicBezTo>
                    <a:cubicBezTo>
                      <a:pt x="10405" y="21341"/>
                      <a:pt x="10199" y="20036"/>
                      <a:pt x="10199" y="18594"/>
                    </a:cubicBezTo>
                    <a:cubicBezTo>
                      <a:pt x="10199" y="17185"/>
                      <a:pt x="10405" y="15889"/>
                      <a:pt x="10817" y="14705"/>
                    </a:cubicBezTo>
                    <a:cubicBezTo>
                      <a:pt x="11229" y="13520"/>
                      <a:pt x="11797" y="12497"/>
                      <a:pt x="12517" y="11640"/>
                    </a:cubicBezTo>
                    <a:cubicBezTo>
                      <a:pt x="13237" y="10782"/>
                      <a:pt x="14095" y="10113"/>
                      <a:pt x="15092" y="9632"/>
                    </a:cubicBezTo>
                    <a:cubicBezTo>
                      <a:pt x="16087" y="9151"/>
                      <a:pt x="17185" y="8911"/>
                      <a:pt x="18388" y="8911"/>
                    </a:cubicBezTo>
                    <a:cubicBezTo>
                      <a:pt x="20002" y="8911"/>
                      <a:pt x="21530" y="9349"/>
                      <a:pt x="22973" y="10224"/>
                    </a:cubicBezTo>
                    <a:cubicBezTo>
                      <a:pt x="24415" y="11099"/>
                      <a:pt x="25496" y="12259"/>
                      <a:pt x="26217" y="13701"/>
                    </a:cubicBezTo>
                    <a:lnTo>
                      <a:pt x="33687" y="7984"/>
                    </a:lnTo>
                    <a:cubicBezTo>
                      <a:pt x="33033" y="6748"/>
                      <a:pt x="32192" y="5640"/>
                      <a:pt x="31162" y="4662"/>
                    </a:cubicBezTo>
                    <a:cubicBezTo>
                      <a:pt x="30132" y="3683"/>
                      <a:pt x="28974" y="2842"/>
                      <a:pt x="27687" y="2138"/>
                    </a:cubicBezTo>
                    <a:cubicBezTo>
                      <a:pt x="26398" y="1433"/>
                      <a:pt x="24998" y="901"/>
                      <a:pt x="23487" y="540"/>
                    </a:cubicBezTo>
                    <a:cubicBezTo>
                      <a:pt x="21975" y="180"/>
                      <a:pt x="20396" y="0"/>
                      <a:pt x="18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3858961" y="3483425"/>
                <a:ext cx="928425" cy="927125"/>
              </a:xfrm>
              <a:custGeom>
                <a:rect b="b" l="l" r="r" t="t"/>
                <a:pathLst>
                  <a:path extrusionOk="0" h="37085" w="37137">
                    <a:moveTo>
                      <a:pt x="18542" y="8909"/>
                    </a:moveTo>
                    <a:cubicBezTo>
                      <a:pt x="19949" y="8909"/>
                      <a:pt x="21178" y="9175"/>
                      <a:pt x="22225" y="9708"/>
                    </a:cubicBezTo>
                    <a:cubicBezTo>
                      <a:pt x="23272" y="10240"/>
                      <a:pt x="24148" y="10943"/>
                      <a:pt x="24851" y="11819"/>
                    </a:cubicBezTo>
                    <a:cubicBezTo>
                      <a:pt x="25557" y="12694"/>
                      <a:pt x="26081" y="13708"/>
                      <a:pt x="26424" y="14858"/>
                    </a:cubicBezTo>
                    <a:cubicBezTo>
                      <a:pt x="26767" y="16009"/>
                      <a:pt x="26938" y="17202"/>
                      <a:pt x="26938" y="18439"/>
                    </a:cubicBezTo>
                    <a:cubicBezTo>
                      <a:pt x="26938" y="19640"/>
                      <a:pt x="26774" y="20835"/>
                      <a:pt x="26449" y="21992"/>
                    </a:cubicBezTo>
                    <a:cubicBezTo>
                      <a:pt x="26123" y="23161"/>
                      <a:pt x="25625" y="24199"/>
                      <a:pt x="24956" y="25109"/>
                    </a:cubicBezTo>
                    <a:cubicBezTo>
                      <a:pt x="24285" y="26018"/>
                      <a:pt x="23418" y="26756"/>
                      <a:pt x="22354" y="27323"/>
                    </a:cubicBezTo>
                    <a:cubicBezTo>
                      <a:pt x="21290" y="27889"/>
                      <a:pt x="20037" y="28174"/>
                      <a:pt x="18594" y="28174"/>
                    </a:cubicBezTo>
                    <a:cubicBezTo>
                      <a:pt x="17152" y="28172"/>
                      <a:pt x="15908" y="27897"/>
                      <a:pt x="14861" y="27349"/>
                    </a:cubicBezTo>
                    <a:cubicBezTo>
                      <a:pt x="13814" y="26800"/>
                      <a:pt x="12946" y="26079"/>
                      <a:pt x="12259" y="25186"/>
                    </a:cubicBezTo>
                    <a:cubicBezTo>
                      <a:pt x="11571" y="24294"/>
                      <a:pt x="11056" y="23273"/>
                      <a:pt x="10714" y="22123"/>
                    </a:cubicBezTo>
                    <a:cubicBezTo>
                      <a:pt x="10371" y="20971"/>
                      <a:pt x="10199" y="19778"/>
                      <a:pt x="10199" y="18542"/>
                    </a:cubicBezTo>
                    <a:lnTo>
                      <a:pt x="10200" y="18542"/>
                    </a:lnTo>
                    <a:cubicBezTo>
                      <a:pt x="10198" y="17348"/>
                      <a:pt x="10362" y="16161"/>
                      <a:pt x="10688" y="15013"/>
                    </a:cubicBezTo>
                    <a:cubicBezTo>
                      <a:pt x="11014" y="13863"/>
                      <a:pt x="11520" y="12833"/>
                      <a:pt x="12208" y="11922"/>
                    </a:cubicBezTo>
                    <a:cubicBezTo>
                      <a:pt x="12894" y="11012"/>
                      <a:pt x="13761" y="10283"/>
                      <a:pt x="14809" y="9734"/>
                    </a:cubicBezTo>
                    <a:cubicBezTo>
                      <a:pt x="15856" y="9184"/>
                      <a:pt x="17100" y="8909"/>
                      <a:pt x="18542" y="8909"/>
                    </a:cubicBezTo>
                    <a:close/>
                    <a:moveTo>
                      <a:pt x="18688" y="0"/>
                    </a:moveTo>
                    <a:cubicBezTo>
                      <a:pt x="15979" y="0"/>
                      <a:pt x="13485" y="506"/>
                      <a:pt x="11204" y="1520"/>
                    </a:cubicBezTo>
                    <a:cubicBezTo>
                      <a:pt x="8921" y="2533"/>
                      <a:pt x="6946" y="3889"/>
                      <a:pt x="5280" y="5588"/>
                    </a:cubicBezTo>
                    <a:cubicBezTo>
                      <a:pt x="3616" y="7288"/>
                      <a:pt x="2319" y="9254"/>
                      <a:pt x="1392" y="11485"/>
                    </a:cubicBezTo>
                    <a:cubicBezTo>
                      <a:pt x="464" y="13718"/>
                      <a:pt x="1" y="16035"/>
                      <a:pt x="1" y="18439"/>
                    </a:cubicBezTo>
                    <a:cubicBezTo>
                      <a:pt x="1" y="20807"/>
                      <a:pt x="447" y="23107"/>
                      <a:pt x="1340" y="25341"/>
                    </a:cubicBezTo>
                    <a:cubicBezTo>
                      <a:pt x="2232" y="27574"/>
                      <a:pt x="3486" y="29557"/>
                      <a:pt x="5100" y="31290"/>
                    </a:cubicBezTo>
                    <a:cubicBezTo>
                      <a:pt x="6714" y="33025"/>
                      <a:pt x="8655" y="34424"/>
                      <a:pt x="10921" y="35488"/>
                    </a:cubicBezTo>
                    <a:cubicBezTo>
                      <a:pt x="13186" y="36552"/>
                      <a:pt x="15710" y="37084"/>
                      <a:pt x="18491" y="37084"/>
                    </a:cubicBezTo>
                    <a:cubicBezTo>
                      <a:pt x="21204" y="37084"/>
                      <a:pt x="23702" y="36569"/>
                      <a:pt x="25987" y="35539"/>
                    </a:cubicBezTo>
                    <a:cubicBezTo>
                      <a:pt x="28270" y="34509"/>
                      <a:pt x="30236" y="33145"/>
                      <a:pt x="31883" y="31444"/>
                    </a:cubicBezTo>
                    <a:cubicBezTo>
                      <a:pt x="33532" y="29745"/>
                      <a:pt x="34819" y="27787"/>
                      <a:pt x="35747" y="25572"/>
                    </a:cubicBezTo>
                    <a:cubicBezTo>
                      <a:pt x="36673" y="23358"/>
                      <a:pt x="37137" y="21048"/>
                      <a:pt x="37137" y="18645"/>
                    </a:cubicBezTo>
                    <a:cubicBezTo>
                      <a:pt x="37136" y="16310"/>
                      <a:pt x="36699" y="14027"/>
                      <a:pt x="35824" y="11796"/>
                    </a:cubicBezTo>
                    <a:cubicBezTo>
                      <a:pt x="34949" y="9563"/>
                      <a:pt x="33703" y="7571"/>
                      <a:pt x="32090" y="5820"/>
                    </a:cubicBezTo>
                    <a:cubicBezTo>
                      <a:pt x="30476" y="4069"/>
                      <a:pt x="28536" y="2661"/>
                      <a:pt x="26269" y="1597"/>
                    </a:cubicBezTo>
                    <a:cubicBezTo>
                      <a:pt x="24002" y="532"/>
                      <a:pt x="21478" y="0"/>
                      <a:pt x="18697" y="0"/>
                    </a:cubicBezTo>
                    <a:cubicBezTo>
                      <a:pt x="18694" y="0"/>
                      <a:pt x="18691" y="0"/>
                      <a:pt x="18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2688125" y="1159000"/>
                <a:ext cx="229325" cy="239450"/>
              </a:xfrm>
              <a:custGeom>
                <a:rect b="b" l="l" r="r" t="t"/>
                <a:pathLst>
                  <a:path extrusionOk="0" h="9578" w="9173">
                    <a:moveTo>
                      <a:pt x="0" y="1"/>
                    </a:moveTo>
                    <a:lnTo>
                      <a:pt x="3249" y="6381"/>
                    </a:lnTo>
                    <a:lnTo>
                      <a:pt x="3249" y="9577"/>
                    </a:lnTo>
                    <a:lnTo>
                      <a:pt x="5867" y="9577"/>
                    </a:lnTo>
                    <a:lnTo>
                      <a:pt x="5867" y="6407"/>
                    </a:lnTo>
                    <a:lnTo>
                      <a:pt x="9172" y="1"/>
                    </a:lnTo>
                    <a:lnTo>
                      <a:pt x="6312" y="1"/>
                    </a:lnTo>
                    <a:lnTo>
                      <a:pt x="4558" y="4141"/>
                    </a:lnTo>
                    <a:lnTo>
                      <a:pt x="28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3200025" y="1157650"/>
                <a:ext cx="243200" cy="242825"/>
              </a:xfrm>
              <a:custGeom>
                <a:rect b="b" l="l" r="r" t="t"/>
                <a:pathLst>
                  <a:path extrusionOk="0" h="9713" w="9728">
                    <a:moveTo>
                      <a:pt x="4857" y="2334"/>
                    </a:moveTo>
                    <a:cubicBezTo>
                      <a:pt x="5226" y="2335"/>
                      <a:pt x="5547" y="2404"/>
                      <a:pt x="5823" y="2543"/>
                    </a:cubicBezTo>
                    <a:cubicBezTo>
                      <a:pt x="6089" y="2677"/>
                      <a:pt x="6323" y="2865"/>
                      <a:pt x="6510" y="3096"/>
                    </a:cubicBezTo>
                    <a:cubicBezTo>
                      <a:pt x="6698" y="3332"/>
                      <a:pt x="6837" y="3602"/>
                      <a:pt x="6922" y="3892"/>
                    </a:cubicBezTo>
                    <a:cubicBezTo>
                      <a:pt x="7011" y="4196"/>
                      <a:pt x="7057" y="4512"/>
                      <a:pt x="7057" y="4830"/>
                    </a:cubicBezTo>
                    <a:cubicBezTo>
                      <a:pt x="7057" y="5145"/>
                      <a:pt x="7012" y="5457"/>
                      <a:pt x="6927" y="5761"/>
                    </a:cubicBezTo>
                    <a:cubicBezTo>
                      <a:pt x="6843" y="6068"/>
                      <a:pt x="6712" y="6338"/>
                      <a:pt x="6537" y="6577"/>
                    </a:cubicBezTo>
                    <a:cubicBezTo>
                      <a:pt x="6361" y="6815"/>
                      <a:pt x="6135" y="7008"/>
                      <a:pt x="5855" y="7157"/>
                    </a:cubicBezTo>
                    <a:cubicBezTo>
                      <a:pt x="5576" y="7305"/>
                      <a:pt x="5250" y="7380"/>
                      <a:pt x="4872" y="7380"/>
                    </a:cubicBezTo>
                    <a:cubicBezTo>
                      <a:pt x="4492" y="7380"/>
                      <a:pt x="4167" y="7307"/>
                      <a:pt x="3892" y="7163"/>
                    </a:cubicBezTo>
                    <a:cubicBezTo>
                      <a:pt x="3617" y="7020"/>
                      <a:pt x="3391" y="6831"/>
                      <a:pt x="3212" y="6596"/>
                    </a:cubicBezTo>
                    <a:cubicBezTo>
                      <a:pt x="3027" y="6356"/>
                      <a:pt x="2890" y="6084"/>
                      <a:pt x="2807" y="5794"/>
                    </a:cubicBezTo>
                    <a:cubicBezTo>
                      <a:pt x="2716" y="5490"/>
                      <a:pt x="2671" y="5174"/>
                      <a:pt x="2672" y="4856"/>
                    </a:cubicBezTo>
                    <a:cubicBezTo>
                      <a:pt x="2672" y="4544"/>
                      <a:pt x="2715" y="4234"/>
                      <a:pt x="2800" y="3932"/>
                    </a:cubicBezTo>
                    <a:cubicBezTo>
                      <a:pt x="2881" y="3640"/>
                      <a:pt x="3016" y="3366"/>
                      <a:pt x="3197" y="3123"/>
                    </a:cubicBezTo>
                    <a:cubicBezTo>
                      <a:pt x="3380" y="2884"/>
                      <a:pt x="3612" y="2687"/>
                      <a:pt x="3879" y="2550"/>
                    </a:cubicBezTo>
                    <a:cubicBezTo>
                      <a:pt x="4154" y="2406"/>
                      <a:pt x="4479" y="2334"/>
                      <a:pt x="4857" y="2334"/>
                    </a:cubicBezTo>
                    <a:close/>
                    <a:moveTo>
                      <a:pt x="4897" y="1"/>
                    </a:moveTo>
                    <a:cubicBezTo>
                      <a:pt x="4186" y="1"/>
                      <a:pt x="3531" y="133"/>
                      <a:pt x="2935" y="398"/>
                    </a:cubicBezTo>
                    <a:cubicBezTo>
                      <a:pt x="2337" y="664"/>
                      <a:pt x="1819" y="1020"/>
                      <a:pt x="1384" y="1464"/>
                    </a:cubicBezTo>
                    <a:cubicBezTo>
                      <a:pt x="948" y="1909"/>
                      <a:pt x="601" y="2433"/>
                      <a:pt x="365" y="3009"/>
                    </a:cubicBezTo>
                    <a:cubicBezTo>
                      <a:pt x="124" y="3586"/>
                      <a:pt x="0" y="4205"/>
                      <a:pt x="1" y="4830"/>
                    </a:cubicBezTo>
                    <a:cubicBezTo>
                      <a:pt x="0" y="5449"/>
                      <a:pt x="119" y="6063"/>
                      <a:pt x="352" y="6637"/>
                    </a:cubicBezTo>
                    <a:cubicBezTo>
                      <a:pt x="580" y="7213"/>
                      <a:pt x="914" y="7742"/>
                      <a:pt x="1336" y="8196"/>
                    </a:cubicBezTo>
                    <a:cubicBezTo>
                      <a:pt x="1758" y="8650"/>
                      <a:pt x="2267" y="9017"/>
                      <a:pt x="2860" y="9295"/>
                    </a:cubicBezTo>
                    <a:cubicBezTo>
                      <a:pt x="3454" y="9574"/>
                      <a:pt x="4115" y="9713"/>
                      <a:pt x="4844" y="9713"/>
                    </a:cubicBezTo>
                    <a:cubicBezTo>
                      <a:pt x="5553" y="9713"/>
                      <a:pt x="6207" y="9577"/>
                      <a:pt x="6805" y="9308"/>
                    </a:cubicBezTo>
                    <a:cubicBezTo>
                      <a:pt x="7404" y="9038"/>
                      <a:pt x="7919" y="8682"/>
                      <a:pt x="8351" y="8235"/>
                    </a:cubicBezTo>
                    <a:cubicBezTo>
                      <a:pt x="8782" y="7792"/>
                      <a:pt x="9125" y="7270"/>
                      <a:pt x="9361" y="6698"/>
                    </a:cubicBezTo>
                    <a:cubicBezTo>
                      <a:pt x="9603" y="6124"/>
                      <a:pt x="9727" y="5507"/>
                      <a:pt x="9726" y="4883"/>
                    </a:cubicBezTo>
                    <a:cubicBezTo>
                      <a:pt x="9725" y="4270"/>
                      <a:pt x="9608" y="3661"/>
                      <a:pt x="9382" y="3089"/>
                    </a:cubicBezTo>
                    <a:cubicBezTo>
                      <a:pt x="9157" y="2512"/>
                      <a:pt x="8826" y="1981"/>
                      <a:pt x="8405" y="1524"/>
                    </a:cubicBezTo>
                    <a:cubicBezTo>
                      <a:pt x="7981" y="1066"/>
                      <a:pt x="7473" y="697"/>
                      <a:pt x="6880" y="418"/>
                    </a:cubicBezTo>
                    <a:cubicBezTo>
                      <a:pt x="6288" y="140"/>
                      <a:pt x="5627" y="1"/>
                      <a:pt x="4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48"/>
              <p:cNvSpPr/>
              <p:nvPr/>
            </p:nvSpPr>
            <p:spPr>
              <a:xfrm>
                <a:off x="3761200" y="1159000"/>
                <a:ext cx="216200" cy="241500"/>
              </a:xfrm>
              <a:custGeom>
                <a:rect b="b" l="l" r="r" t="t"/>
                <a:pathLst>
                  <a:path extrusionOk="0" h="9660" w="8648">
                    <a:moveTo>
                      <a:pt x="0" y="1"/>
                    </a:moveTo>
                    <a:lnTo>
                      <a:pt x="0" y="4926"/>
                    </a:lnTo>
                    <a:cubicBezTo>
                      <a:pt x="0" y="5564"/>
                      <a:pt x="82" y="6169"/>
                      <a:pt x="244" y="6739"/>
                    </a:cubicBezTo>
                    <a:cubicBezTo>
                      <a:pt x="406" y="7310"/>
                      <a:pt x="663" y="7811"/>
                      <a:pt x="1012" y="8243"/>
                    </a:cubicBezTo>
                    <a:cubicBezTo>
                      <a:pt x="1363" y="8675"/>
                      <a:pt x="1810" y="9019"/>
                      <a:pt x="2355" y="9275"/>
                    </a:cubicBezTo>
                    <a:cubicBezTo>
                      <a:pt x="2900" y="9532"/>
                      <a:pt x="3554" y="9660"/>
                      <a:pt x="4318" y="9660"/>
                    </a:cubicBezTo>
                    <a:cubicBezTo>
                      <a:pt x="5055" y="9660"/>
                      <a:pt x="5696" y="9539"/>
                      <a:pt x="6239" y="9295"/>
                    </a:cubicBezTo>
                    <a:cubicBezTo>
                      <a:pt x="6784" y="9052"/>
                      <a:pt x="7235" y="8720"/>
                      <a:pt x="7595" y="8297"/>
                    </a:cubicBezTo>
                    <a:cubicBezTo>
                      <a:pt x="7955" y="7875"/>
                      <a:pt x="8220" y="7373"/>
                      <a:pt x="8391" y="6794"/>
                    </a:cubicBezTo>
                    <a:cubicBezTo>
                      <a:pt x="8562" y="6213"/>
                      <a:pt x="8647" y="5590"/>
                      <a:pt x="8647" y="4926"/>
                    </a:cubicBezTo>
                    <a:lnTo>
                      <a:pt x="8647" y="1"/>
                    </a:lnTo>
                    <a:lnTo>
                      <a:pt x="6017" y="1"/>
                    </a:lnTo>
                    <a:lnTo>
                      <a:pt x="6017" y="4924"/>
                    </a:lnTo>
                    <a:cubicBezTo>
                      <a:pt x="6018" y="5228"/>
                      <a:pt x="5987" y="5531"/>
                      <a:pt x="5923" y="5828"/>
                    </a:cubicBezTo>
                    <a:cubicBezTo>
                      <a:pt x="5860" y="6115"/>
                      <a:pt x="5760" y="6370"/>
                      <a:pt x="5626" y="6590"/>
                    </a:cubicBezTo>
                    <a:cubicBezTo>
                      <a:pt x="5494" y="6807"/>
                      <a:pt x="5314" y="6989"/>
                      <a:pt x="5099" y="7123"/>
                    </a:cubicBezTo>
                    <a:cubicBezTo>
                      <a:pt x="4883" y="7258"/>
                      <a:pt x="4623" y="7326"/>
                      <a:pt x="4317" y="7326"/>
                    </a:cubicBezTo>
                    <a:cubicBezTo>
                      <a:pt x="4010" y="7326"/>
                      <a:pt x="3752" y="7260"/>
                      <a:pt x="3543" y="7130"/>
                    </a:cubicBezTo>
                    <a:cubicBezTo>
                      <a:pt x="3330" y="6998"/>
                      <a:pt x="3152" y="6818"/>
                      <a:pt x="3023" y="6604"/>
                    </a:cubicBezTo>
                    <a:cubicBezTo>
                      <a:pt x="2888" y="6384"/>
                      <a:pt x="2787" y="6128"/>
                      <a:pt x="2726" y="5836"/>
                    </a:cubicBezTo>
                    <a:cubicBezTo>
                      <a:pt x="2662" y="5536"/>
                      <a:pt x="2630" y="5231"/>
                      <a:pt x="2630" y="4926"/>
                    </a:cubicBezTo>
                    <a:lnTo>
                      <a:pt x="2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48"/>
              <p:cNvSpPr/>
              <p:nvPr/>
            </p:nvSpPr>
            <p:spPr>
              <a:xfrm>
                <a:off x="4308525" y="1159000"/>
                <a:ext cx="206775" cy="239475"/>
              </a:xfrm>
              <a:custGeom>
                <a:rect b="b" l="l" r="r" t="t"/>
                <a:pathLst>
                  <a:path extrusionOk="0" h="9579" w="8271">
                    <a:moveTo>
                      <a:pt x="4223" y="2295"/>
                    </a:moveTo>
                    <a:cubicBezTo>
                      <a:pt x="4384" y="2295"/>
                      <a:pt x="4546" y="2382"/>
                      <a:pt x="4708" y="2557"/>
                    </a:cubicBezTo>
                    <a:cubicBezTo>
                      <a:pt x="4871" y="2733"/>
                      <a:pt x="4953" y="2987"/>
                      <a:pt x="4953" y="3319"/>
                    </a:cubicBezTo>
                    <a:cubicBezTo>
                      <a:pt x="4951" y="3643"/>
                      <a:pt x="4881" y="3894"/>
                      <a:pt x="4742" y="4074"/>
                    </a:cubicBezTo>
                    <a:cubicBezTo>
                      <a:pt x="4603" y="4254"/>
                      <a:pt x="4452" y="4345"/>
                      <a:pt x="4290" y="4345"/>
                    </a:cubicBezTo>
                    <a:lnTo>
                      <a:pt x="2631" y="4345"/>
                    </a:lnTo>
                    <a:lnTo>
                      <a:pt x="2631" y="2295"/>
                    </a:lnTo>
                    <a:close/>
                    <a:moveTo>
                      <a:pt x="1" y="1"/>
                    </a:moveTo>
                    <a:lnTo>
                      <a:pt x="1" y="9578"/>
                    </a:lnTo>
                    <a:lnTo>
                      <a:pt x="2631" y="9578"/>
                    </a:lnTo>
                    <a:lnTo>
                      <a:pt x="2631" y="6637"/>
                    </a:lnTo>
                    <a:lnTo>
                      <a:pt x="3617" y="6637"/>
                    </a:lnTo>
                    <a:lnTo>
                      <a:pt x="5302" y="9578"/>
                    </a:lnTo>
                    <a:lnTo>
                      <a:pt x="8271" y="9578"/>
                    </a:lnTo>
                    <a:lnTo>
                      <a:pt x="6246" y="6058"/>
                    </a:lnTo>
                    <a:cubicBezTo>
                      <a:pt x="6679" y="5751"/>
                      <a:pt x="7016" y="5358"/>
                      <a:pt x="7259" y="4877"/>
                    </a:cubicBezTo>
                    <a:cubicBezTo>
                      <a:pt x="7501" y="4396"/>
                      <a:pt x="7622" y="3877"/>
                      <a:pt x="7622" y="3319"/>
                    </a:cubicBezTo>
                    <a:cubicBezTo>
                      <a:pt x="7622" y="2914"/>
                      <a:pt x="7542" y="2512"/>
                      <a:pt x="7380" y="2111"/>
                    </a:cubicBezTo>
                    <a:cubicBezTo>
                      <a:pt x="7222" y="1719"/>
                      <a:pt x="6996" y="1358"/>
                      <a:pt x="6712" y="1046"/>
                    </a:cubicBezTo>
                    <a:cubicBezTo>
                      <a:pt x="6429" y="736"/>
                      <a:pt x="6089" y="483"/>
                      <a:pt x="5693" y="291"/>
                    </a:cubicBezTo>
                    <a:cubicBezTo>
                      <a:pt x="5297" y="97"/>
                      <a:pt x="4865" y="1"/>
                      <a:pt x="4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5268025" y="2778925"/>
                <a:ext cx="61375" cy="1937650"/>
              </a:xfrm>
              <a:custGeom>
                <a:rect b="b" l="l" r="r" t="t"/>
                <a:pathLst>
                  <a:path extrusionOk="0" h="77506" w="2455">
                    <a:moveTo>
                      <a:pt x="1" y="0"/>
                    </a:moveTo>
                    <a:lnTo>
                      <a:pt x="1" y="77506"/>
                    </a:lnTo>
                    <a:lnTo>
                      <a:pt x="2454" y="7750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1982525" y="1430775"/>
                <a:ext cx="61350" cy="1573050"/>
              </a:xfrm>
              <a:custGeom>
                <a:rect b="b" l="l" r="r" t="t"/>
                <a:pathLst>
                  <a:path extrusionOk="0" h="62922" w="2454">
                    <a:moveTo>
                      <a:pt x="0" y="0"/>
                    </a:moveTo>
                    <a:lnTo>
                      <a:pt x="0" y="62922"/>
                    </a:lnTo>
                    <a:lnTo>
                      <a:pt x="2453" y="62922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48"/>
              <p:cNvSpPr/>
              <p:nvPr/>
            </p:nvSpPr>
            <p:spPr>
              <a:xfrm>
                <a:off x="1882200" y="3263125"/>
                <a:ext cx="236575" cy="236525"/>
              </a:xfrm>
              <a:custGeom>
                <a:rect b="b" l="l" r="r" t="t"/>
                <a:pathLst>
                  <a:path extrusionOk="0" h="9461" w="9463">
                    <a:moveTo>
                      <a:pt x="4732" y="2452"/>
                    </a:moveTo>
                    <a:cubicBezTo>
                      <a:pt x="5987" y="2452"/>
                      <a:pt x="7010" y="3475"/>
                      <a:pt x="7010" y="4730"/>
                    </a:cubicBezTo>
                    <a:cubicBezTo>
                      <a:pt x="7010" y="5987"/>
                      <a:pt x="5989" y="7009"/>
                      <a:pt x="4732" y="7009"/>
                    </a:cubicBezTo>
                    <a:cubicBezTo>
                      <a:pt x="3475" y="7009"/>
                      <a:pt x="2453" y="5988"/>
                      <a:pt x="2453" y="4730"/>
                    </a:cubicBezTo>
                    <a:cubicBezTo>
                      <a:pt x="2453" y="3473"/>
                      <a:pt x="3475" y="2452"/>
                      <a:pt x="4732" y="2452"/>
                    </a:cubicBezTo>
                    <a:close/>
                    <a:moveTo>
                      <a:pt x="4732" y="0"/>
                    </a:moveTo>
                    <a:cubicBezTo>
                      <a:pt x="2124" y="0"/>
                      <a:pt x="1" y="2122"/>
                      <a:pt x="1" y="4730"/>
                    </a:cubicBezTo>
                    <a:cubicBezTo>
                      <a:pt x="1" y="7338"/>
                      <a:pt x="2124" y="9461"/>
                      <a:pt x="4732" y="9461"/>
                    </a:cubicBezTo>
                    <a:cubicBezTo>
                      <a:pt x="7341" y="9461"/>
                      <a:pt x="9463" y="7338"/>
                      <a:pt x="9463" y="4730"/>
                    </a:cubicBezTo>
                    <a:cubicBezTo>
                      <a:pt x="9463" y="2123"/>
                      <a:pt x="7339" y="0"/>
                      <a:pt x="47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48"/>
              <p:cNvSpPr/>
              <p:nvPr/>
            </p:nvSpPr>
            <p:spPr>
              <a:xfrm>
                <a:off x="5180450" y="2322125"/>
                <a:ext cx="236575" cy="236575"/>
              </a:xfrm>
              <a:custGeom>
                <a:rect b="b" l="l" r="r" t="t"/>
                <a:pathLst>
                  <a:path extrusionOk="0" h="9463" w="9463">
                    <a:moveTo>
                      <a:pt x="4731" y="2452"/>
                    </a:moveTo>
                    <a:cubicBezTo>
                      <a:pt x="5987" y="2452"/>
                      <a:pt x="7009" y="3475"/>
                      <a:pt x="7009" y="4731"/>
                    </a:cubicBezTo>
                    <a:cubicBezTo>
                      <a:pt x="7009" y="5988"/>
                      <a:pt x="5988" y="7010"/>
                      <a:pt x="4731" y="7010"/>
                    </a:cubicBezTo>
                    <a:cubicBezTo>
                      <a:pt x="3474" y="7010"/>
                      <a:pt x="2452" y="5988"/>
                      <a:pt x="2452" y="4731"/>
                    </a:cubicBezTo>
                    <a:cubicBezTo>
                      <a:pt x="2452" y="3475"/>
                      <a:pt x="3474" y="2454"/>
                      <a:pt x="4731" y="2454"/>
                    </a:cubicBezTo>
                    <a:lnTo>
                      <a:pt x="4731" y="2452"/>
                    </a:lnTo>
                    <a:close/>
                    <a:moveTo>
                      <a:pt x="4731" y="0"/>
                    </a:moveTo>
                    <a:cubicBezTo>
                      <a:pt x="2123" y="0"/>
                      <a:pt x="0" y="2123"/>
                      <a:pt x="0" y="4731"/>
                    </a:cubicBezTo>
                    <a:cubicBezTo>
                      <a:pt x="0" y="7340"/>
                      <a:pt x="2123" y="9462"/>
                      <a:pt x="4731" y="9462"/>
                    </a:cubicBezTo>
                    <a:cubicBezTo>
                      <a:pt x="7340" y="9462"/>
                      <a:pt x="9462" y="7339"/>
                      <a:pt x="9462" y="4731"/>
                    </a:cubicBezTo>
                    <a:cubicBezTo>
                      <a:pt x="9462" y="2123"/>
                      <a:pt x="7338" y="0"/>
                      <a:pt x="4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7" name="Google Shape;1087;p48"/>
            <p:cNvSpPr/>
            <p:nvPr/>
          </p:nvSpPr>
          <p:spPr>
            <a:xfrm>
              <a:off x="956925" y="1380150"/>
              <a:ext cx="3615092" cy="2964328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956924" y="1381176"/>
              <a:ext cx="3615092" cy="183518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11403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12715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0090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2" name="Google Shape;1092;p48"/>
          <p:cNvSpPr txBox="1"/>
          <p:nvPr>
            <p:ph idx="1" type="body"/>
          </p:nvPr>
        </p:nvSpPr>
        <p:spPr>
          <a:xfrm>
            <a:off x="5491550" y="1174800"/>
            <a:ext cx="1659300" cy="21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Ίδιο με την </a:t>
            </a:r>
            <a:r>
              <a:rPr b="1" lang="en" sz="1600"/>
              <a:t>HTML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8"/>
          <p:cNvSpPr txBox="1"/>
          <p:nvPr>
            <p:ph type="title"/>
          </p:nvPr>
        </p:nvSpPr>
        <p:spPr>
          <a:xfrm>
            <a:off x="4916738" y="722525"/>
            <a:ext cx="27264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ST.RADIO</a:t>
            </a:r>
            <a:endParaRPr sz="4600"/>
          </a:p>
        </p:txBody>
      </p:sp>
      <p:pic>
        <p:nvPicPr>
          <p:cNvPr id="1094" name="Google Shape;1094;p48"/>
          <p:cNvPicPr preferRelativeResize="0"/>
          <p:nvPr/>
        </p:nvPicPr>
        <p:blipFill rotWithShape="1">
          <a:blip r:embed="rId3">
            <a:alphaModFix/>
          </a:blip>
          <a:srcRect b="4349" l="0" r="0" t="-4350"/>
          <a:stretch/>
        </p:blipFill>
        <p:spPr>
          <a:xfrm>
            <a:off x="1606888" y="1623963"/>
            <a:ext cx="1813175" cy="16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48"/>
          <p:cNvSpPr txBox="1"/>
          <p:nvPr/>
        </p:nvSpPr>
        <p:spPr>
          <a:xfrm>
            <a:off x="4688100" y="1823600"/>
            <a:ext cx="415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streamlit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radio = st.radio(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":rainbow[Radio up in here!]", ["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YAHOO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", "WAAAAAAA", "WOWOOO"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])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st.write(f 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"{radio} is :violet[SELECTED]"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oogle Shape;1100;p49"/>
          <p:cNvGrpSpPr/>
          <p:nvPr/>
        </p:nvGrpSpPr>
        <p:grpSpPr>
          <a:xfrm>
            <a:off x="464216" y="771126"/>
            <a:ext cx="3922897" cy="2279378"/>
            <a:chOff x="713225" y="1380150"/>
            <a:chExt cx="4254769" cy="3327073"/>
          </a:xfrm>
        </p:grpSpPr>
        <p:sp>
          <p:nvSpPr>
            <p:cNvPr id="1101" name="Google Shape;1101;p49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6" name="Google Shape;1106;p49"/>
          <p:cNvSpPr txBox="1"/>
          <p:nvPr/>
        </p:nvSpPr>
        <p:spPr>
          <a:xfrm>
            <a:off x="5159563" y="604375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ST.TEXT_INPUT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07" name="Google Shape;1107;p49"/>
          <p:cNvSpPr txBox="1"/>
          <p:nvPr/>
        </p:nvSpPr>
        <p:spPr>
          <a:xfrm>
            <a:off x="5499724" y="1194663"/>
            <a:ext cx="33312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Ο χρήστης μπορεί να εισάγει </a:t>
            </a:r>
            <a:r>
              <a:rPr b="1"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δεδομένα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από το πληκτρολόγιο</a:t>
            </a:r>
            <a:endParaRPr sz="20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08" name="Google Shape;1108;p49"/>
          <p:cNvSpPr txBox="1"/>
          <p:nvPr/>
        </p:nvSpPr>
        <p:spPr>
          <a:xfrm>
            <a:off x="546625" y="3494725"/>
            <a:ext cx="94980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st.text_input (</a:t>
            </a:r>
            <a:r>
              <a:rPr lang="en" sz="1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“Give me a number 1-10;”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9" name="Google Shape;1109;p49"/>
          <p:cNvPicPr preferRelativeResize="0"/>
          <p:nvPr/>
        </p:nvPicPr>
        <p:blipFill rotWithShape="1">
          <a:blip r:embed="rId3">
            <a:alphaModFix/>
          </a:blip>
          <a:srcRect b="0" l="2376" r="38209" t="0"/>
          <a:stretch/>
        </p:blipFill>
        <p:spPr>
          <a:xfrm>
            <a:off x="658950" y="1368150"/>
            <a:ext cx="3533449" cy="11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" name="Google Shape;1114;p50"/>
          <p:cNvGrpSpPr/>
          <p:nvPr/>
        </p:nvGrpSpPr>
        <p:grpSpPr>
          <a:xfrm>
            <a:off x="258073" y="1193723"/>
            <a:ext cx="4794700" cy="2871597"/>
            <a:chOff x="713225" y="1380150"/>
            <a:chExt cx="4254769" cy="3327073"/>
          </a:xfrm>
        </p:grpSpPr>
        <p:sp>
          <p:nvSpPr>
            <p:cNvPr id="1115" name="Google Shape;1115;p50"/>
            <p:cNvSpPr/>
            <p:nvPr/>
          </p:nvSpPr>
          <p:spPr>
            <a:xfrm>
              <a:off x="713225" y="1380150"/>
              <a:ext cx="4254769" cy="3327073"/>
            </a:xfrm>
            <a:custGeom>
              <a:rect b="b" l="l" r="r" t="t"/>
              <a:pathLst>
                <a:path extrusionOk="0" h="27968" w="36553">
                  <a:moveTo>
                    <a:pt x="0" y="0"/>
                  </a:moveTo>
                  <a:lnTo>
                    <a:pt x="0" y="27968"/>
                  </a:lnTo>
                  <a:lnTo>
                    <a:pt x="36553" y="27968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713225" y="1381175"/>
              <a:ext cx="4254769" cy="183524"/>
            </a:xfrm>
            <a:custGeom>
              <a:rect b="b" l="l" r="r" t="t"/>
              <a:pathLst>
                <a:path extrusionOk="0" h="2620" w="36553">
                  <a:moveTo>
                    <a:pt x="0" y="0"/>
                  </a:moveTo>
                  <a:lnTo>
                    <a:pt x="0" y="2619"/>
                  </a:lnTo>
                  <a:lnTo>
                    <a:pt x="36553" y="2619"/>
                  </a:lnTo>
                  <a:lnTo>
                    <a:pt x="3655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896605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1027891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765319" y="1422799"/>
              <a:ext cx="97709" cy="96718"/>
            </a:xfrm>
            <a:custGeom>
              <a:rect b="b" l="l" r="r" t="t"/>
              <a:pathLst>
                <a:path extrusionOk="0" h="1073" w="1084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0" name="Google Shape;1120;p50"/>
          <p:cNvSpPr txBox="1"/>
          <p:nvPr/>
        </p:nvSpPr>
        <p:spPr>
          <a:xfrm>
            <a:off x="5125388" y="880475"/>
            <a:ext cx="3331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ST.BUTTON</a:t>
            </a:r>
            <a:endParaRPr b="1" sz="43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21" name="Google Shape;1121;p50"/>
          <p:cNvSpPr txBox="1"/>
          <p:nvPr/>
        </p:nvSpPr>
        <p:spPr>
          <a:xfrm>
            <a:off x="5350463" y="1538850"/>
            <a:ext cx="36318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Δημιουργεί ένα </a:t>
            </a:r>
            <a:r>
              <a:rPr b="1" lang="en" sz="1600"/>
              <a:t>κουμπί</a:t>
            </a:r>
            <a:r>
              <a:rPr lang="en" sz="1600"/>
              <a:t> για να το πατήσει ο χρήστης</a:t>
            </a:r>
            <a:endParaRPr sz="2000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22" name="Google Shape;1122;p50"/>
          <p:cNvSpPr txBox="1"/>
          <p:nvPr/>
        </p:nvSpPr>
        <p:spPr>
          <a:xfrm>
            <a:off x="5429450" y="2613625"/>
            <a:ext cx="27231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streamlit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st.button(</a:t>
            </a:r>
            <a:r>
              <a:rPr lang="en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“CLick me!”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3" name="Google Shape;1123;p50"/>
          <p:cNvPicPr preferRelativeResize="0"/>
          <p:nvPr/>
        </p:nvPicPr>
        <p:blipFill rotWithShape="1">
          <a:blip r:embed="rId3">
            <a:alphaModFix/>
          </a:blip>
          <a:srcRect b="0" l="-1860" r="1859" t="0"/>
          <a:stretch/>
        </p:blipFill>
        <p:spPr>
          <a:xfrm>
            <a:off x="888235" y="2091376"/>
            <a:ext cx="3328283" cy="131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rtual Campaign XL by Slidesgo">
  <a:themeElements>
    <a:clrScheme name="Simple Light">
      <a:dk1>
        <a:srgbClr val="00004D"/>
      </a:dk1>
      <a:lt1>
        <a:srgbClr val="FFFFFF"/>
      </a:lt1>
      <a:dk2>
        <a:srgbClr val="FFEFE1"/>
      </a:dk2>
      <a:lt2>
        <a:srgbClr val="FFEFE1"/>
      </a:lt2>
      <a:accent1>
        <a:srgbClr val="FAEA00"/>
      </a:accent1>
      <a:accent2>
        <a:srgbClr val="00B181"/>
      </a:accent2>
      <a:accent3>
        <a:srgbClr val="00004D"/>
      </a:accent3>
      <a:accent4>
        <a:srgbClr val="00B9FF"/>
      </a:accent4>
      <a:accent5>
        <a:srgbClr val="FF7AA1"/>
      </a:accent5>
      <a:accent6>
        <a:srgbClr val="FF6A00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