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DM Serif Display" pitchFamily="2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cf6363d0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0cf6363d0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cf6363d0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0cf6363d0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cf6363d0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30cf6363d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cf6363d0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cf6363d0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cf6363d0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cf6363d0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cf6363d0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30cf6363d0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 type="title">
  <p:cSld name="TITLE">
    <p:bg>
      <p:bgPr>
        <a:solidFill>
          <a:srgbClr val="C0322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e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9164850" y="993300"/>
            <a:ext cx="8073600" cy="8300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>
            <a:spLocks noGrp="1"/>
          </p:cNvSpPr>
          <p:nvPr>
            <p:ph type="pic" idx="2"/>
          </p:nvPr>
        </p:nvSpPr>
        <p:spPr>
          <a:xfrm>
            <a:off x="1015500" y="1022400"/>
            <a:ext cx="81417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5"/>
          <p:cNvSpPr>
            <a:spLocks noGrp="1"/>
          </p:cNvSpPr>
          <p:nvPr>
            <p:ph type="pic" idx="3"/>
          </p:nvPr>
        </p:nvSpPr>
        <p:spPr>
          <a:xfrm>
            <a:off x="1015500" y="5119100"/>
            <a:ext cx="81417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>
            <a:spLocks noGrp="1"/>
          </p:cNvSpPr>
          <p:nvPr>
            <p:ph type="pic" idx="2"/>
          </p:nvPr>
        </p:nvSpPr>
        <p:spPr>
          <a:xfrm>
            <a:off x="1015500" y="5118388"/>
            <a:ext cx="35064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p6"/>
          <p:cNvSpPr>
            <a:spLocks noGrp="1"/>
          </p:cNvSpPr>
          <p:nvPr>
            <p:ph type="pic" idx="3"/>
          </p:nvPr>
        </p:nvSpPr>
        <p:spPr>
          <a:xfrm>
            <a:off x="4498625" y="5111500"/>
            <a:ext cx="75999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6"/>
          <p:cNvSpPr>
            <a:spLocks noGrp="1"/>
          </p:cNvSpPr>
          <p:nvPr>
            <p:ph type="pic" idx="4"/>
          </p:nvPr>
        </p:nvSpPr>
        <p:spPr>
          <a:xfrm>
            <a:off x="12121825" y="5111500"/>
            <a:ext cx="51420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6"/>
          <p:cNvSpPr>
            <a:spLocks noGrp="1"/>
          </p:cNvSpPr>
          <p:nvPr>
            <p:ph type="pic" idx="5"/>
          </p:nvPr>
        </p:nvSpPr>
        <p:spPr>
          <a:xfrm>
            <a:off x="1015500" y="1022400"/>
            <a:ext cx="57261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6"/>
          <p:cNvSpPr>
            <a:spLocks noGrp="1"/>
          </p:cNvSpPr>
          <p:nvPr>
            <p:ph type="pic" idx="6"/>
          </p:nvPr>
        </p:nvSpPr>
        <p:spPr>
          <a:xfrm>
            <a:off x="6754700" y="1022400"/>
            <a:ext cx="75999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Google Shape;27;p6"/>
          <p:cNvSpPr>
            <a:spLocks noGrp="1"/>
          </p:cNvSpPr>
          <p:nvPr>
            <p:ph type="pic" idx="7"/>
          </p:nvPr>
        </p:nvSpPr>
        <p:spPr>
          <a:xfrm>
            <a:off x="13753000" y="1022400"/>
            <a:ext cx="3506400" cy="4127400"/>
          </a:xfrm>
          <a:prstGeom prst="rect">
            <a:avLst/>
          </a:prstGeom>
          <a:noFill/>
          <a:ln w="19050" cap="flat" cmpd="sng">
            <a:solidFill>
              <a:srgbClr val="C0322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4400"/>
              <a:buFont typeface="DM Serif Display"/>
              <a:buNone/>
              <a:defRPr sz="44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C03221"/>
              </a:buClr>
              <a:buSzPts val="1400"/>
              <a:buFont typeface="DM Serif Display"/>
              <a:buNone/>
              <a:defRPr sz="1800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C03221"/>
              </a:buClr>
              <a:buSzPts val="3200"/>
              <a:buFont typeface="DM Serif Display"/>
              <a:buChar char="•"/>
              <a:defRPr sz="32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C03221"/>
              </a:buClr>
              <a:buSzPts val="2800"/>
              <a:buFont typeface="DM Serif Display"/>
              <a:buChar char="–"/>
              <a:defRPr sz="28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C03221"/>
              </a:buClr>
              <a:buSzPts val="2400"/>
              <a:buFont typeface="DM Serif Display"/>
              <a:buChar char="•"/>
              <a:defRPr sz="24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–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»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C03221"/>
              </a:buClr>
              <a:buSzPts val="2000"/>
              <a:buFont typeface="DM Serif Display"/>
              <a:buChar char="•"/>
              <a:defRPr sz="2000" i="0" u="none" strike="noStrike" cap="none">
                <a:solidFill>
                  <a:srgbClr val="C0322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harshit4084/track-your-loop-using-tqdm-7-ways-progress-bars-in-python-make-things-easier-fcbbb9233f24" TargetMode="External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s://www.geeksforgeeks.org/python-how-to-make-a-terminal-progress-bar-using-tqdm/" TargetMode="External" /><Relationship Id="rId5" Type="http://schemas.openxmlformats.org/officeDocument/2006/relationships/hyperlink" Target="https://tqdm.github.io/" TargetMode="External" /><Relationship Id="rId4" Type="http://schemas.openxmlformats.org/officeDocument/2006/relationships/hyperlink" Target="https://www.datacamp.com/tutorial/tqdm-python" TargetMode="Ex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7"/>
          <p:cNvCxnSpPr/>
          <p:nvPr/>
        </p:nvCxnSpPr>
        <p:spPr>
          <a:xfrm>
            <a:off x="1028700" y="9258300"/>
            <a:ext cx="16230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7"/>
          <p:cNvSpPr txBox="1"/>
          <p:nvPr/>
        </p:nvSpPr>
        <p:spPr>
          <a:xfrm>
            <a:off x="1028700" y="4060049"/>
            <a:ext cx="8435400" cy="21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ΒΙΒΛΙΟΘΗΚΗ TQDM</a:t>
            </a:r>
            <a:r>
              <a:rPr lang="en-US" sz="8799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" name="Google Shape;34;p7"/>
          <p:cNvSpPr txBox="1"/>
          <p:nvPr/>
        </p:nvSpPr>
        <p:spPr>
          <a:xfrm>
            <a:off x="8568817" y="433748"/>
            <a:ext cx="115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/>
          <p:nvPr/>
        </p:nvSpPr>
        <p:spPr>
          <a:xfrm>
            <a:off x="15352625" y="649150"/>
            <a:ext cx="23976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24/10/2024</a:t>
            </a:r>
            <a:endParaRPr sz="20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14103600" y="8131225"/>
            <a:ext cx="3155700" cy="15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Νίκος Γιάννακας</a:t>
            </a:r>
            <a:endParaRPr sz="22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Βασιλική Οικονόμου</a:t>
            </a:r>
            <a:endParaRPr sz="22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Στέφανος Γκαραβέλας</a:t>
            </a: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925" y="2117225"/>
            <a:ext cx="11551277" cy="64976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434425" y="807375"/>
            <a:ext cx="1180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DM Serif Display"/>
              <a:buAutoNum type="arabicPeriod"/>
            </a:pPr>
            <a:r>
              <a:rPr lang="en-US" sz="5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Απλή επανάληψη</a:t>
            </a:r>
            <a:endParaRPr sz="55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88525" y="3012325"/>
            <a:ext cx="5737800" cy="27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27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tqdm </a:t>
            </a:r>
            <a:r>
              <a:rPr lang="en-US" sz="27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-US" sz="27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tqdm</a:t>
            </a:r>
            <a:endParaRPr sz="27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-US" sz="27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time</a:t>
            </a:r>
            <a:endParaRPr sz="27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US" sz="27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US" sz="27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27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tqdm(</a:t>
            </a:r>
            <a:r>
              <a:rPr lang="en-US" sz="2750" b="1">
                <a:solidFill>
                  <a:srgbClr val="FFC42F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-US" sz="27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750" b="1">
                <a:solidFill>
                  <a:srgbClr val="F96C00"/>
                </a:solidFill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-US" sz="27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)):</a:t>
            </a:r>
            <a:endParaRPr sz="27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   time.sleep(</a:t>
            </a:r>
            <a:r>
              <a:rPr lang="en-US" sz="2750" b="1">
                <a:solidFill>
                  <a:srgbClr val="F96C00"/>
                </a:solidFill>
                <a:latin typeface="Courier New"/>
                <a:ea typeface="Courier New"/>
                <a:cs typeface="Courier New"/>
                <a:sym typeface="Courier New"/>
              </a:rPr>
              <a:t>0.1</a:t>
            </a:r>
            <a:r>
              <a:rPr lang="en-US" sz="27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7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750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2750">
              <a:solidFill>
                <a:srgbClr val="AA9C8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168050" y="766375"/>
            <a:ext cx="1180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2.  Κατανόηση Λίστας</a:t>
            </a:r>
            <a:endParaRPr sz="55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168050" y="4344325"/>
            <a:ext cx="95493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50" b="1">
              <a:solidFill>
                <a:srgbClr val="67ABF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81975" y="3344575"/>
            <a:ext cx="6992100" cy="30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tqdm </a:t>
            </a: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tqdm</a:t>
            </a: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time</a:t>
            </a: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squares = [x**</a:t>
            </a:r>
            <a:r>
              <a:rPr lang="en-US" sz="2150" b="1">
                <a:solidFill>
                  <a:srgbClr val="F96C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x </a:t>
            </a: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tqdm(</a:t>
            </a:r>
            <a:r>
              <a:rPr lang="en-US" sz="2150" b="1">
                <a:solidFill>
                  <a:srgbClr val="FFC42F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150" b="1">
                <a:solidFill>
                  <a:srgbClr val="F96C00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)) </a:t>
            </a: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x % </a:t>
            </a:r>
            <a:r>
              <a:rPr lang="en-US" sz="2150" b="1">
                <a:solidFill>
                  <a:srgbClr val="F96C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== </a:t>
            </a:r>
            <a:r>
              <a:rPr lang="en-US" sz="2150" b="1">
                <a:solidFill>
                  <a:srgbClr val="F96C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_ </a:t>
            </a: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150" b="1">
                <a:solidFill>
                  <a:srgbClr val="FFC42F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150" b="1">
                <a:solidFill>
                  <a:srgbClr val="F96C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not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time.sleep(</a:t>
            </a:r>
            <a:r>
              <a:rPr lang="en-US" sz="2150" b="1">
                <a:solidFill>
                  <a:srgbClr val="F96C00"/>
                </a:solidFill>
                <a:latin typeface="Courier New"/>
                <a:ea typeface="Courier New"/>
                <a:cs typeface="Courier New"/>
                <a:sym typeface="Courier New"/>
              </a:rPr>
              <a:t>0.1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)]</a:t>
            </a: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>
                <a:solidFill>
                  <a:srgbClr val="FFC42F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(squares)</a:t>
            </a: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FFC42F"/>
              </a:solidFill>
              <a:highlight>
                <a:srgbClr val="1D1B1A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4075" y="2027500"/>
            <a:ext cx="11079101" cy="6231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168050" y="766375"/>
            <a:ext cx="1180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3. Με συναρτήσεις</a:t>
            </a:r>
            <a:endParaRPr sz="55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168050" y="4344325"/>
            <a:ext cx="95493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50" b="1">
              <a:solidFill>
                <a:srgbClr val="67ABF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81975" y="3569425"/>
            <a:ext cx="6724200" cy="3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tqdm </a:t>
            </a: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tqdm</a:t>
            </a: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time</a:t>
            </a: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150" b="1">
                <a:solidFill>
                  <a:srgbClr val="E3B5FA"/>
                </a:solidFill>
                <a:latin typeface="Courier New"/>
                <a:ea typeface="Courier New"/>
                <a:cs typeface="Courier New"/>
                <a:sym typeface="Courier New"/>
              </a:rPr>
              <a:t>process_item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(item):</a:t>
            </a: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   time.sleep(</a:t>
            </a:r>
            <a:r>
              <a:rPr lang="en-US" sz="2150" b="1">
                <a:solidFill>
                  <a:srgbClr val="F96C00"/>
                </a:solidFill>
                <a:latin typeface="Courier New"/>
                <a:ea typeface="Courier New"/>
                <a:cs typeface="Courier New"/>
                <a:sym typeface="Courier New"/>
              </a:rPr>
              <a:t>0.1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)  </a:t>
            </a: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item**</a:t>
            </a:r>
            <a:r>
              <a:rPr lang="en-US" sz="2150" b="1">
                <a:solidFill>
                  <a:srgbClr val="F96C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items = </a:t>
            </a:r>
            <a:r>
              <a:rPr lang="en-US" sz="2150" b="1">
                <a:solidFill>
                  <a:srgbClr val="FFC42F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150" b="1">
                <a:solidFill>
                  <a:srgbClr val="F96C00"/>
                </a:solidFill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results = [process_item(item) </a:t>
            </a: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item </a:t>
            </a:r>
            <a:r>
              <a:rPr lang="en-US" sz="2150" b="1">
                <a:solidFill>
                  <a:srgbClr val="67ABF1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US" sz="2150" b="1">
                <a:solidFill>
                  <a:srgbClr val="282523"/>
                </a:solidFill>
                <a:latin typeface="Courier New"/>
                <a:ea typeface="Courier New"/>
                <a:cs typeface="Courier New"/>
                <a:sym typeface="Courier New"/>
              </a:rPr>
              <a:t> tqdm(items)]</a:t>
            </a:r>
            <a:endParaRPr sz="2150" b="1">
              <a:solidFill>
                <a:srgbClr val="28252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175" y="2107650"/>
            <a:ext cx="11201573" cy="6300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434425" y="520500"/>
            <a:ext cx="12418200" cy="1147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i="1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ΠΗΓΕΣ</a:t>
            </a:r>
            <a:endParaRPr sz="5700" i="1">
              <a:solidFill>
                <a:schemeClr val="lt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434425" y="3428988"/>
            <a:ext cx="9676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Track your loop using tqdm: 7 ways progress bars in Python make things easier | by Harshit Gupta | Medium</a:t>
            </a:r>
            <a:endParaRPr sz="2500"/>
          </a:p>
        </p:txBody>
      </p:sp>
      <p:sp>
        <p:nvSpPr>
          <p:cNvPr id="115" name="Google Shape;115;p19"/>
          <p:cNvSpPr txBox="1"/>
          <p:nvPr/>
        </p:nvSpPr>
        <p:spPr>
          <a:xfrm>
            <a:off x="434425" y="2480150"/>
            <a:ext cx="6233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4"/>
              </a:rPr>
              <a:t>Tqdm Python: A Guide With Practical Examples | DataCamp</a:t>
            </a:r>
            <a:endParaRPr sz="2500"/>
          </a:p>
        </p:txBody>
      </p:sp>
      <p:sp>
        <p:nvSpPr>
          <p:cNvPr id="116" name="Google Shape;116;p19"/>
          <p:cNvSpPr txBox="1"/>
          <p:nvPr/>
        </p:nvSpPr>
        <p:spPr>
          <a:xfrm>
            <a:off x="434425" y="4383300"/>
            <a:ext cx="5276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5"/>
              </a:rPr>
              <a:t>tqdm documentation</a:t>
            </a:r>
            <a:endParaRPr sz="2500"/>
          </a:p>
        </p:txBody>
      </p:sp>
      <p:sp>
        <p:nvSpPr>
          <p:cNvPr id="117" name="Google Shape;117;p19"/>
          <p:cNvSpPr txBox="1"/>
          <p:nvPr/>
        </p:nvSpPr>
        <p:spPr>
          <a:xfrm>
            <a:off x="440850" y="4952700"/>
            <a:ext cx="8262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6"/>
              </a:rPr>
              <a:t>Python | How to make a terminal progress bar using tqdm - GeeksforGeeks</a:t>
            </a:r>
            <a:endParaRPr sz="2500"/>
          </a:p>
        </p:txBody>
      </p:sp>
      <p:sp>
        <p:nvSpPr>
          <p:cNvPr id="118" name="Google Shape;118;p19"/>
          <p:cNvSpPr txBox="1"/>
          <p:nvPr/>
        </p:nvSpPr>
        <p:spPr>
          <a:xfrm>
            <a:off x="10644350" y="8729725"/>
            <a:ext cx="7520700" cy="27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Μέλη ομάδας:</a:t>
            </a:r>
            <a:endParaRPr sz="2200" u="sng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Νίκος Γιάννακας</a:t>
            </a:r>
            <a:endParaRPr sz="22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Βασιλική Οικονόμου</a:t>
            </a:r>
            <a:endParaRPr sz="22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Στέφανος Γκαραβέλας</a:t>
            </a:r>
            <a:endParaRPr sz="22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/>
        </p:nvSpPr>
        <p:spPr>
          <a:xfrm>
            <a:off x="619057" y="3145645"/>
            <a:ext cx="126324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09041" marR="0" lvl="1" indent="-6045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DM Serif Display"/>
              <a:buAutoNum type="arabicPeriod"/>
            </a:pPr>
            <a:r>
              <a:rPr lang="en-US" sz="56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Εισαγωγή</a:t>
            </a:r>
            <a:endParaRPr b="1">
              <a:solidFill>
                <a:schemeClr val="dk2"/>
              </a:solidFill>
            </a:endParaRPr>
          </a:p>
          <a:p>
            <a:pPr marL="1209041" marR="0" lvl="1" indent="-6172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DM Serif Display"/>
              <a:buAutoNum type="arabicPeriod"/>
            </a:pPr>
            <a:endParaRPr sz="1600" b="1">
              <a:solidFill>
                <a:schemeClr val="dk2"/>
              </a:solidFill>
            </a:endParaRPr>
          </a:p>
          <a:p>
            <a:pPr marL="1209041" marR="0" lvl="1" indent="-6045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DM Serif Display"/>
              <a:buAutoNum type="arabicPeriod"/>
            </a:pPr>
            <a:endParaRPr b="1">
              <a:solidFill>
                <a:schemeClr val="dk2"/>
              </a:solidFill>
            </a:endParaRPr>
          </a:p>
          <a:p>
            <a:pPr marL="9144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2" name="Google Shape;42;p8"/>
          <p:cNvSpPr txBox="1"/>
          <p:nvPr/>
        </p:nvSpPr>
        <p:spPr>
          <a:xfrm>
            <a:off x="1566625" y="4114300"/>
            <a:ext cx="10450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Γενικά</a:t>
            </a:r>
            <a:endParaRPr sz="5600" b="1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3" name="Google Shape;43;p8"/>
          <p:cNvSpPr txBox="1"/>
          <p:nvPr/>
        </p:nvSpPr>
        <p:spPr>
          <a:xfrm>
            <a:off x="1566625" y="5079025"/>
            <a:ext cx="11803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Εφαρμογές</a:t>
            </a:r>
            <a:endParaRPr sz="5600" b="1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/>
        </p:nvSpPr>
        <p:spPr>
          <a:xfrm>
            <a:off x="1028700" y="4645978"/>
            <a:ext cx="6621600" cy="1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1">
                <a:solidFill>
                  <a:srgbClr val="FFFCF9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Εισαγωγή</a:t>
            </a:r>
            <a:endParaRPr b="1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>
            <a:off x="1028700" y="4824730"/>
            <a:ext cx="16230600" cy="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 txBox="1"/>
          <p:nvPr/>
        </p:nvSpPr>
        <p:spPr>
          <a:xfrm>
            <a:off x="1028700" y="1323250"/>
            <a:ext cx="96162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Το tqdm είναι μια βιβλιοθήκη της Python που παρέχει μια γρήγορη, επεκτάσιμη γραμμή προόδου για βρόχους και επαναλήψεις, καθιστώντας εύκολη την οπτικοποίηση της προόδου του κώδικά σας.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5" name="Google Shape;55;p10"/>
          <p:cNvSpPr txBox="1"/>
          <p:nvPr/>
        </p:nvSpPr>
        <p:spPr>
          <a:xfrm>
            <a:off x="9702600" y="6484450"/>
            <a:ext cx="75567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tqdm σημαίνει </a:t>
            </a:r>
            <a:r>
              <a:rPr lang="en-US" sz="33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«πρόοδος» </a:t>
            </a: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στα αραβικά (taqadum, تقدّم) και είναι συντομογραφία του «σ' αγαπώ τόσο πολύ» στα ισπανικά (te quiero demasiado).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56" name="Google Shape;5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0" y="4301759"/>
            <a:ext cx="9911025" cy="14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/>
        </p:nvSpPr>
        <p:spPr>
          <a:xfrm>
            <a:off x="1008200" y="4601703"/>
            <a:ext cx="6621600" cy="1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99" b="1">
                <a:solidFill>
                  <a:srgbClr val="FFFCF9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Γενικά</a:t>
            </a:r>
            <a:endParaRPr b="1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/>
        </p:nvSpPr>
        <p:spPr>
          <a:xfrm>
            <a:off x="967650" y="625050"/>
            <a:ext cx="16352700" cy="903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C0322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7" name="Google Shape;67;p12"/>
          <p:cNvSpPr txBox="1"/>
          <p:nvPr/>
        </p:nvSpPr>
        <p:spPr>
          <a:xfrm>
            <a:off x="1438550" y="1032800"/>
            <a:ext cx="7336200" cy="102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ΕΓΚΑΤΑΣΤΑΣΗ TQDM</a:t>
            </a:r>
            <a:endParaRPr sz="5200">
              <a:solidFill>
                <a:schemeClr val="lt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68" name="Google Shape;6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1251" y="4631250"/>
            <a:ext cx="3231074" cy="10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/>
          <p:nvPr/>
        </p:nvSpPr>
        <p:spPr>
          <a:xfrm>
            <a:off x="1541025" y="4221400"/>
            <a:ext cx="9344400" cy="297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Όπως για τις περισσότερες βιβλιοθήκες Python, ο ευκολότερος τρόπος εγκατάστασης του tqdm είναι η χρήση του διαχειριστή πακέτων pip.</a:t>
            </a:r>
            <a:endParaRPr sz="3200">
              <a:solidFill>
                <a:schemeClr val="lt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/>
        </p:nvSpPr>
        <p:spPr>
          <a:xfrm>
            <a:off x="863100" y="2006975"/>
            <a:ext cx="16561800" cy="7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Το απόσπασμα κώδικα pip install tqdm είναι μια εντολή που εκτελείται στο </a:t>
            </a:r>
            <a:r>
              <a:rPr lang="en-US" sz="35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τερματικό</a:t>
            </a:r>
            <a:r>
              <a:rPr lang="en-US" sz="35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endParaRPr sz="35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και όχι  ως μέρος του ίδιου του σεναρίου bash (είναι σαν μια λίστα υποχρεώσεων για τον </a:t>
            </a:r>
            <a:endParaRPr sz="35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υπολογιστή σας).  Να τι κάνει:</a:t>
            </a:r>
            <a:endParaRPr sz="35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pip:  Αυτό είναι το πρόγραμμα εγκατάστασης πακέτων για την Python. Σας επιτρέπει να   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              εγκαταστήσετε και να διαχειριστείτε πρόσθετες βιβλιοθήκες και εξαρτήσεις που δεν        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              περιλαμβάνονται στην τυπική βιβλιοθήκη Python.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install: Αυτή είναι μια εντολή για το pip που του λέει να εγκαταστήσει ένα πακέτο.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tqdm:  Αυτό είναι το όνομα του πακέτου που θέλετε να εγκαταστήσετε. 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9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354100" y="749825"/>
            <a:ext cx="123558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Χρησιμοποιεί έξυπνους αλγόριθμους για την πρόβλεψη του υπολειπόμενου χρόνου και παρακάμπτει τις περιττές οθόνες επανάληψης για να ελαχιστοποιήσει τα έξοδα.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Η χρήση του tqdm προσφέρει πολλά </a:t>
            </a:r>
            <a:r>
              <a:rPr lang="en-US" sz="3300" b="1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οφέλη</a:t>
            </a: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, όπως: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59850" y="4024625"/>
            <a:ext cx="13791300" cy="5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DM Serif Display"/>
              <a:buAutoNum type="arabicPeriod"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Οπτική ανατροφοδότηση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DM Serif Display"/>
              <a:buAutoNum type="arabicPeriod"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Λειτουργεί παντού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DM Serif Display"/>
              <a:buAutoNum type="arabicPeriod"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Εύκολη ενσωμάτωση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DM Serif Display"/>
              <a:buAutoNum type="arabicPeriod"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Προσαρμοστικότητα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DM Serif Display"/>
              <a:buAutoNum type="arabicPeriod"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Απόδοση</a:t>
            </a: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DM Serif Display"/>
              <a:buAutoNum type="arabicPeriod"/>
            </a:pPr>
            <a:r>
              <a:rPr lang="en-US" sz="3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Χωρίς εξαρτήσεις</a:t>
            </a:r>
            <a:endParaRPr sz="3400">
              <a:solidFill>
                <a:schemeClr val="dk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1008200" y="4601703"/>
            <a:ext cx="66216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700" b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Εφαρμογές</a:t>
            </a:r>
            <a:endParaRPr b="1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nimal White Slid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Minimal White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voikonomou006@gmail.com</cp:lastModifiedBy>
  <cp:revision>1</cp:revision>
  <dcterms:modified xsi:type="dcterms:W3CDTF">2024-10-24T18:52:26Z</dcterms:modified>
</cp:coreProperties>
</file>