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C197-113F-2E46-9924-FC0194D82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678FD-405F-6948-89C5-F38DECF8B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A502-934D-9C4B-A150-FD6CD537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E500-D061-D242-8E3E-EA547403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1E243-43AE-2346-83E3-CED19EE3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7515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638A-D2D3-274B-913F-DB10DD1D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E81AF-BB95-4541-9B8C-2E8B724A2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82CB1-5516-3F44-B79A-904A81E8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24DA-BA50-C748-ADBC-422664CD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58B0E-E5DA-294C-AD69-82BD764B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456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538B7-3F9A-164A-89CA-D6F495510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1E795-3A6C-E041-9224-8304F1451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374E1-A819-7E46-9E4B-2EC0A7AF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82FA3-5EA8-4649-93AE-B9A6C991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AA19E-44AE-5A44-93F5-E857D292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567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4000-10B0-CF4D-9F03-72CC326B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72185-03D4-684F-8BEF-BBB8E3181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45B52-5656-2E41-9340-80D788D1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49758-97CA-0847-B073-45EFD37A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61D6-99DA-AD43-AF26-A53F20B8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945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22E3-7149-C941-9255-EAE4898C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8EAB5-8CE9-B847-9550-6AD1D82D0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BF9F6-2186-AB41-8610-BDBC7F12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24638-9D37-4A47-9F40-81D8A57E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C2B5D-2E9C-5443-96CD-1B8CFB92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078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5660-3CE9-1145-8663-82784B19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BB31-B8A0-3745-B8D1-A7C71C929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ED537-2421-4048-B137-633542687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8663A-3BC1-FE4C-8ADA-C77DEAAE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13D2A-FE20-1B43-8C4C-069473A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81563-6D4B-5145-B0D3-B9D2B0DC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0521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C6B9-BA1B-1F44-B8AA-1E3EDC32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46235-EC6B-5246-AC65-3D79752A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C3171-3487-1C4E-81BA-E5A16CECC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69C5D-47A0-704A-8B83-C3422007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8471C-7C9D-FF44-A7C2-4C02BA9B2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7278B-72B9-DD4B-9F3A-CE9206F3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A24D4-A637-B14A-B50B-5FC51CD3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F00DA-D416-A044-BB1C-4FEB88FA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049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6F05-8B24-8D40-ABEC-FB358EC1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5B7F8-600C-254B-87BC-20E8E3FB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32B75-BF95-1C48-9CD9-95B6957F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0433F-0CB2-C645-8480-74389FD4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4653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E9D72-5B03-D743-9B4C-C1060E7C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33FE4-91F9-7D40-9A06-66B18175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99FFA-ED4C-AC4D-A094-9364653A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9807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E80E-36C3-7C42-83EE-76779785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24EC-29BF-6944-B23B-679BF21D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AC351-7D5B-EE4D-9268-82370CF9A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F3D72-A9DB-4445-94DF-78B1D117C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BC3AA-596B-4645-A4D1-726C6A92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104EE-6797-2647-A26E-FE13FE98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23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70EA-A7C8-EC4D-BC2A-95CA328A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D17F78-9C9D-A448-81D6-BC4AA7F13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E1CBB-04B2-C44A-B189-1DA04E46A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7B6E9-248D-124A-8935-CF73BAF5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F2767-43A9-3841-BCFF-8E8C6CD0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9ADA4-01B9-AF48-AD68-62FF0180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2807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AF0CB-83CC-F54C-A816-70706CA4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BD304-9EB1-3446-8D01-3A0C7E592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03A63-70E2-224D-A469-4EE8514A6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1DCB-2E25-8F45-A3A3-C66F7FC7F93B}" type="datetimeFigureOut">
              <a:rPr lang="en-GR" smtClean="0"/>
              <a:t>9/10/23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CAFFE-D5CB-9248-9964-6960D09FD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0A50-D824-524A-9A34-28A4533E2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680F-BF4C-474E-A444-39B303E09F5E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8012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94E5-25D2-8543-80D9-6C1B0F69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82" y="-148115"/>
            <a:ext cx="10515600" cy="1325563"/>
          </a:xfrm>
        </p:spPr>
        <p:txBody>
          <a:bodyPr>
            <a:normAutofit/>
          </a:bodyPr>
          <a:lstStyle/>
          <a:p>
            <a:r>
              <a:rPr lang="el-GR" sz="2400" dirty="0"/>
              <a:t>Πικράκης Άγγελος, </a:t>
            </a:r>
            <a:r>
              <a:rPr lang="en-US" sz="2400" dirty="0"/>
              <a:t>Ph.D., Eng., </a:t>
            </a:r>
            <a:r>
              <a:rPr lang="el-GR" sz="2400" dirty="0"/>
              <a:t>Επίκουρος Καθηγητής, </a:t>
            </a:r>
            <a:r>
              <a:rPr lang="en-US" sz="2400" i="1" dirty="0" err="1"/>
              <a:t>pikrakis@unipi.gr</a:t>
            </a:r>
            <a:r>
              <a:rPr lang="en-US" sz="2400" i="1" dirty="0"/>
              <a:t> </a:t>
            </a:r>
            <a:endParaRPr lang="en-GR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B0881-B41F-8944-96FE-C3A60452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999888"/>
            <a:ext cx="11736887" cy="585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err="1">
                <a:solidFill>
                  <a:srgbClr val="C00000"/>
                </a:solidFill>
              </a:rPr>
              <a:t>Ενδεικτικ</a:t>
            </a:r>
            <a:r>
              <a:rPr lang="en-US" dirty="0" err="1">
                <a:solidFill>
                  <a:srgbClr val="C00000"/>
                </a:solidFill>
              </a:rPr>
              <a:t>έ</a:t>
            </a:r>
            <a:r>
              <a:rPr lang="el-GR" dirty="0">
                <a:solidFill>
                  <a:srgbClr val="C00000"/>
                </a:solidFill>
              </a:rPr>
              <a:t>ς Θεματικές Ενότητες Πτυχιακών εργασιών </a:t>
            </a:r>
            <a:r>
              <a:rPr lang="el-GR" sz="2400" dirty="0"/>
              <a:t>(όλα τα θέματα εντάσσονται στην ευρύτερη περιοχή της Μηχανικής Μάθησης)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l-GR" sz="3200" dirty="0"/>
              <a:t>Κατανόηση περιεχομένου </a:t>
            </a:r>
            <a:r>
              <a:rPr lang="en-US" sz="3200" dirty="0"/>
              <a:t>audio/video. </a:t>
            </a:r>
            <a:r>
              <a:rPr lang="en-US" sz="3200" dirty="0" err="1"/>
              <a:t>Έ</a:t>
            </a:r>
            <a:r>
              <a:rPr lang="el-GR" sz="3200" dirty="0" err="1"/>
              <a:t>μφαση</a:t>
            </a:r>
            <a:r>
              <a:rPr lang="el-GR" sz="3200" dirty="0"/>
              <a:t> σε </a:t>
            </a:r>
            <a:r>
              <a:rPr lang="en-US" sz="3200" dirty="0"/>
              <a:t>deep embeddings</a:t>
            </a:r>
            <a:r>
              <a:rPr lang="el-GR" sz="3200" dirty="0"/>
              <a:t> και </a:t>
            </a:r>
            <a:r>
              <a:rPr lang="en-US" sz="3200" dirty="0"/>
              <a:t>cross-modal understanding</a:t>
            </a:r>
            <a:r>
              <a:rPr lang="el-GR" sz="3200" dirty="0"/>
              <a:t>. Περισσότερο </a:t>
            </a:r>
            <a:r>
              <a:rPr lang="el-GR" sz="3200" b="1" dirty="0"/>
              <a:t>εφαρμοσμένο</a:t>
            </a:r>
            <a:r>
              <a:rPr lang="en-US" sz="3200" b="1" dirty="0"/>
              <a:t>.</a:t>
            </a:r>
            <a:endParaRPr lang="en-US" sz="3200" dirty="0"/>
          </a:p>
          <a:p>
            <a:r>
              <a:rPr lang="el-GR" sz="3200" dirty="0" err="1"/>
              <a:t>Πρ</a:t>
            </a:r>
            <a:r>
              <a:rPr lang="en-US" sz="3200" dirty="0" err="1"/>
              <a:t>ό</a:t>
            </a:r>
            <a:r>
              <a:rPr lang="el-GR" sz="3200" dirty="0" err="1"/>
              <a:t>βλεψη</a:t>
            </a:r>
            <a:r>
              <a:rPr lang="el-GR" sz="3200" dirty="0"/>
              <a:t> σε </a:t>
            </a:r>
            <a:r>
              <a:rPr lang="el-GR" sz="3200" dirty="0" err="1"/>
              <a:t>χρονοσειρές</a:t>
            </a:r>
            <a:r>
              <a:rPr lang="el-GR" sz="3200" dirty="0"/>
              <a:t> (</a:t>
            </a:r>
            <a:r>
              <a:rPr lang="en-US" sz="3200" dirty="0"/>
              <a:t>time-series forecasting)</a:t>
            </a:r>
            <a:r>
              <a:rPr lang="el-GR" sz="3200" dirty="0"/>
              <a:t> με έμφαση σε </a:t>
            </a:r>
            <a:r>
              <a:rPr lang="en-US" sz="3200" dirty="0"/>
              <a:t>power consumption prediction</a:t>
            </a:r>
            <a:r>
              <a:rPr lang="el-GR" sz="3200" dirty="0"/>
              <a:t>. Περισσότερο </a:t>
            </a:r>
            <a:r>
              <a:rPr lang="el-GR" sz="3200" b="1" dirty="0"/>
              <a:t>εφαρμοσμένο</a:t>
            </a:r>
            <a:r>
              <a:rPr lang="el-GR" sz="3200" dirty="0"/>
              <a:t>.</a:t>
            </a:r>
          </a:p>
          <a:p>
            <a:r>
              <a:rPr lang="el-GR" sz="3200" dirty="0"/>
              <a:t>Ενισχυτική μάθηση (</a:t>
            </a:r>
            <a:r>
              <a:rPr lang="en-US" sz="3200" dirty="0"/>
              <a:t>reinforcement learning) </a:t>
            </a:r>
            <a:r>
              <a:rPr lang="el-GR" sz="3200" dirty="0"/>
              <a:t>για την περιήγηση στον χώρο. Περισσότερο </a:t>
            </a:r>
            <a:r>
              <a:rPr lang="el-GR" sz="3200" b="1" dirty="0"/>
              <a:t>ερευνητικό</a:t>
            </a:r>
            <a:r>
              <a:rPr lang="en-US" sz="3200" b="1" dirty="0"/>
              <a:t>, gaming </a:t>
            </a:r>
            <a:r>
              <a:rPr lang="el-GR" sz="3200" b="1" dirty="0"/>
              <a:t>και </a:t>
            </a:r>
            <a:r>
              <a:rPr lang="en-US" sz="3200" b="1" dirty="0"/>
              <a:t>robotics.</a:t>
            </a:r>
          </a:p>
          <a:p>
            <a:r>
              <a:rPr lang="el-GR" sz="3200" dirty="0"/>
              <a:t>Σύνθεση Μορφωμάτων  Ήχου αξιοποιώντας αρχιτεκτονικές Γλωσσικών Μοντέλων (</a:t>
            </a:r>
            <a:r>
              <a:rPr lang="en-US" sz="3200" dirty="0"/>
              <a:t>Audio Synthesis with Language Models)</a:t>
            </a:r>
            <a:r>
              <a:rPr lang="el-GR" sz="3200" dirty="0"/>
              <a:t>. Περισσότερο </a:t>
            </a:r>
            <a:r>
              <a:rPr lang="el-GR" sz="3200" b="1" dirty="0"/>
              <a:t>ερευνητικό</a:t>
            </a:r>
            <a:r>
              <a:rPr lang="en-US" sz="3200" b="1" dirty="0"/>
              <a:t>, creative arts.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936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Πικράκης Άγγελος, Ph.D., Eng., Επίκουρος Καθηγητής, pikrakis@unipi.gr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Πικράκης Άγγελος, Ph.D., Eng., Επίκουρος Καθηγητής</dc:title>
  <dc:creator>AGGELOS PIKRAKIS</dc:creator>
  <cp:lastModifiedBy>Microsoft Office User</cp:lastModifiedBy>
  <cp:revision>103</cp:revision>
  <dcterms:created xsi:type="dcterms:W3CDTF">2020-10-26T09:40:51Z</dcterms:created>
  <dcterms:modified xsi:type="dcterms:W3CDTF">2023-10-09T15:55:54Z</dcterms:modified>
</cp:coreProperties>
</file>