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0"/>
  </p:normalViewPr>
  <p:slideViewPr>
    <p:cSldViewPr snapToGrid="0" snapToObjects="1">
      <p:cViewPr varScale="1">
        <p:scale>
          <a:sx n="100" d="100"/>
          <a:sy n="100" d="100"/>
        </p:scale>
        <p:origin x="100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1DC197-113F-2E46-9924-FC0194D820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2678FD-405F-6948-89C5-F38DECF8BE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25A502-934D-9C4B-A150-FD6CD5377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C1DCB-2E25-8F45-A3A3-C66F7FC7F93B}" type="datetimeFigureOut">
              <a:rPr lang="en-GR" smtClean="0"/>
              <a:t>9/10/23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80E500-D061-D242-8E3E-EA5474039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D1E243-43AE-2346-83E3-CED19EE33F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9680F-BF4C-474E-A444-39B303E09F5E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975153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68638A-D2D3-274B-913F-DB10DD1D2F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8E81AF-BB95-4541-9B8C-2E8B724A2F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382CB1-5516-3F44-B79A-904A81E8FC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C1DCB-2E25-8F45-A3A3-C66F7FC7F93B}" type="datetimeFigureOut">
              <a:rPr lang="en-GR" smtClean="0"/>
              <a:t>9/10/23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3A24DA-BA50-C748-ADBC-422664CDA1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D58B0E-E5DA-294C-AD69-82BD764B1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9680F-BF4C-474E-A444-39B303E09F5E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445626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F1538B7-3F9A-164A-89CA-D6F495510E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31E795-3A6C-E041-9224-8304F14517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6374E1-A819-7E46-9E4B-2EC0A7AFF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C1DCB-2E25-8F45-A3A3-C66F7FC7F93B}" type="datetimeFigureOut">
              <a:rPr lang="en-GR" smtClean="0"/>
              <a:t>9/10/23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482FA3-5EA8-4649-93AE-B9A6C9912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3AA19E-44AE-5A44-93F5-E857D2923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9680F-BF4C-474E-A444-39B303E09F5E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75672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F4000-10B0-CF4D-9F03-72CC326BDD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472185-03D4-684F-8BEF-BBB8E31817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745B52-5656-2E41-9340-80D788D1A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C1DCB-2E25-8F45-A3A3-C66F7FC7F93B}" type="datetimeFigureOut">
              <a:rPr lang="en-GR" smtClean="0"/>
              <a:t>9/10/23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49758-97CA-0847-B073-45EFD37AE3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7D61D6-99DA-AD43-AF26-A53F20B86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9680F-BF4C-474E-A444-39B303E09F5E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569455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A222E3-7149-C941-9255-EAE4898C0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28EAB5-8CE9-B847-9550-6AD1D82D0B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1BF9F6-2186-AB41-8610-BDBC7F12DF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C1DCB-2E25-8F45-A3A3-C66F7FC7F93B}" type="datetimeFigureOut">
              <a:rPr lang="en-GR" smtClean="0"/>
              <a:t>9/10/23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324638-9D37-4A47-9F40-81D8A57EA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6C2B5D-2E9C-5443-96CD-1B8CFB92B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9680F-BF4C-474E-A444-39B303E09F5E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307877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215660-3CE9-1145-8663-82784B1983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67BB31-B8A0-3745-B8D1-A7C71C9298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FED537-2421-4048-B137-633542687C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78663A-3BC1-FE4C-8ADA-C77DEAAE3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C1DCB-2E25-8F45-A3A3-C66F7FC7F93B}" type="datetimeFigureOut">
              <a:rPr lang="en-GR" smtClean="0"/>
              <a:t>9/10/23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413D2A-FE20-1B43-8C4C-069473AD7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D81563-6D4B-5145-B0D3-B9D2B0DC7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9680F-BF4C-474E-A444-39B303E09F5E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405217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3C6B9-BA1B-1F44-B8AA-1E3EDC3205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346235-EC6B-5246-AC65-3D79752A8F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2C3171-3487-1C4E-81BA-E5A16CECCF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769C5D-47A0-704A-8B83-C342200782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658471C-7C9D-FF44-A7C2-4C02BA9B2B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447278B-72B9-DD4B-9F3A-CE9206F34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C1DCB-2E25-8F45-A3A3-C66F7FC7F93B}" type="datetimeFigureOut">
              <a:rPr lang="en-GR" smtClean="0"/>
              <a:t>9/10/23</a:t>
            </a:fld>
            <a:endParaRPr lang="en-G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DA24D4-A637-B14A-B50B-5FC51CD30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BAF00DA-D416-A044-BB1C-4FEB88FA5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9680F-BF4C-474E-A444-39B303E09F5E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304912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D26F05-8B24-8D40-ABEC-FB358EC1CE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D55B7F8-600C-254B-87BC-20E8E3FB1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C1DCB-2E25-8F45-A3A3-C66F7FC7F93B}" type="datetimeFigureOut">
              <a:rPr lang="en-GR" smtClean="0"/>
              <a:t>9/10/23</a:t>
            </a:fld>
            <a:endParaRPr lang="en-G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832B75-BF95-1C48-9CD9-95B6957F2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50433F-0CB2-C645-8480-74389FD4D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9680F-BF4C-474E-A444-39B303E09F5E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146530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F2E9D72-5B03-D743-9B4C-C1060E7CB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C1DCB-2E25-8F45-A3A3-C66F7FC7F93B}" type="datetimeFigureOut">
              <a:rPr lang="en-GR" smtClean="0"/>
              <a:t>9/10/23</a:t>
            </a:fld>
            <a:endParaRPr lang="en-G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4A33FE4-91F9-7D40-9A06-66B181757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799FFA-ED4C-AC4D-A094-9364653A8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9680F-BF4C-474E-A444-39B303E09F5E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098078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8E80E-36C3-7C42-83EE-76779785D4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C124EC-29BF-6944-B23B-679BF21D39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6AC351-7D5B-EE4D-9268-82370CF9A4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1F3D72-A9DB-4445-94DF-78B1D117C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C1DCB-2E25-8F45-A3A3-C66F7FC7F93B}" type="datetimeFigureOut">
              <a:rPr lang="en-GR" smtClean="0"/>
              <a:t>9/10/23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FBC3AA-596B-4645-A4D1-726C6A92A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5104EE-6797-2647-A26E-FE13FE98C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9680F-BF4C-474E-A444-39B303E09F5E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2234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B870EA-A7C8-EC4D-BC2A-95CA328AFF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3D17F78-9C9D-A448-81D6-BC4AA7F132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BE1CBB-04B2-C44A-B189-1DA04E46AE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27B6E9-248D-124A-8935-CF73BAF5D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C1DCB-2E25-8F45-A3A3-C66F7FC7F93B}" type="datetimeFigureOut">
              <a:rPr lang="en-GR" smtClean="0"/>
              <a:t>9/10/23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8F2767-43A9-3841-BCFF-8E8C6CD0B5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E9ADA4-01B9-AF48-AD68-62FF01800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9680F-BF4C-474E-A444-39B303E09F5E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828071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0AF0CB-83CC-F54C-A816-70706CA4A1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9BD304-9EB1-3446-8D01-3A0C7E592A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003A63-70E2-224D-A469-4EE8514A64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CC1DCB-2E25-8F45-A3A3-C66F7FC7F93B}" type="datetimeFigureOut">
              <a:rPr lang="en-GR" smtClean="0"/>
              <a:t>9/10/23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ACAFFE-D5CB-9248-9964-6960D09FDB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530A50-D824-524A-9A34-28A4533E2C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B9680F-BF4C-474E-A444-39B303E09F5E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780120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9794E5-25D2-8543-80D9-6C1B0F690C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582" y="-148115"/>
            <a:ext cx="10515600" cy="1325563"/>
          </a:xfrm>
        </p:spPr>
        <p:txBody>
          <a:bodyPr>
            <a:normAutofit/>
          </a:bodyPr>
          <a:lstStyle/>
          <a:p>
            <a:r>
              <a:rPr lang="el-GR" sz="2400" dirty="0"/>
              <a:t>Πικράκης Άγγελος, </a:t>
            </a:r>
            <a:r>
              <a:rPr lang="en-US" sz="2400" dirty="0"/>
              <a:t>Ph.D., Eng., </a:t>
            </a:r>
            <a:r>
              <a:rPr lang="el-GR" sz="2400" dirty="0"/>
              <a:t>Επίκουρος Καθηγητής, </a:t>
            </a:r>
            <a:r>
              <a:rPr lang="en-US" sz="2400" i="1" dirty="0" err="1"/>
              <a:t>pikrakis@unipi.gr</a:t>
            </a:r>
            <a:r>
              <a:rPr lang="en-US" sz="2400" i="1" dirty="0"/>
              <a:t> </a:t>
            </a:r>
            <a:endParaRPr lang="en-GR" sz="2400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5B0881-B41F-8944-96FE-C3A6045242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3047" y="999888"/>
            <a:ext cx="11736887" cy="58581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 err="1">
                <a:solidFill>
                  <a:srgbClr val="C00000"/>
                </a:solidFill>
              </a:rPr>
              <a:t>Ενδεικτικ</a:t>
            </a:r>
            <a:r>
              <a:rPr lang="en-US" dirty="0" err="1">
                <a:solidFill>
                  <a:srgbClr val="C00000"/>
                </a:solidFill>
              </a:rPr>
              <a:t>έ</a:t>
            </a:r>
            <a:r>
              <a:rPr lang="el-GR" dirty="0">
                <a:solidFill>
                  <a:srgbClr val="C00000"/>
                </a:solidFill>
              </a:rPr>
              <a:t>ς Θεματικές Ενότητες Πτυχιακών εργασιών </a:t>
            </a:r>
            <a:r>
              <a:rPr lang="el-GR" sz="2400" dirty="0"/>
              <a:t>(όλα τα θέματα εντάσσονται στην ευρύτερη περιοχή της Μηχανικής Μάθησης)</a:t>
            </a:r>
            <a:r>
              <a:rPr lang="en-US" sz="2400" dirty="0"/>
              <a:t>.</a:t>
            </a:r>
            <a:endParaRPr lang="el-GR" sz="2400" dirty="0"/>
          </a:p>
          <a:p>
            <a:r>
              <a:rPr lang="el-GR" sz="3200" dirty="0"/>
              <a:t>Κατανόηση περιεχομένου </a:t>
            </a:r>
            <a:r>
              <a:rPr lang="en-US" sz="3200" dirty="0"/>
              <a:t>audio/video. </a:t>
            </a:r>
            <a:r>
              <a:rPr lang="en-US" sz="3200" dirty="0" err="1"/>
              <a:t>Έ</a:t>
            </a:r>
            <a:r>
              <a:rPr lang="el-GR" sz="3200" dirty="0" err="1"/>
              <a:t>μφαση</a:t>
            </a:r>
            <a:r>
              <a:rPr lang="el-GR" sz="3200" dirty="0"/>
              <a:t> σε </a:t>
            </a:r>
            <a:r>
              <a:rPr lang="en-US" sz="3200" dirty="0"/>
              <a:t>deep embeddings</a:t>
            </a:r>
            <a:r>
              <a:rPr lang="el-GR" sz="3200" dirty="0"/>
              <a:t> και </a:t>
            </a:r>
            <a:r>
              <a:rPr lang="en-US" sz="3200" dirty="0"/>
              <a:t>cross-modal understanding</a:t>
            </a:r>
            <a:r>
              <a:rPr lang="el-GR" sz="3200" dirty="0"/>
              <a:t>. Περισσότερο </a:t>
            </a:r>
            <a:r>
              <a:rPr lang="el-GR" sz="3200" b="1" dirty="0"/>
              <a:t>εφαρμοσμένο</a:t>
            </a:r>
            <a:r>
              <a:rPr lang="en-US" sz="3200" b="1" dirty="0"/>
              <a:t>.</a:t>
            </a:r>
            <a:endParaRPr lang="en-US" sz="3200" dirty="0"/>
          </a:p>
          <a:p>
            <a:r>
              <a:rPr lang="el-GR" sz="3200" dirty="0" err="1"/>
              <a:t>Πρ</a:t>
            </a:r>
            <a:r>
              <a:rPr lang="en-US" sz="3200" dirty="0" err="1"/>
              <a:t>ό</a:t>
            </a:r>
            <a:r>
              <a:rPr lang="el-GR" sz="3200" dirty="0" err="1"/>
              <a:t>βλεψη</a:t>
            </a:r>
            <a:r>
              <a:rPr lang="el-GR" sz="3200" dirty="0"/>
              <a:t> σε </a:t>
            </a:r>
            <a:r>
              <a:rPr lang="el-GR" sz="3200" dirty="0" err="1"/>
              <a:t>χρονοσειρές</a:t>
            </a:r>
            <a:r>
              <a:rPr lang="el-GR" sz="3200" dirty="0"/>
              <a:t> (</a:t>
            </a:r>
            <a:r>
              <a:rPr lang="en-US" sz="3200" dirty="0"/>
              <a:t>time-series forecasting)</a:t>
            </a:r>
            <a:r>
              <a:rPr lang="el-GR" sz="3200" dirty="0"/>
              <a:t> με έμφαση σε </a:t>
            </a:r>
            <a:r>
              <a:rPr lang="en-US" sz="3200" dirty="0"/>
              <a:t>power consumption prediction</a:t>
            </a:r>
            <a:r>
              <a:rPr lang="el-GR" sz="3200" dirty="0"/>
              <a:t>. Περισσότερο </a:t>
            </a:r>
            <a:r>
              <a:rPr lang="el-GR" sz="3200" b="1" dirty="0"/>
              <a:t>εφαρμοσμένο</a:t>
            </a:r>
            <a:r>
              <a:rPr lang="el-GR" sz="3200" dirty="0"/>
              <a:t>.</a:t>
            </a:r>
          </a:p>
          <a:p>
            <a:r>
              <a:rPr lang="el-GR" sz="3200" dirty="0"/>
              <a:t>Ενισχυτική μάθηση (</a:t>
            </a:r>
            <a:r>
              <a:rPr lang="en-US" sz="3200" dirty="0"/>
              <a:t>reinforcement learning) </a:t>
            </a:r>
            <a:r>
              <a:rPr lang="el-GR" sz="3200" dirty="0"/>
              <a:t>για την περιήγηση στον χώρο. Περισσότερο </a:t>
            </a:r>
            <a:r>
              <a:rPr lang="el-GR" sz="3200" b="1" dirty="0"/>
              <a:t>ερευνητικό</a:t>
            </a:r>
            <a:r>
              <a:rPr lang="en-US" sz="3200" b="1" dirty="0"/>
              <a:t>, gaming </a:t>
            </a:r>
            <a:r>
              <a:rPr lang="el-GR" sz="3200" b="1" dirty="0"/>
              <a:t>και </a:t>
            </a:r>
            <a:r>
              <a:rPr lang="en-US" sz="3200" b="1" dirty="0"/>
              <a:t>robotics.</a:t>
            </a:r>
          </a:p>
          <a:p>
            <a:r>
              <a:rPr lang="el-GR" sz="3200" dirty="0"/>
              <a:t>Σύνθεση Μορφωμάτων  Ήχου αξιοποιώντας αρχιτεκτονικές Γλωσσικών Μοντέλων (</a:t>
            </a:r>
            <a:r>
              <a:rPr lang="en-US" sz="3200" dirty="0"/>
              <a:t>Audio Synthesis with Language Models)</a:t>
            </a:r>
            <a:r>
              <a:rPr lang="el-GR" sz="3200" dirty="0"/>
              <a:t>. Περισσότερο </a:t>
            </a:r>
            <a:r>
              <a:rPr lang="el-GR" sz="3200" b="1" dirty="0"/>
              <a:t>ερευνητικό</a:t>
            </a:r>
            <a:r>
              <a:rPr lang="en-US" sz="3200" b="1" dirty="0"/>
              <a:t>, creative arts.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093622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</TotalTime>
  <Words>114</Words>
  <Application>Microsoft Macintosh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Πικράκης Άγγελος, Ph.D., Eng., Επίκουρος Καθηγητής, pikrakis@unipi.gr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Πικράκης Άγγελος, Ph.D., Eng., Επίκουρος Καθηγητής</dc:title>
  <dc:creator>AGGELOS PIKRAKIS</dc:creator>
  <cp:lastModifiedBy>Microsoft Office User</cp:lastModifiedBy>
  <cp:revision>103</cp:revision>
  <dcterms:created xsi:type="dcterms:W3CDTF">2020-10-26T09:40:51Z</dcterms:created>
  <dcterms:modified xsi:type="dcterms:W3CDTF">2023-10-09T15:55:54Z</dcterms:modified>
</cp:coreProperties>
</file>