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57" r:id="rId5"/>
    <p:sldId id="258" r:id="rId6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24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53615-BFDE-46DE-814C-47EC6EF6D371}" type="datetimeFigureOut">
              <a:rPr lang="el-GR" smtClean="0"/>
              <a:t>13/5/2019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3439-851E-44AD-84B1-B6BFC3D0C743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53615-BFDE-46DE-814C-47EC6EF6D371}" type="datetimeFigureOut">
              <a:rPr lang="el-GR" smtClean="0"/>
              <a:t>13/5/2019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3439-851E-44AD-84B1-B6BFC3D0C743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53615-BFDE-46DE-814C-47EC6EF6D371}" type="datetimeFigureOut">
              <a:rPr lang="el-GR" smtClean="0"/>
              <a:t>13/5/2019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3439-851E-44AD-84B1-B6BFC3D0C743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53615-BFDE-46DE-814C-47EC6EF6D371}" type="datetimeFigureOut">
              <a:rPr lang="el-GR" smtClean="0"/>
              <a:t>13/5/2019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3439-851E-44AD-84B1-B6BFC3D0C743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53615-BFDE-46DE-814C-47EC6EF6D371}" type="datetimeFigureOut">
              <a:rPr lang="el-GR" smtClean="0"/>
              <a:t>13/5/2019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3439-851E-44AD-84B1-B6BFC3D0C743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53615-BFDE-46DE-814C-47EC6EF6D371}" type="datetimeFigureOut">
              <a:rPr lang="el-GR" smtClean="0"/>
              <a:t>13/5/2019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3439-851E-44AD-84B1-B6BFC3D0C743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53615-BFDE-46DE-814C-47EC6EF6D371}" type="datetimeFigureOut">
              <a:rPr lang="el-GR" smtClean="0"/>
              <a:t>13/5/2019</a:t>
            </a:fld>
            <a:endParaRPr lang="el-GR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3439-851E-44AD-84B1-B6BFC3D0C743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53615-BFDE-46DE-814C-47EC6EF6D371}" type="datetimeFigureOut">
              <a:rPr lang="el-GR" smtClean="0"/>
              <a:t>13/5/2019</a:t>
            </a:fld>
            <a:endParaRPr lang="el-GR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3439-851E-44AD-84B1-B6BFC3D0C743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53615-BFDE-46DE-814C-47EC6EF6D371}" type="datetimeFigureOut">
              <a:rPr lang="el-GR" smtClean="0"/>
              <a:t>13/5/2019</a:t>
            </a:fld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3439-851E-44AD-84B1-B6BFC3D0C743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53615-BFDE-46DE-814C-47EC6EF6D371}" type="datetimeFigureOut">
              <a:rPr lang="el-GR" smtClean="0"/>
              <a:t>13/5/2019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3439-851E-44AD-84B1-B6BFC3D0C743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53615-BFDE-46DE-814C-47EC6EF6D371}" type="datetimeFigureOut">
              <a:rPr lang="el-GR" smtClean="0"/>
              <a:t>13/5/2019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3439-851E-44AD-84B1-B6BFC3D0C743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τίτλου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853615-BFDE-46DE-814C-47EC6EF6D371}" type="datetimeFigureOut">
              <a:rPr lang="el-GR" smtClean="0"/>
              <a:t>13/5/2019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F53439-851E-44AD-84B1-B6BFC3D0C743}" type="slidenum">
              <a:rPr lang="el-GR" smtClean="0"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Abstract factory </a:t>
            </a:r>
            <a:r>
              <a:rPr lang="en-US" dirty="0" err="1"/>
              <a:t>todo</a:t>
            </a:r>
            <a:endParaRPr lang="el-GR" dirty="0"/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67175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Abstract factory </a:t>
            </a:r>
            <a:r>
              <a:rPr lang="en-US" dirty="0" err="1"/>
              <a:t>todo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We are going to create a </a:t>
            </a:r>
            <a:r>
              <a:rPr lang="en-US" i="1" dirty="0"/>
              <a:t>Shape</a:t>
            </a:r>
            <a:r>
              <a:rPr lang="en-US" dirty="0"/>
              <a:t> and </a:t>
            </a:r>
            <a:r>
              <a:rPr lang="en-US" i="1" dirty="0"/>
              <a:t>Color</a:t>
            </a:r>
            <a:r>
              <a:rPr lang="en-US" dirty="0"/>
              <a:t> interfaces and concrete classes implementing these interfaces. </a:t>
            </a:r>
          </a:p>
          <a:p>
            <a:r>
              <a:rPr lang="en-US" dirty="0"/>
              <a:t>We create an abstract factory class </a:t>
            </a:r>
            <a:r>
              <a:rPr lang="en-US" i="1" dirty="0" err="1"/>
              <a:t>AbstractFactory</a:t>
            </a:r>
            <a:r>
              <a:rPr lang="en-US" dirty="0"/>
              <a:t> as next step.</a:t>
            </a:r>
          </a:p>
          <a:p>
            <a:r>
              <a:rPr lang="en-US" dirty="0"/>
              <a:t> Factory classes </a:t>
            </a:r>
            <a:r>
              <a:rPr lang="en-US" i="1" dirty="0" err="1"/>
              <a:t>ShapeFactory</a:t>
            </a:r>
            <a:r>
              <a:rPr lang="en-US" dirty="0"/>
              <a:t> and </a:t>
            </a:r>
            <a:r>
              <a:rPr lang="en-US" i="1" dirty="0" err="1"/>
              <a:t>ColorFactory</a:t>
            </a:r>
            <a:r>
              <a:rPr lang="en-US" dirty="0" err="1"/>
              <a:t>are</a:t>
            </a:r>
            <a:r>
              <a:rPr lang="en-US" dirty="0"/>
              <a:t> defined where each factory extends </a:t>
            </a:r>
            <a:r>
              <a:rPr lang="en-US" i="1" dirty="0" err="1"/>
              <a:t>AbstractFactory</a:t>
            </a:r>
            <a:r>
              <a:rPr lang="en-US" dirty="0"/>
              <a:t>. </a:t>
            </a:r>
          </a:p>
          <a:p>
            <a:r>
              <a:rPr lang="en-US" dirty="0"/>
              <a:t>A factory creator/generator class </a:t>
            </a:r>
            <a:r>
              <a:rPr lang="en-US" i="1" dirty="0" err="1"/>
              <a:t>FactoryProducer</a:t>
            </a:r>
            <a:r>
              <a:rPr lang="en-US" dirty="0"/>
              <a:t> is created.</a:t>
            </a:r>
          </a:p>
        </p:txBody>
      </p:sp>
    </p:spTree>
    <p:extLst>
      <p:ext uri="{BB962C8B-B14F-4D97-AF65-F5344CB8AC3E}">
        <p14:creationId xmlns:p14="http://schemas.microsoft.com/office/powerpoint/2010/main" val="1655167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Abstract factory </a:t>
            </a:r>
            <a:r>
              <a:rPr lang="en-US" dirty="0" err="1"/>
              <a:t>todo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err="1"/>
              <a:t>AbstractFactoryPatternDemo</a:t>
            </a:r>
            <a:r>
              <a:rPr lang="en-US" dirty="0"/>
              <a:t>, our demo class uses </a:t>
            </a:r>
            <a:r>
              <a:rPr lang="en-US" i="1" dirty="0" err="1"/>
              <a:t>FactoryProducer</a:t>
            </a:r>
            <a:r>
              <a:rPr lang="en-US" dirty="0"/>
              <a:t> to get a </a:t>
            </a:r>
            <a:r>
              <a:rPr lang="en-US" i="1" dirty="0" err="1"/>
              <a:t>AbstractFactory</a:t>
            </a:r>
            <a:r>
              <a:rPr lang="en-US" dirty="0"/>
              <a:t> object. It will pass information (</a:t>
            </a:r>
            <a:r>
              <a:rPr lang="en-US" i="1" dirty="0"/>
              <a:t>CIRCLE / RECTANGLE / SQUARE</a:t>
            </a:r>
            <a:r>
              <a:rPr lang="en-US" dirty="0"/>
              <a:t> for </a:t>
            </a:r>
            <a:r>
              <a:rPr lang="en-US" i="1" dirty="0"/>
              <a:t>Shape</a:t>
            </a:r>
            <a:r>
              <a:rPr lang="en-US" dirty="0"/>
              <a:t>) to </a:t>
            </a:r>
            <a:r>
              <a:rPr lang="en-US" i="1" dirty="0" err="1"/>
              <a:t>AbstractFactory</a:t>
            </a:r>
            <a:r>
              <a:rPr lang="en-US" dirty="0"/>
              <a:t> to get the type of object it needs. It also passes information (</a:t>
            </a:r>
            <a:r>
              <a:rPr lang="en-US" i="1" dirty="0"/>
              <a:t>RED / GREEN / BLUE</a:t>
            </a:r>
            <a:r>
              <a:rPr lang="en-US" dirty="0"/>
              <a:t> for </a:t>
            </a:r>
            <a:r>
              <a:rPr lang="en-US" i="1" dirty="0"/>
              <a:t>Color</a:t>
            </a:r>
            <a:r>
              <a:rPr lang="en-US" dirty="0"/>
              <a:t>) to </a:t>
            </a:r>
            <a:r>
              <a:rPr lang="en-US" i="1" dirty="0" err="1"/>
              <a:t>AbstractFactory</a:t>
            </a:r>
            <a:r>
              <a:rPr lang="en-US" dirty="0"/>
              <a:t> to get the type of object it needs.</a:t>
            </a:r>
          </a:p>
        </p:txBody>
      </p:sp>
    </p:spTree>
    <p:extLst>
      <p:ext uri="{BB962C8B-B14F-4D97-AF65-F5344CB8AC3E}">
        <p14:creationId xmlns:p14="http://schemas.microsoft.com/office/powerpoint/2010/main" val="1174924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Abstract factory </a:t>
            </a:r>
            <a:r>
              <a:rPr lang="en-US" dirty="0" err="1"/>
              <a:t>todo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Create an interface for Shapes and Colors.</a:t>
            </a:r>
          </a:p>
          <a:p>
            <a:r>
              <a:rPr lang="en-US" dirty="0"/>
              <a:t>Create concrete classes implementing the same interface.</a:t>
            </a:r>
          </a:p>
          <a:p>
            <a:r>
              <a:rPr lang="en-US" dirty="0"/>
              <a:t>Create an Abstract class to get factories for Normal and Rounded Shape Objects.</a:t>
            </a:r>
          </a:p>
          <a:p>
            <a:r>
              <a:rPr lang="en-US" dirty="0"/>
              <a:t>Create Factory classes extending </a:t>
            </a:r>
            <a:r>
              <a:rPr lang="en-US" dirty="0" err="1"/>
              <a:t>AbstractFactory</a:t>
            </a:r>
            <a:r>
              <a:rPr lang="en-US" dirty="0"/>
              <a:t> to generate object of concrete class based on given information.</a:t>
            </a:r>
            <a:br>
              <a:rPr lang="en-US" dirty="0"/>
            </a:b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3458475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Abstract factory </a:t>
            </a:r>
            <a:r>
              <a:rPr lang="en-US" dirty="0" err="1"/>
              <a:t>todo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Create a Factory generator/producer class to get factories by passing an information such as Shape</a:t>
            </a:r>
          </a:p>
          <a:p>
            <a:r>
              <a:rPr lang="en-US" dirty="0"/>
              <a:t>Use the </a:t>
            </a:r>
            <a:r>
              <a:rPr lang="en-US" dirty="0" err="1"/>
              <a:t>FactoryProducer</a:t>
            </a:r>
            <a:r>
              <a:rPr lang="en-US" dirty="0"/>
              <a:t> to get </a:t>
            </a:r>
            <a:r>
              <a:rPr lang="en-US" dirty="0" err="1"/>
              <a:t>AbstractFactory</a:t>
            </a:r>
            <a:r>
              <a:rPr lang="en-US" dirty="0"/>
              <a:t> in order to get factories of concrete classes by passing an information such as type.</a:t>
            </a:r>
          </a:p>
          <a:p>
            <a:pPr marL="0" indent="0">
              <a:buNone/>
            </a:pPr>
            <a:br>
              <a:rPr lang="en-US" dirty="0"/>
            </a:br>
            <a:br>
              <a:rPr lang="en-US" dirty="0"/>
            </a:b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683582317"/>
      </p:ext>
    </p:extLst>
  </p:cSld>
  <p:clrMapOvr>
    <a:masterClrMapping/>
  </p:clrMapOvr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112</Words>
  <Application>Microsoft Office PowerPoint</Application>
  <PresentationFormat>On-screen Show (4:3)</PresentationFormat>
  <Paragraphs>17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Θέμα του Office</vt:lpstr>
      <vt:lpstr>Abstract factory todo</vt:lpstr>
      <vt:lpstr>Abstract factory todo</vt:lpstr>
      <vt:lpstr>Abstract factory todo</vt:lpstr>
      <vt:lpstr>Abstract factory todo</vt:lpstr>
      <vt:lpstr>Abstract factory todo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Abstract factory todo</dc:title>
  <dc:creator>refoman queen</dc:creator>
  <cp:lastModifiedBy>vangelis a</cp:lastModifiedBy>
  <cp:revision>3</cp:revision>
  <dcterms:created xsi:type="dcterms:W3CDTF">2019-05-12T17:52:48Z</dcterms:created>
  <dcterms:modified xsi:type="dcterms:W3CDTF">2019-05-13T13:40:04Z</dcterms:modified>
</cp:coreProperties>
</file>