
<file path=[Content_Types].xml><?xml version="1.0" encoding="utf-8"?>
<Types xmlns="http://schemas.openxmlformats.org/package/2006/content-types">
  <Default Extension="png" ContentType="image/png"/>
  <Default Extension="emf" ContentType="image/x-emf"/>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1"/>
  </p:notesMasterIdLst>
  <p:handoutMasterIdLst>
    <p:handoutMasterId r:id="rId42"/>
  </p:handoutMasterIdLst>
  <p:sldIdLst>
    <p:sldId id="257" r:id="rId3"/>
    <p:sldId id="512" r:id="rId4"/>
    <p:sldId id="373" r:id="rId5"/>
    <p:sldId id="579" r:id="rId6"/>
    <p:sldId id="581" r:id="rId7"/>
    <p:sldId id="557" r:id="rId8"/>
    <p:sldId id="558" r:id="rId9"/>
    <p:sldId id="501" r:id="rId10"/>
    <p:sldId id="259" r:id="rId11"/>
    <p:sldId id="362" r:id="rId12"/>
    <p:sldId id="551" r:id="rId13"/>
    <p:sldId id="363" r:id="rId14"/>
    <p:sldId id="364" r:id="rId15"/>
    <p:sldId id="580" r:id="rId16"/>
    <p:sldId id="569" r:id="rId17"/>
    <p:sldId id="584" r:id="rId18"/>
    <p:sldId id="570" r:id="rId19"/>
    <p:sldId id="571" r:id="rId20"/>
    <p:sldId id="577" r:id="rId21"/>
    <p:sldId id="261" r:id="rId22"/>
    <p:sldId id="582" r:id="rId23"/>
    <p:sldId id="583" r:id="rId24"/>
    <p:sldId id="560" r:id="rId25"/>
    <p:sldId id="565" r:id="rId26"/>
    <p:sldId id="573" r:id="rId27"/>
    <p:sldId id="575" r:id="rId28"/>
    <p:sldId id="566" r:id="rId29"/>
    <p:sldId id="578" r:id="rId30"/>
    <p:sldId id="585" r:id="rId31"/>
    <p:sldId id="561" r:id="rId32"/>
    <p:sldId id="563" r:id="rId33"/>
    <p:sldId id="564" r:id="rId34"/>
    <p:sldId id="264" r:id="rId35"/>
    <p:sldId id="588" r:id="rId36"/>
    <p:sldId id="559" r:id="rId37"/>
    <p:sldId id="587" r:id="rId38"/>
    <p:sldId id="519" r:id="rId39"/>
    <p:sldId id="568" r:id="rId40"/>
  </p:sldIdLst>
  <p:sldSz cx="9144000" cy="6858000" type="screen4x3"/>
  <p:notesSz cx="6873875" cy="10063163"/>
  <p:defaultTextStyle>
    <a:defPPr>
      <a:defRPr lang="el-GR"/>
    </a:defPPr>
    <a:lvl1pPr algn="ctr" rtl="0" eaLnBrk="0" fontAlgn="base" hangingPunct="0">
      <a:spcBef>
        <a:spcPct val="20000"/>
      </a:spcBef>
      <a:spcAft>
        <a:spcPct val="0"/>
      </a:spcAft>
      <a:defRPr sz="1600" b="1" kern="1200">
        <a:solidFill>
          <a:schemeClr val="tx1"/>
        </a:solidFill>
        <a:latin typeface="Arial" pitchFamily="34" charset="0"/>
        <a:ea typeface="+mn-ea"/>
        <a:cs typeface="+mn-cs"/>
      </a:defRPr>
    </a:lvl1pPr>
    <a:lvl2pPr marL="457200" algn="ctr" rtl="0" eaLnBrk="0" fontAlgn="base" hangingPunct="0">
      <a:spcBef>
        <a:spcPct val="20000"/>
      </a:spcBef>
      <a:spcAft>
        <a:spcPct val="0"/>
      </a:spcAft>
      <a:defRPr sz="1600" b="1" kern="1200">
        <a:solidFill>
          <a:schemeClr val="tx1"/>
        </a:solidFill>
        <a:latin typeface="Arial" pitchFamily="34" charset="0"/>
        <a:ea typeface="+mn-ea"/>
        <a:cs typeface="+mn-cs"/>
      </a:defRPr>
    </a:lvl2pPr>
    <a:lvl3pPr marL="914400" algn="ctr" rtl="0" eaLnBrk="0" fontAlgn="base" hangingPunct="0">
      <a:spcBef>
        <a:spcPct val="20000"/>
      </a:spcBef>
      <a:spcAft>
        <a:spcPct val="0"/>
      </a:spcAft>
      <a:defRPr sz="1600" b="1" kern="1200">
        <a:solidFill>
          <a:schemeClr val="tx1"/>
        </a:solidFill>
        <a:latin typeface="Arial" pitchFamily="34" charset="0"/>
        <a:ea typeface="+mn-ea"/>
        <a:cs typeface="+mn-cs"/>
      </a:defRPr>
    </a:lvl3pPr>
    <a:lvl4pPr marL="1371600" algn="ctr" rtl="0" eaLnBrk="0" fontAlgn="base" hangingPunct="0">
      <a:spcBef>
        <a:spcPct val="20000"/>
      </a:spcBef>
      <a:spcAft>
        <a:spcPct val="0"/>
      </a:spcAft>
      <a:defRPr sz="1600" b="1" kern="1200">
        <a:solidFill>
          <a:schemeClr val="tx1"/>
        </a:solidFill>
        <a:latin typeface="Arial" pitchFamily="34" charset="0"/>
        <a:ea typeface="+mn-ea"/>
        <a:cs typeface="+mn-cs"/>
      </a:defRPr>
    </a:lvl4pPr>
    <a:lvl5pPr marL="1828800" algn="ctr" rtl="0" eaLnBrk="0" fontAlgn="base" hangingPunct="0">
      <a:spcBef>
        <a:spcPct val="20000"/>
      </a:spcBef>
      <a:spcAft>
        <a:spcPct val="0"/>
      </a:spcAft>
      <a:defRPr sz="1600" b="1" kern="1200">
        <a:solidFill>
          <a:schemeClr val="tx1"/>
        </a:solidFill>
        <a:latin typeface="Arial" pitchFamily="34" charset="0"/>
        <a:ea typeface="+mn-ea"/>
        <a:cs typeface="+mn-cs"/>
      </a:defRPr>
    </a:lvl5pPr>
    <a:lvl6pPr marL="2286000" algn="l" defTabSz="914400" rtl="0" eaLnBrk="1" latinLnBrk="0" hangingPunct="1">
      <a:defRPr sz="1600" b="1" kern="1200">
        <a:solidFill>
          <a:schemeClr val="tx1"/>
        </a:solidFill>
        <a:latin typeface="Arial" pitchFamily="34" charset="0"/>
        <a:ea typeface="+mn-ea"/>
        <a:cs typeface="+mn-cs"/>
      </a:defRPr>
    </a:lvl6pPr>
    <a:lvl7pPr marL="2743200" algn="l" defTabSz="914400" rtl="0" eaLnBrk="1" latinLnBrk="0" hangingPunct="1">
      <a:defRPr sz="1600" b="1" kern="1200">
        <a:solidFill>
          <a:schemeClr val="tx1"/>
        </a:solidFill>
        <a:latin typeface="Arial" pitchFamily="34" charset="0"/>
        <a:ea typeface="+mn-ea"/>
        <a:cs typeface="+mn-cs"/>
      </a:defRPr>
    </a:lvl7pPr>
    <a:lvl8pPr marL="3200400" algn="l" defTabSz="914400" rtl="0" eaLnBrk="1" latinLnBrk="0" hangingPunct="1">
      <a:defRPr sz="1600" b="1" kern="1200">
        <a:solidFill>
          <a:schemeClr val="tx1"/>
        </a:solidFill>
        <a:latin typeface="Arial" pitchFamily="34" charset="0"/>
        <a:ea typeface="+mn-ea"/>
        <a:cs typeface="+mn-cs"/>
      </a:defRPr>
    </a:lvl8pPr>
    <a:lvl9pPr marL="3657600" algn="l" defTabSz="914400" rtl="0" eaLnBrk="1" latinLnBrk="0" hangingPunct="1">
      <a:defRPr sz="1600" b="1"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69">
          <p15:clr>
            <a:srgbClr val="A4A3A4"/>
          </p15:clr>
        </p15:guide>
        <p15:guide id="2" pos="216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99"/>
    <a:srgbClr val="CC6600"/>
    <a:srgbClr val="993300"/>
    <a:srgbClr val="FFCC99"/>
    <a:srgbClr val="CCFF33"/>
    <a:srgbClr val="FFCCCC"/>
    <a:srgbClr val="FFFFFF"/>
    <a:srgbClr val="CCFFCC"/>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15" autoAdjust="0"/>
    <p:restoredTop sz="86477" autoAdjust="0"/>
  </p:normalViewPr>
  <p:slideViewPr>
    <p:cSldViewPr>
      <p:cViewPr varScale="1">
        <p:scale>
          <a:sx n="96" d="100"/>
          <a:sy n="96" d="100"/>
        </p:scale>
        <p:origin x="1599" y="39"/>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Lst>
  </p:outlineViewPr>
  <p:notesTextViewPr>
    <p:cViewPr>
      <p:scale>
        <a:sx n="100" d="100"/>
        <a:sy n="100" d="100"/>
      </p:scale>
      <p:origin x="0" y="0"/>
    </p:cViewPr>
  </p:notesTextViewPr>
  <p:sorterViewPr>
    <p:cViewPr>
      <p:scale>
        <a:sx n="66" d="100"/>
        <a:sy n="66" d="100"/>
      </p:scale>
      <p:origin x="0" y="156"/>
    </p:cViewPr>
  </p:sorterViewPr>
  <p:notesViewPr>
    <p:cSldViewPr>
      <p:cViewPr varScale="1">
        <p:scale>
          <a:sx n="54" d="100"/>
          <a:sy n="54" d="100"/>
        </p:scale>
        <p:origin x="-2622" y="-96"/>
      </p:cViewPr>
      <p:guideLst>
        <p:guide orient="horz" pos="3169"/>
        <p:guide pos="2165"/>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8" Type="http://schemas.openxmlformats.org/officeDocument/2006/relationships/slide" Target="slides/slide10.xml"/><Relationship Id="rId13" Type="http://schemas.openxmlformats.org/officeDocument/2006/relationships/slide" Target="slides/slide17.xml"/><Relationship Id="rId18" Type="http://schemas.openxmlformats.org/officeDocument/2006/relationships/slide" Target="slides/slide24.xml"/><Relationship Id="rId26" Type="http://schemas.openxmlformats.org/officeDocument/2006/relationships/slide" Target="slides/slide33.xml"/><Relationship Id="rId3" Type="http://schemas.openxmlformats.org/officeDocument/2006/relationships/slide" Target="slides/slide3.xml"/><Relationship Id="rId21" Type="http://schemas.openxmlformats.org/officeDocument/2006/relationships/slide" Target="slides/slide27.xml"/><Relationship Id="rId7" Type="http://schemas.openxmlformats.org/officeDocument/2006/relationships/slide" Target="slides/slide9.xml"/><Relationship Id="rId12" Type="http://schemas.openxmlformats.org/officeDocument/2006/relationships/slide" Target="slides/slide15.xml"/><Relationship Id="rId17" Type="http://schemas.openxmlformats.org/officeDocument/2006/relationships/slide" Target="slides/slide23.xml"/><Relationship Id="rId25" Type="http://schemas.openxmlformats.org/officeDocument/2006/relationships/slide" Target="slides/slide32.xml"/><Relationship Id="rId2" Type="http://schemas.openxmlformats.org/officeDocument/2006/relationships/slide" Target="slides/slide2.xml"/><Relationship Id="rId16" Type="http://schemas.openxmlformats.org/officeDocument/2006/relationships/slide" Target="slides/slide20.xml"/><Relationship Id="rId20" Type="http://schemas.openxmlformats.org/officeDocument/2006/relationships/slide" Target="slides/slide26.xml"/><Relationship Id="rId29" Type="http://schemas.openxmlformats.org/officeDocument/2006/relationships/slide" Target="slides/slide37.xml"/><Relationship Id="rId1" Type="http://schemas.openxmlformats.org/officeDocument/2006/relationships/slide" Target="slides/slide1.xml"/><Relationship Id="rId6" Type="http://schemas.openxmlformats.org/officeDocument/2006/relationships/slide" Target="slides/slide8.xml"/><Relationship Id="rId11" Type="http://schemas.openxmlformats.org/officeDocument/2006/relationships/slide" Target="slides/slide13.xml"/><Relationship Id="rId24" Type="http://schemas.openxmlformats.org/officeDocument/2006/relationships/slide" Target="slides/slide31.xml"/><Relationship Id="rId5" Type="http://schemas.openxmlformats.org/officeDocument/2006/relationships/slide" Target="slides/slide7.xml"/><Relationship Id="rId15" Type="http://schemas.openxmlformats.org/officeDocument/2006/relationships/slide" Target="slides/slide19.xml"/><Relationship Id="rId23" Type="http://schemas.openxmlformats.org/officeDocument/2006/relationships/slide" Target="slides/slide30.xml"/><Relationship Id="rId28" Type="http://schemas.openxmlformats.org/officeDocument/2006/relationships/slide" Target="slides/slide35.xml"/><Relationship Id="rId10" Type="http://schemas.openxmlformats.org/officeDocument/2006/relationships/slide" Target="slides/slide12.xml"/><Relationship Id="rId19" Type="http://schemas.openxmlformats.org/officeDocument/2006/relationships/slide" Target="slides/slide25.xml"/><Relationship Id="rId4" Type="http://schemas.openxmlformats.org/officeDocument/2006/relationships/slide" Target="slides/slide6.xml"/><Relationship Id="rId9" Type="http://schemas.openxmlformats.org/officeDocument/2006/relationships/slide" Target="slides/slide11.xml"/><Relationship Id="rId14" Type="http://schemas.openxmlformats.org/officeDocument/2006/relationships/slide" Target="slides/slide18.xml"/><Relationship Id="rId22" Type="http://schemas.openxmlformats.org/officeDocument/2006/relationships/slide" Target="slides/slide28.xml"/><Relationship Id="rId27" Type="http://schemas.openxmlformats.org/officeDocument/2006/relationships/slide" Target="slides/slide34.xml"/><Relationship Id="rId30" Type="http://schemas.openxmlformats.org/officeDocument/2006/relationships/slide" Target="slides/slide3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8226" name="Rectangle 2"/>
          <p:cNvSpPr>
            <a:spLocks noGrp="1" noChangeArrowheads="1"/>
          </p:cNvSpPr>
          <p:nvPr>
            <p:ph type="hdr" sz="quarter"/>
          </p:nvPr>
        </p:nvSpPr>
        <p:spPr bwMode="auto">
          <a:xfrm>
            <a:off x="0"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algn="l" defTabSz="968375" eaLnBrk="1" hangingPunct="1">
              <a:spcBef>
                <a:spcPct val="0"/>
              </a:spcBef>
              <a:defRPr sz="1300" b="0">
                <a:latin typeface="Arial" charset="0"/>
              </a:defRPr>
            </a:lvl1pPr>
          </a:lstStyle>
          <a:p>
            <a:pPr>
              <a:defRPr/>
            </a:pPr>
            <a:endParaRPr lang="en-US"/>
          </a:p>
        </p:txBody>
      </p:sp>
      <p:sp>
        <p:nvSpPr>
          <p:cNvPr id="308227" name="Rectangle 3"/>
          <p:cNvSpPr>
            <a:spLocks noGrp="1" noChangeArrowheads="1"/>
          </p:cNvSpPr>
          <p:nvPr>
            <p:ph type="dt" sz="quarter" idx="1"/>
          </p:nvPr>
        </p:nvSpPr>
        <p:spPr bwMode="auto">
          <a:xfrm>
            <a:off x="3894138"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algn="r" defTabSz="968375" eaLnBrk="1" hangingPunct="1">
              <a:spcBef>
                <a:spcPct val="0"/>
              </a:spcBef>
              <a:defRPr sz="1300" b="0">
                <a:latin typeface="Arial" charset="0"/>
              </a:defRPr>
            </a:lvl1pPr>
          </a:lstStyle>
          <a:p>
            <a:pPr>
              <a:defRPr/>
            </a:pPr>
            <a:endParaRPr lang="en-US"/>
          </a:p>
        </p:txBody>
      </p:sp>
      <p:sp>
        <p:nvSpPr>
          <p:cNvPr id="308228" name="Rectangle 4"/>
          <p:cNvSpPr>
            <a:spLocks noGrp="1" noChangeArrowheads="1"/>
          </p:cNvSpPr>
          <p:nvPr>
            <p:ph type="ftr" sz="quarter" idx="2"/>
          </p:nvPr>
        </p:nvSpPr>
        <p:spPr bwMode="auto">
          <a:xfrm>
            <a:off x="0"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algn="l" defTabSz="968375" eaLnBrk="1" hangingPunct="1">
              <a:spcBef>
                <a:spcPct val="0"/>
              </a:spcBef>
              <a:defRPr sz="1300" b="0">
                <a:latin typeface="Arial" charset="0"/>
              </a:defRPr>
            </a:lvl1pPr>
          </a:lstStyle>
          <a:p>
            <a:pPr>
              <a:defRPr/>
            </a:pPr>
            <a:endParaRPr lang="en-US"/>
          </a:p>
        </p:txBody>
      </p:sp>
      <p:sp>
        <p:nvSpPr>
          <p:cNvPr id="308229" name="Rectangle 5"/>
          <p:cNvSpPr>
            <a:spLocks noGrp="1" noChangeArrowheads="1"/>
          </p:cNvSpPr>
          <p:nvPr>
            <p:ph type="sldNum" sz="quarter" idx="3"/>
          </p:nvPr>
        </p:nvSpPr>
        <p:spPr bwMode="auto">
          <a:xfrm>
            <a:off x="3894138"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algn="r" defTabSz="968375" eaLnBrk="1" hangingPunct="1">
              <a:spcBef>
                <a:spcPct val="0"/>
              </a:spcBef>
              <a:defRPr sz="1300" b="0">
                <a:latin typeface="Arial" charset="0"/>
              </a:defRPr>
            </a:lvl1pPr>
          </a:lstStyle>
          <a:p>
            <a:pPr>
              <a:defRPr/>
            </a:pPr>
            <a:fld id="{02F172C5-F46B-40AE-9420-BD9D0FCB6B64}" type="slidenum">
              <a:rPr lang="en-US"/>
              <a:pPr>
                <a:defRPr/>
              </a:pPr>
              <a:t>‹#›</a:t>
            </a:fld>
            <a:endParaRPr lang="en-US"/>
          </a:p>
        </p:txBody>
      </p:sp>
    </p:spTree>
    <p:extLst>
      <p:ext uri="{BB962C8B-B14F-4D97-AF65-F5344CB8AC3E}">
        <p14:creationId xmlns:p14="http://schemas.microsoft.com/office/powerpoint/2010/main" val="283011524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algn="l" defTabSz="968375" eaLnBrk="1" hangingPunct="1">
              <a:spcBef>
                <a:spcPct val="0"/>
              </a:spcBef>
              <a:defRPr sz="1300" b="0">
                <a:latin typeface="Arial" charset="0"/>
              </a:defRPr>
            </a:lvl1pPr>
          </a:lstStyle>
          <a:p>
            <a:pPr>
              <a:defRPr/>
            </a:pPr>
            <a:endParaRPr lang="el-GR"/>
          </a:p>
        </p:txBody>
      </p:sp>
      <p:sp>
        <p:nvSpPr>
          <p:cNvPr id="6147" name="Rectangle 3"/>
          <p:cNvSpPr>
            <a:spLocks noGrp="1" noChangeArrowheads="1"/>
          </p:cNvSpPr>
          <p:nvPr>
            <p:ph type="dt" idx="1"/>
          </p:nvPr>
        </p:nvSpPr>
        <p:spPr bwMode="auto">
          <a:xfrm>
            <a:off x="3894138" y="0"/>
            <a:ext cx="2978150" cy="503238"/>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lvl1pPr algn="r" defTabSz="968375" eaLnBrk="1" hangingPunct="1">
              <a:spcBef>
                <a:spcPct val="0"/>
              </a:spcBef>
              <a:defRPr sz="1300" b="0">
                <a:latin typeface="Arial" charset="0"/>
              </a:defRPr>
            </a:lvl1pPr>
          </a:lstStyle>
          <a:p>
            <a:pPr>
              <a:defRPr/>
            </a:pPr>
            <a:endParaRPr lang="el-GR"/>
          </a:p>
        </p:txBody>
      </p:sp>
      <p:sp>
        <p:nvSpPr>
          <p:cNvPr id="23556" name="Rectangle 4"/>
          <p:cNvSpPr>
            <a:spLocks noGrp="1" noRot="1" noChangeAspect="1" noChangeArrowheads="1" noTextEdit="1"/>
          </p:cNvSpPr>
          <p:nvPr>
            <p:ph type="sldImg" idx="2"/>
          </p:nvPr>
        </p:nvSpPr>
        <p:spPr bwMode="auto">
          <a:xfrm>
            <a:off x="920750" y="754063"/>
            <a:ext cx="5033963" cy="3775075"/>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687388" y="4779963"/>
            <a:ext cx="5499100" cy="4529137"/>
          </a:xfrm>
          <a:prstGeom prst="rect">
            <a:avLst/>
          </a:prstGeom>
          <a:noFill/>
          <a:ln w="9525">
            <a:noFill/>
            <a:miter lim="800000"/>
            <a:headEnd/>
            <a:tailEnd/>
          </a:ln>
          <a:effectLst/>
        </p:spPr>
        <p:txBody>
          <a:bodyPr vert="horz" wrap="square" lIns="96780" tIns="48390" rIns="96780" bIns="48390" numCol="1" anchor="t" anchorCtr="0" compatLnSpc="1">
            <a:prstTxWarp prst="textNoShape">
              <a:avLst/>
            </a:prstTxWarp>
          </a:bodyPr>
          <a:lstStyle/>
          <a:p>
            <a:pPr lvl="0"/>
            <a:r>
              <a:rPr lang="el-GR" noProof="0" smtClean="0"/>
              <a:t>Κάντε κλικ για να επεξεργαστείτε τα στυλ κειμένου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150" name="Rectangle 6"/>
          <p:cNvSpPr>
            <a:spLocks noGrp="1" noChangeArrowheads="1"/>
          </p:cNvSpPr>
          <p:nvPr>
            <p:ph type="ftr" sz="quarter" idx="4"/>
          </p:nvPr>
        </p:nvSpPr>
        <p:spPr bwMode="auto">
          <a:xfrm>
            <a:off x="0"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algn="l" defTabSz="968375" eaLnBrk="1" hangingPunct="1">
              <a:spcBef>
                <a:spcPct val="0"/>
              </a:spcBef>
              <a:defRPr sz="1300" b="0">
                <a:latin typeface="Arial" charset="0"/>
              </a:defRPr>
            </a:lvl1pPr>
          </a:lstStyle>
          <a:p>
            <a:pPr>
              <a:defRPr/>
            </a:pPr>
            <a:endParaRPr lang="el-GR"/>
          </a:p>
        </p:txBody>
      </p:sp>
      <p:sp>
        <p:nvSpPr>
          <p:cNvPr id="6151" name="Rectangle 7"/>
          <p:cNvSpPr>
            <a:spLocks noGrp="1" noChangeArrowheads="1"/>
          </p:cNvSpPr>
          <p:nvPr>
            <p:ph type="sldNum" sz="quarter" idx="5"/>
          </p:nvPr>
        </p:nvSpPr>
        <p:spPr bwMode="auto">
          <a:xfrm>
            <a:off x="3894138" y="9558338"/>
            <a:ext cx="2978150" cy="503237"/>
          </a:xfrm>
          <a:prstGeom prst="rect">
            <a:avLst/>
          </a:prstGeom>
          <a:noFill/>
          <a:ln w="9525">
            <a:noFill/>
            <a:miter lim="800000"/>
            <a:headEnd/>
            <a:tailEnd/>
          </a:ln>
          <a:effectLst/>
        </p:spPr>
        <p:txBody>
          <a:bodyPr vert="horz" wrap="square" lIns="96780" tIns="48390" rIns="96780" bIns="48390" numCol="1" anchor="b" anchorCtr="0" compatLnSpc="1">
            <a:prstTxWarp prst="textNoShape">
              <a:avLst/>
            </a:prstTxWarp>
          </a:bodyPr>
          <a:lstStyle>
            <a:lvl1pPr algn="r" defTabSz="968375" eaLnBrk="1" hangingPunct="1">
              <a:spcBef>
                <a:spcPct val="0"/>
              </a:spcBef>
              <a:defRPr sz="1300" b="0">
                <a:latin typeface="Arial" charset="0"/>
              </a:defRPr>
            </a:lvl1pPr>
          </a:lstStyle>
          <a:p>
            <a:pPr>
              <a:defRPr/>
            </a:pPr>
            <a:fld id="{AF0B84FC-CE5B-43D1-898F-E37927F98A75}" type="slidenum">
              <a:rPr lang="el-GR"/>
              <a:pPr>
                <a:defRPr/>
              </a:pPr>
              <a:t>‹#›</a:t>
            </a:fld>
            <a:endParaRPr lang="el-GR"/>
          </a:p>
        </p:txBody>
      </p:sp>
    </p:spTree>
    <p:extLst>
      <p:ext uri="{BB962C8B-B14F-4D97-AF65-F5344CB8AC3E}">
        <p14:creationId xmlns:p14="http://schemas.microsoft.com/office/powerpoint/2010/main" val="36565293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p:spPr>
        <p:txBody>
          <a:bodyPr/>
          <a:lstStyle/>
          <a:p>
            <a:fld id="{283406B8-F783-4456-BDC1-4BAAC61593E9}" type="slidenum">
              <a:rPr lang="el-GR" smtClean="0">
                <a:latin typeface="Arial" pitchFamily="34" charset="0"/>
              </a:rPr>
              <a:pPr/>
              <a:t>9</a:t>
            </a:fld>
            <a:endParaRPr lang="el-GR" smtClean="0">
              <a:latin typeface="Arial" pitchFamily="34" charset="0"/>
            </a:endParaRPr>
          </a:p>
        </p:txBody>
      </p:sp>
      <p:sp>
        <p:nvSpPr>
          <p:cNvPr id="24579" name="Rectangle 2"/>
          <p:cNvSpPr>
            <a:spLocks noGrp="1" noRot="1" noChangeAspect="1" noChangeArrowheads="1" noTextEdit="1"/>
          </p:cNvSpPr>
          <p:nvPr>
            <p:ph type="sldImg"/>
          </p:nvPr>
        </p:nvSpPr>
        <p:spPr>
          <a:xfrm>
            <a:off x="1093788" y="881063"/>
            <a:ext cx="4687887" cy="3516312"/>
          </a:xfrm>
          <a:ln w="12700" cap="flat">
            <a:solidFill>
              <a:schemeClr val="tx1"/>
            </a:solidFill>
          </a:ln>
        </p:spPr>
      </p:sp>
      <p:sp>
        <p:nvSpPr>
          <p:cNvPr id="24580" name="Rectangle 3"/>
          <p:cNvSpPr>
            <a:spLocks noGrp="1" noChangeArrowheads="1"/>
          </p:cNvSpPr>
          <p:nvPr>
            <p:ph type="body" idx="1"/>
          </p:nvPr>
        </p:nvSpPr>
        <p:spPr>
          <a:xfrm>
            <a:off x="915988" y="4781550"/>
            <a:ext cx="5041900" cy="4237038"/>
          </a:xfrm>
          <a:noFill/>
          <a:ln/>
        </p:spPr>
        <p:txBody>
          <a:bodyPr lIns="97452" tIns="48727" rIns="97452" bIns="48727"/>
          <a:lstStyle/>
          <a:p>
            <a:pPr eaLnBrk="1" hangingPunct="1"/>
            <a:endParaRPr lang="en-US"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EB523E8-7A75-4293-BABF-9A18C177DD49}" type="slidenum">
              <a:rPr lang="el-GR" smtClean="0">
                <a:latin typeface="Arial" pitchFamily="34" charset="0"/>
              </a:rPr>
              <a:pPr/>
              <a:t>27</a:t>
            </a:fld>
            <a:endParaRPr lang="el-GR" smtClean="0">
              <a:latin typeface="Arial" pitchFamily="34" charset="0"/>
            </a:endParaRPr>
          </a:p>
        </p:txBody>
      </p:sp>
      <p:sp>
        <p:nvSpPr>
          <p:cNvPr id="26627" name="Rectangle 2"/>
          <p:cNvSpPr>
            <a:spLocks noGrp="1" noRot="1" noChangeAspect="1" noChangeArrowheads="1" noTextEdit="1"/>
          </p:cNvSpPr>
          <p:nvPr>
            <p:ph type="sldImg"/>
          </p:nvPr>
        </p:nvSpPr>
        <p:spPr>
          <a:xfrm>
            <a:off x="1085850" y="874713"/>
            <a:ext cx="4702175" cy="3525837"/>
          </a:xfrm>
          <a:ln w="12700" cap="flat">
            <a:solidFill>
              <a:schemeClr val="tx1"/>
            </a:solidFill>
          </a:ln>
        </p:spPr>
      </p:sp>
      <p:sp>
        <p:nvSpPr>
          <p:cNvPr id="26628" name="Rectangle 3"/>
          <p:cNvSpPr>
            <a:spLocks noGrp="1" noChangeArrowheads="1"/>
          </p:cNvSpPr>
          <p:nvPr>
            <p:ph type="body" idx="1"/>
          </p:nvPr>
        </p:nvSpPr>
        <p:spPr>
          <a:xfrm>
            <a:off x="915988" y="4781550"/>
            <a:ext cx="5041900" cy="4235450"/>
          </a:xfrm>
          <a:noFill/>
          <a:ln/>
        </p:spPr>
        <p:txBody>
          <a:bodyPr lIns="97452" tIns="48727" rIns="97452" bIns="48727"/>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6EB523E8-7A75-4293-BABF-9A18C177DD49}" type="slidenum">
              <a:rPr lang="el-GR" smtClean="0">
                <a:latin typeface="Arial" pitchFamily="34" charset="0"/>
              </a:rPr>
              <a:pPr/>
              <a:t>28</a:t>
            </a:fld>
            <a:endParaRPr lang="el-GR" smtClean="0">
              <a:latin typeface="Arial" pitchFamily="34" charset="0"/>
            </a:endParaRPr>
          </a:p>
        </p:txBody>
      </p:sp>
      <p:sp>
        <p:nvSpPr>
          <p:cNvPr id="26627" name="Rectangle 2"/>
          <p:cNvSpPr>
            <a:spLocks noGrp="1" noRot="1" noChangeAspect="1" noChangeArrowheads="1" noTextEdit="1"/>
          </p:cNvSpPr>
          <p:nvPr>
            <p:ph type="sldImg"/>
          </p:nvPr>
        </p:nvSpPr>
        <p:spPr>
          <a:xfrm>
            <a:off x="1085850" y="874713"/>
            <a:ext cx="4702175" cy="3525837"/>
          </a:xfrm>
          <a:ln w="12700" cap="flat">
            <a:solidFill>
              <a:schemeClr val="tx1"/>
            </a:solidFill>
          </a:ln>
        </p:spPr>
      </p:sp>
      <p:sp>
        <p:nvSpPr>
          <p:cNvPr id="26628" name="Rectangle 3"/>
          <p:cNvSpPr>
            <a:spLocks noGrp="1" noChangeArrowheads="1"/>
          </p:cNvSpPr>
          <p:nvPr>
            <p:ph type="body" idx="1"/>
          </p:nvPr>
        </p:nvSpPr>
        <p:spPr>
          <a:xfrm>
            <a:off x="915988" y="4781550"/>
            <a:ext cx="5041900" cy="4235450"/>
          </a:xfrm>
          <a:noFill/>
          <a:ln/>
        </p:spPr>
        <p:txBody>
          <a:bodyPr lIns="97452" tIns="48727" rIns="97452" bIns="48727"/>
          <a:lstStyle/>
          <a:p>
            <a:pPr eaLnBrk="1" hangingPunct="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0960EDC-7793-486B-8F3A-140729AFEDCF}" type="slidenum">
              <a:rPr lang="el-GR" smtClean="0">
                <a:latin typeface="Arial" pitchFamily="34" charset="0"/>
              </a:rPr>
              <a:pPr/>
              <a:t>33</a:t>
            </a:fld>
            <a:endParaRPr lang="el-GR" smtClean="0">
              <a:latin typeface="Arial" pitchFamily="34" charset="0"/>
            </a:endParaRPr>
          </a:p>
        </p:txBody>
      </p:sp>
      <p:sp>
        <p:nvSpPr>
          <p:cNvPr id="27651" name="Rectangle 2"/>
          <p:cNvSpPr>
            <a:spLocks noGrp="1" noRot="1" noChangeAspect="1" noChangeArrowheads="1" noTextEdit="1"/>
          </p:cNvSpPr>
          <p:nvPr>
            <p:ph type="sldImg"/>
          </p:nvPr>
        </p:nvSpPr>
        <p:spPr>
          <a:xfrm>
            <a:off x="1093788" y="881063"/>
            <a:ext cx="4687887" cy="3516312"/>
          </a:xfrm>
          <a:ln w="12700" cap="flat">
            <a:solidFill>
              <a:schemeClr val="tx1"/>
            </a:solidFill>
          </a:ln>
        </p:spPr>
      </p:sp>
      <p:sp>
        <p:nvSpPr>
          <p:cNvPr id="27652" name="Rectangle 3"/>
          <p:cNvSpPr>
            <a:spLocks noGrp="1" noChangeArrowheads="1"/>
          </p:cNvSpPr>
          <p:nvPr>
            <p:ph type="body" idx="1"/>
          </p:nvPr>
        </p:nvSpPr>
        <p:spPr>
          <a:xfrm>
            <a:off x="915988" y="4781550"/>
            <a:ext cx="5041900" cy="4237038"/>
          </a:xfrm>
          <a:noFill/>
          <a:ln/>
        </p:spPr>
        <p:txBody>
          <a:bodyPr lIns="97452" tIns="48727" rIns="97452" bIns="48727"/>
          <a:lstStyle/>
          <a:p>
            <a:pPr eaLnBrk="1" hangingPunct="1"/>
            <a:endParaRPr lang="en-US"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E0960EDC-7793-486B-8F3A-140729AFEDCF}" type="slidenum">
              <a:rPr lang="el-GR" smtClean="0">
                <a:latin typeface="Arial" pitchFamily="34" charset="0"/>
              </a:rPr>
              <a:pPr/>
              <a:t>34</a:t>
            </a:fld>
            <a:endParaRPr lang="el-GR" smtClean="0">
              <a:latin typeface="Arial" pitchFamily="34" charset="0"/>
            </a:endParaRPr>
          </a:p>
        </p:txBody>
      </p:sp>
      <p:sp>
        <p:nvSpPr>
          <p:cNvPr id="27651" name="Rectangle 2"/>
          <p:cNvSpPr>
            <a:spLocks noGrp="1" noRot="1" noChangeAspect="1" noChangeArrowheads="1" noTextEdit="1"/>
          </p:cNvSpPr>
          <p:nvPr>
            <p:ph type="sldImg"/>
          </p:nvPr>
        </p:nvSpPr>
        <p:spPr>
          <a:xfrm>
            <a:off x="1093788" y="881063"/>
            <a:ext cx="4687887" cy="3516312"/>
          </a:xfrm>
          <a:ln w="12700" cap="flat">
            <a:solidFill>
              <a:schemeClr val="tx1"/>
            </a:solidFill>
          </a:ln>
        </p:spPr>
      </p:sp>
      <p:sp>
        <p:nvSpPr>
          <p:cNvPr id="27652" name="Rectangle 3"/>
          <p:cNvSpPr>
            <a:spLocks noGrp="1" noChangeArrowheads="1"/>
          </p:cNvSpPr>
          <p:nvPr>
            <p:ph type="body" idx="1"/>
          </p:nvPr>
        </p:nvSpPr>
        <p:spPr>
          <a:xfrm>
            <a:off x="915988" y="4781550"/>
            <a:ext cx="5041900" cy="4237038"/>
          </a:xfrm>
          <a:noFill/>
          <a:ln/>
        </p:spPr>
        <p:txBody>
          <a:bodyPr lIns="97452" tIns="48727" rIns="97452" bIns="48727"/>
          <a:lstStyle/>
          <a:p>
            <a:pPr eaLnBrk="1" hangingPunct="1"/>
            <a:endParaRPr lang="en-US" smtClean="0">
              <a:latin typeface="Arial" pitchFamily="34" charset="0"/>
            </a:endParaRPr>
          </a:p>
        </p:txBody>
      </p:sp>
    </p:spTree>
    <p:extLst>
      <p:ext uri="{BB962C8B-B14F-4D97-AF65-F5344CB8AC3E}">
        <p14:creationId xmlns:p14="http://schemas.microsoft.com/office/powerpoint/2010/main" val="3718579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 Θέση εικόνας διαφάνειας"/>
          <p:cNvSpPr>
            <a:spLocks noGrp="1" noRot="1" noChangeAspect="1" noTextEdit="1"/>
          </p:cNvSpPr>
          <p:nvPr>
            <p:ph type="sldImg"/>
          </p:nvPr>
        </p:nvSpPr>
        <p:spPr>
          <a:ln/>
        </p:spPr>
      </p:sp>
      <p:sp>
        <p:nvSpPr>
          <p:cNvPr id="29699" name="2 - Θέση σημειώσεων"/>
          <p:cNvSpPr>
            <a:spLocks noGrp="1"/>
          </p:cNvSpPr>
          <p:nvPr>
            <p:ph type="body" idx="1"/>
          </p:nvPr>
        </p:nvSpPr>
        <p:spPr>
          <a:noFill/>
          <a:ln/>
        </p:spPr>
        <p:txBody>
          <a:bodyPr/>
          <a:lstStyle/>
          <a:p>
            <a:endParaRPr lang="el-GR" smtClean="0">
              <a:latin typeface="Arial" pitchFamily="34" charset="0"/>
            </a:endParaRPr>
          </a:p>
        </p:txBody>
      </p:sp>
      <p:sp>
        <p:nvSpPr>
          <p:cNvPr id="29700" name="3 - Θέση αριθμού διαφάνειας"/>
          <p:cNvSpPr>
            <a:spLocks noGrp="1"/>
          </p:cNvSpPr>
          <p:nvPr>
            <p:ph type="sldNum" sz="quarter" idx="5"/>
          </p:nvPr>
        </p:nvSpPr>
        <p:spPr>
          <a:noFill/>
        </p:spPr>
        <p:txBody>
          <a:bodyPr/>
          <a:lstStyle/>
          <a:p>
            <a:fld id="{B992EBE4-1718-488B-B18B-6D6ABFCE08BF}" type="slidenum">
              <a:rPr lang="el-GR" smtClean="0">
                <a:latin typeface="Arial" pitchFamily="34" charset="0"/>
              </a:rPr>
              <a:pPr/>
              <a:t>35</a:t>
            </a:fld>
            <a:endParaRPr lang="el-G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a:prstGeom prst="rect">
            <a:avLst/>
          </a:prstGeo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029F6541-3B9A-4704-A9ED-3030E2482DD4}" type="slidenum">
              <a:rPr lang="el-GR"/>
              <a:pPr>
                <a:defRPr/>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52A9D27B-FD6B-4D70-B34C-20BF8AEB7CF2}" type="slidenum">
              <a:rPr lang="el-GR"/>
              <a:pPr>
                <a:defRPr/>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7503CDAA-9DCC-4112-AE58-526D9622CFFD}" type="slidenum">
              <a:rPr lang="el-GR"/>
              <a:pPr>
                <a:defRPr/>
              </a:pPr>
              <a:t>‹#›</a:t>
            </a:fld>
            <a:endParaRPr lang="el-G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Τίτλος, Κείμενο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κειμένου"/>
          <p:cNvSpPr>
            <a:spLocks noGrp="1"/>
          </p:cNvSpPr>
          <p:nvPr>
            <p:ph type="body" sz="half" idx="1"/>
          </p:nvPr>
        </p:nvSpPr>
        <p:spPr>
          <a:xfrm>
            <a:off x="457200" y="1268413"/>
            <a:ext cx="4038600" cy="485775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268413"/>
            <a:ext cx="4038600" cy="4857750"/>
          </a:xfrm>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277CB959-B07D-48EF-8B2B-984F5589F1BD}" type="slidenum">
              <a:rPr lang="el-GR"/>
              <a:pPr>
                <a:defRPr/>
              </a:pPr>
              <a:t>‹#›</a:t>
            </a:fld>
            <a:endParaRPr lang="el-G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2" name="Group 133"/>
          <p:cNvGrpSpPr>
            <a:grpSpLocks/>
          </p:cNvGrpSpPr>
          <p:nvPr userDrawn="1"/>
        </p:nvGrpSpPr>
        <p:grpSpPr bwMode="auto">
          <a:xfrm>
            <a:off x="-396875" y="1844675"/>
            <a:ext cx="4859338" cy="4968875"/>
            <a:chOff x="-250" y="1392"/>
            <a:chExt cx="3061" cy="2900"/>
          </a:xfrm>
        </p:grpSpPr>
        <p:grpSp>
          <p:nvGrpSpPr>
            <p:cNvPr id="3" name="Group 11"/>
            <p:cNvGrpSpPr>
              <a:grpSpLocks noChangeAspect="1"/>
            </p:cNvGrpSpPr>
            <p:nvPr/>
          </p:nvGrpSpPr>
          <p:grpSpPr bwMode="auto">
            <a:xfrm>
              <a:off x="-249" y="1392"/>
              <a:ext cx="3061" cy="2901"/>
              <a:chOff x="0" y="522"/>
              <a:chExt cx="4751" cy="3798"/>
            </a:xfrm>
          </p:grpSpPr>
          <p:grpSp>
            <p:nvGrpSpPr>
              <p:cNvPr id="4" name="Group 12"/>
              <p:cNvGrpSpPr>
                <a:grpSpLocks noChangeAspect="1"/>
              </p:cNvGrpSpPr>
              <p:nvPr userDrawn="1"/>
            </p:nvGrpSpPr>
            <p:grpSpPr bwMode="auto">
              <a:xfrm>
                <a:off x="0" y="522"/>
                <a:ext cx="4751" cy="3795"/>
                <a:chOff x="0" y="522"/>
                <a:chExt cx="4751" cy="3795"/>
              </a:xfrm>
            </p:grpSpPr>
            <p:sp>
              <p:nvSpPr>
                <p:cNvPr id="32" name="Freeform 13"/>
                <p:cNvSpPr>
                  <a:spLocks noChangeAspect="1"/>
                </p:cNvSpPr>
                <p:nvPr userDrawn="1"/>
              </p:nvSpPr>
              <p:spPr bwMode="hidden">
                <a:xfrm>
                  <a:off x="629" y="1242"/>
                  <a:ext cx="3281" cy="3075"/>
                </a:xfrm>
                <a:custGeom>
                  <a:avLst/>
                  <a:gdLst/>
                  <a:ahLst/>
                  <a:cxnLst>
                    <a:cxn ang="0">
                      <a:pos x="502" y="1990"/>
                    </a:cxn>
                    <a:cxn ang="0">
                      <a:pos x="186" y="1474"/>
                    </a:cxn>
                    <a:cxn ang="0">
                      <a:pos x="66" y="1169"/>
                    </a:cxn>
                    <a:cxn ang="0">
                      <a:pos x="12" y="875"/>
                    </a:cxn>
                    <a:cxn ang="0">
                      <a:pos x="18" y="611"/>
                    </a:cxn>
                    <a:cxn ang="0">
                      <a:pos x="84" y="389"/>
                    </a:cxn>
                    <a:cxn ang="0">
                      <a:pos x="209" y="216"/>
                    </a:cxn>
                    <a:cxn ang="0">
                      <a:pos x="508" y="42"/>
                    </a:cxn>
                    <a:cxn ang="0">
                      <a:pos x="891" y="6"/>
                    </a:cxn>
                    <a:cxn ang="0">
                      <a:pos x="1334" y="102"/>
                    </a:cxn>
                    <a:cxn ang="0">
                      <a:pos x="1806" y="324"/>
                    </a:cxn>
                    <a:cxn ang="0">
                      <a:pos x="2272" y="659"/>
                    </a:cxn>
                    <a:cxn ang="0">
                      <a:pos x="2769" y="1187"/>
                    </a:cxn>
                    <a:cxn ang="0">
                      <a:pos x="3085" y="1702"/>
                    </a:cxn>
                    <a:cxn ang="0">
                      <a:pos x="3205" y="2008"/>
                    </a:cxn>
                    <a:cxn ang="0">
                      <a:pos x="3259" y="2302"/>
                    </a:cxn>
                    <a:cxn ang="0">
                      <a:pos x="3253" y="2565"/>
                    </a:cxn>
                    <a:cxn ang="0">
                      <a:pos x="3187" y="2781"/>
                    </a:cxn>
                    <a:cxn ang="0">
                      <a:pos x="3068" y="2961"/>
                    </a:cxn>
                    <a:cxn ang="0">
                      <a:pos x="2918" y="3075"/>
                    </a:cxn>
                    <a:cxn ang="0">
                      <a:pos x="3068" y="2967"/>
                    </a:cxn>
                    <a:cxn ang="0">
                      <a:pos x="3193" y="2787"/>
                    </a:cxn>
                    <a:cxn ang="0">
                      <a:pos x="3259" y="2565"/>
                    </a:cxn>
                    <a:cxn ang="0">
                      <a:pos x="3265" y="2302"/>
                    </a:cxn>
                    <a:cxn ang="0">
                      <a:pos x="3211" y="2008"/>
                    </a:cxn>
                    <a:cxn ang="0">
                      <a:pos x="3091" y="1702"/>
                    </a:cxn>
                    <a:cxn ang="0">
                      <a:pos x="2775" y="1181"/>
                    </a:cxn>
                    <a:cxn ang="0">
                      <a:pos x="2278" y="653"/>
                    </a:cxn>
                    <a:cxn ang="0">
                      <a:pos x="1806" y="318"/>
                    </a:cxn>
                    <a:cxn ang="0">
                      <a:pos x="1334" y="96"/>
                    </a:cxn>
                    <a:cxn ang="0">
                      <a:pos x="891" y="0"/>
                    </a:cxn>
                    <a:cxn ang="0">
                      <a:pos x="502" y="36"/>
                    </a:cxn>
                    <a:cxn ang="0">
                      <a:pos x="204" y="210"/>
                    </a:cxn>
                    <a:cxn ang="0">
                      <a:pos x="78" y="389"/>
                    </a:cxn>
                    <a:cxn ang="0">
                      <a:pos x="12" y="611"/>
                    </a:cxn>
                    <a:cxn ang="0">
                      <a:pos x="6" y="875"/>
                    </a:cxn>
                    <a:cxn ang="0">
                      <a:pos x="60" y="1169"/>
                    </a:cxn>
                    <a:cxn ang="0">
                      <a:pos x="180" y="1474"/>
                    </a:cxn>
                    <a:cxn ang="0">
                      <a:pos x="353" y="1786"/>
                    </a:cxn>
                    <a:cxn ang="0">
                      <a:pos x="849" y="2380"/>
                    </a:cxn>
                    <a:cxn ang="0">
                      <a:pos x="1244" y="2709"/>
                    </a:cxn>
                    <a:cxn ang="0">
                      <a:pos x="1656" y="2961"/>
                    </a:cxn>
                    <a:cxn ang="0">
                      <a:pos x="1937" y="3075"/>
                    </a:cxn>
                    <a:cxn ang="0">
                      <a:pos x="1525" y="2889"/>
                    </a:cxn>
                    <a:cxn ang="0">
                      <a:pos x="1118" y="2607"/>
                    </a:cxn>
                    <a:cxn ang="0">
                      <a:pos x="849" y="2380"/>
                    </a:cxn>
                  </a:cxnLst>
                  <a:rect l="0" t="0" r="r" b="b"/>
                  <a:pathLst>
                    <a:path w="3271" h="3075">
                      <a:moveTo>
                        <a:pt x="849" y="2380"/>
                      </a:moveTo>
                      <a:lnTo>
                        <a:pt x="664" y="2188"/>
                      </a:lnTo>
                      <a:lnTo>
                        <a:pt x="502" y="1990"/>
                      </a:lnTo>
                      <a:lnTo>
                        <a:pt x="359" y="1786"/>
                      </a:lnTo>
                      <a:lnTo>
                        <a:pt x="239" y="1576"/>
                      </a:lnTo>
                      <a:lnTo>
                        <a:pt x="186" y="1474"/>
                      </a:lnTo>
                      <a:lnTo>
                        <a:pt x="138" y="1373"/>
                      </a:lnTo>
                      <a:lnTo>
                        <a:pt x="102" y="1271"/>
                      </a:lnTo>
                      <a:lnTo>
                        <a:pt x="66" y="1169"/>
                      </a:lnTo>
                      <a:lnTo>
                        <a:pt x="42" y="1067"/>
                      </a:lnTo>
                      <a:lnTo>
                        <a:pt x="24" y="971"/>
                      </a:lnTo>
                      <a:lnTo>
                        <a:pt x="12" y="875"/>
                      </a:lnTo>
                      <a:lnTo>
                        <a:pt x="6" y="779"/>
                      </a:lnTo>
                      <a:lnTo>
                        <a:pt x="6" y="695"/>
                      </a:lnTo>
                      <a:lnTo>
                        <a:pt x="18" y="611"/>
                      </a:lnTo>
                      <a:lnTo>
                        <a:pt x="30" y="533"/>
                      </a:lnTo>
                      <a:lnTo>
                        <a:pt x="54" y="461"/>
                      </a:lnTo>
                      <a:lnTo>
                        <a:pt x="84" y="389"/>
                      </a:lnTo>
                      <a:lnTo>
                        <a:pt x="120" y="330"/>
                      </a:lnTo>
                      <a:lnTo>
                        <a:pt x="162" y="270"/>
                      </a:lnTo>
                      <a:lnTo>
                        <a:pt x="209" y="216"/>
                      </a:lnTo>
                      <a:lnTo>
                        <a:pt x="299" y="144"/>
                      </a:lnTo>
                      <a:lnTo>
                        <a:pt x="395" y="84"/>
                      </a:lnTo>
                      <a:lnTo>
                        <a:pt x="508" y="42"/>
                      </a:lnTo>
                      <a:lnTo>
                        <a:pt x="628" y="18"/>
                      </a:lnTo>
                      <a:lnTo>
                        <a:pt x="754" y="6"/>
                      </a:lnTo>
                      <a:lnTo>
                        <a:pt x="891" y="6"/>
                      </a:lnTo>
                      <a:lnTo>
                        <a:pt x="1035" y="24"/>
                      </a:lnTo>
                      <a:lnTo>
                        <a:pt x="1184" y="60"/>
                      </a:lnTo>
                      <a:lnTo>
                        <a:pt x="1334" y="102"/>
                      </a:lnTo>
                      <a:lnTo>
                        <a:pt x="1489" y="162"/>
                      </a:lnTo>
                      <a:lnTo>
                        <a:pt x="1644" y="240"/>
                      </a:lnTo>
                      <a:lnTo>
                        <a:pt x="1806" y="324"/>
                      </a:lnTo>
                      <a:lnTo>
                        <a:pt x="1961" y="425"/>
                      </a:lnTo>
                      <a:lnTo>
                        <a:pt x="2117" y="533"/>
                      </a:lnTo>
                      <a:lnTo>
                        <a:pt x="2272" y="659"/>
                      </a:lnTo>
                      <a:lnTo>
                        <a:pt x="2422" y="797"/>
                      </a:lnTo>
                      <a:lnTo>
                        <a:pt x="2607" y="989"/>
                      </a:lnTo>
                      <a:lnTo>
                        <a:pt x="2769" y="1187"/>
                      </a:lnTo>
                      <a:lnTo>
                        <a:pt x="2912" y="1391"/>
                      </a:lnTo>
                      <a:lnTo>
                        <a:pt x="3032" y="1600"/>
                      </a:lnTo>
                      <a:lnTo>
                        <a:pt x="3085" y="1702"/>
                      </a:lnTo>
                      <a:lnTo>
                        <a:pt x="3133" y="1804"/>
                      </a:lnTo>
                      <a:lnTo>
                        <a:pt x="3169" y="1906"/>
                      </a:lnTo>
                      <a:lnTo>
                        <a:pt x="3205" y="2008"/>
                      </a:lnTo>
                      <a:lnTo>
                        <a:pt x="3229" y="2110"/>
                      </a:lnTo>
                      <a:lnTo>
                        <a:pt x="3247" y="2206"/>
                      </a:lnTo>
                      <a:lnTo>
                        <a:pt x="3259" y="2302"/>
                      </a:lnTo>
                      <a:lnTo>
                        <a:pt x="3265" y="2398"/>
                      </a:lnTo>
                      <a:lnTo>
                        <a:pt x="3265" y="2482"/>
                      </a:lnTo>
                      <a:lnTo>
                        <a:pt x="3253" y="2565"/>
                      </a:lnTo>
                      <a:lnTo>
                        <a:pt x="3241" y="2643"/>
                      </a:lnTo>
                      <a:lnTo>
                        <a:pt x="3217" y="2715"/>
                      </a:lnTo>
                      <a:lnTo>
                        <a:pt x="3187" y="2781"/>
                      </a:lnTo>
                      <a:lnTo>
                        <a:pt x="3157" y="2847"/>
                      </a:lnTo>
                      <a:lnTo>
                        <a:pt x="3115" y="2907"/>
                      </a:lnTo>
                      <a:lnTo>
                        <a:pt x="3068" y="2961"/>
                      </a:lnTo>
                      <a:lnTo>
                        <a:pt x="3068" y="2961"/>
                      </a:lnTo>
                      <a:lnTo>
                        <a:pt x="2996" y="3021"/>
                      </a:lnTo>
                      <a:lnTo>
                        <a:pt x="2918" y="3075"/>
                      </a:lnTo>
                      <a:lnTo>
                        <a:pt x="2930" y="3075"/>
                      </a:lnTo>
                      <a:lnTo>
                        <a:pt x="3002" y="3027"/>
                      </a:lnTo>
                      <a:lnTo>
                        <a:pt x="3068" y="2967"/>
                      </a:lnTo>
                      <a:lnTo>
                        <a:pt x="3115" y="2913"/>
                      </a:lnTo>
                      <a:lnTo>
                        <a:pt x="3157" y="2853"/>
                      </a:lnTo>
                      <a:lnTo>
                        <a:pt x="3193" y="2787"/>
                      </a:lnTo>
                      <a:lnTo>
                        <a:pt x="3223" y="2721"/>
                      </a:lnTo>
                      <a:lnTo>
                        <a:pt x="3247" y="2643"/>
                      </a:lnTo>
                      <a:lnTo>
                        <a:pt x="3259" y="2565"/>
                      </a:lnTo>
                      <a:lnTo>
                        <a:pt x="3271" y="2482"/>
                      </a:lnTo>
                      <a:lnTo>
                        <a:pt x="3271" y="2398"/>
                      </a:lnTo>
                      <a:lnTo>
                        <a:pt x="3265" y="2302"/>
                      </a:lnTo>
                      <a:lnTo>
                        <a:pt x="3253" y="2206"/>
                      </a:lnTo>
                      <a:lnTo>
                        <a:pt x="3235" y="2110"/>
                      </a:lnTo>
                      <a:lnTo>
                        <a:pt x="3211" y="2008"/>
                      </a:lnTo>
                      <a:lnTo>
                        <a:pt x="3175" y="1906"/>
                      </a:lnTo>
                      <a:lnTo>
                        <a:pt x="3139" y="1804"/>
                      </a:lnTo>
                      <a:lnTo>
                        <a:pt x="3091" y="1702"/>
                      </a:lnTo>
                      <a:lnTo>
                        <a:pt x="3038" y="1594"/>
                      </a:lnTo>
                      <a:lnTo>
                        <a:pt x="2918" y="1391"/>
                      </a:lnTo>
                      <a:lnTo>
                        <a:pt x="2775" y="1181"/>
                      </a:lnTo>
                      <a:lnTo>
                        <a:pt x="2613" y="983"/>
                      </a:lnTo>
                      <a:lnTo>
                        <a:pt x="2428" y="791"/>
                      </a:lnTo>
                      <a:lnTo>
                        <a:pt x="2278" y="653"/>
                      </a:lnTo>
                      <a:lnTo>
                        <a:pt x="2123" y="527"/>
                      </a:lnTo>
                      <a:lnTo>
                        <a:pt x="1967" y="419"/>
                      </a:lnTo>
                      <a:lnTo>
                        <a:pt x="1806" y="318"/>
                      </a:lnTo>
                      <a:lnTo>
                        <a:pt x="1650" y="234"/>
                      </a:lnTo>
                      <a:lnTo>
                        <a:pt x="1489" y="156"/>
                      </a:lnTo>
                      <a:lnTo>
                        <a:pt x="1334" y="96"/>
                      </a:lnTo>
                      <a:lnTo>
                        <a:pt x="1184" y="54"/>
                      </a:lnTo>
                      <a:lnTo>
                        <a:pt x="1035" y="18"/>
                      </a:lnTo>
                      <a:lnTo>
                        <a:pt x="891" y="0"/>
                      </a:lnTo>
                      <a:lnTo>
                        <a:pt x="754" y="0"/>
                      </a:lnTo>
                      <a:lnTo>
                        <a:pt x="622" y="12"/>
                      </a:lnTo>
                      <a:lnTo>
                        <a:pt x="502" y="36"/>
                      </a:lnTo>
                      <a:lnTo>
                        <a:pt x="395" y="78"/>
                      </a:lnTo>
                      <a:lnTo>
                        <a:pt x="293" y="138"/>
                      </a:lnTo>
                      <a:lnTo>
                        <a:pt x="204" y="210"/>
                      </a:lnTo>
                      <a:lnTo>
                        <a:pt x="156" y="264"/>
                      </a:lnTo>
                      <a:lnTo>
                        <a:pt x="114" y="324"/>
                      </a:lnTo>
                      <a:lnTo>
                        <a:pt x="78" y="389"/>
                      </a:lnTo>
                      <a:lnTo>
                        <a:pt x="48" y="461"/>
                      </a:lnTo>
                      <a:lnTo>
                        <a:pt x="30" y="533"/>
                      </a:lnTo>
                      <a:lnTo>
                        <a:pt x="12" y="611"/>
                      </a:lnTo>
                      <a:lnTo>
                        <a:pt x="6" y="695"/>
                      </a:lnTo>
                      <a:lnTo>
                        <a:pt x="0" y="779"/>
                      </a:lnTo>
                      <a:lnTo>
                        <a:pt x="6" y="875"/>
                      </a:lnTo>
                      <a:lnTo>
                        <a:pt x="18" y="971"/>
                      </a:lnTo>
                      <a:lnTo>
                        <a:pt x="36" y="1067"/>
                      </a:lnTo>
                      <a:lnTo>
                        <a:pt x="60" y="1169"/>
                      </a:lnTo>
                      <a:lnTo>
                        <a:pt x="96" y="1271"/>
                      </a:lnTo>
                      <a:lnTo>
                        <a:pt x="132" y="1373"/>
                      </a:lnTo>
                      <a:lnTo>
                        <a:pt x="180" y="1474"/>
                      </a:lnTo>
                      <a:lnTo>
                        <a:pt x="233" y="1582"/>
                      </a:lnTo>
                      <a:lnTo>
                        <a:pt x="287" y="1684"/>
                      </a:lnTo>
                      <a:lnTo>
                        <a:pt x="353" y="1786"/>
                      </a:lnTo>
                      <a:lnTo>
                        <a:pt x="496" y="1990"/>
                      </a:lnTo>
                      <a:lnTo>
                        <a:pt x="664" y="2188"/>
                      </a:lnTo>
                      <a:lnTo>
                        <a:pt x="849" y="2380"/>
                      </a:lnTo>
                      <a:lnTo>
                        <a:pt x="981" y="2500"/>
                      </a:lnTo>
                      <a:lnTo>
                        <a:pt x="1112" y="2607"/>
                      </a:lnTo>
                      <a:lnTo>
                        <a:pt x="1244" y="2709"/>
                      </a:lnTo>
                      <a:lnTo>
                        <a:pt x="1381" y="2805"/>
                      </a:lnTo>
                      <a:lnTo>
                        <a:pt x="1519" y="2889"/>
                      </a:lnTo>
                      <a:lnTo>
                        <a:pt x="1656" y="2961"/>
                      </a:lnTo>
                      <a:lnTo>
                        <a:pt x="1788" y="3021"/>
                      </a:lnTo>
                      <a:lnTo>
                        <a:pt x="1926" y="3075"/>
                      </a:lnTo>
                      <a:lnTo>
                        <a:pt x="1937" y="3075"/>
                      </a:lnTo>
                      <a:lnTo>
                        <a:pt x="1800" y="3021"/>
                      </a:lnTo>
                      <a:lnTo>
                        <a:pt x="1662" y="2961"/>
                      </a:lnTo>
                      <a:lnTo>
                        <a:pt x="1525" y="2889"/>
                      </a:lnTo>
                      <a:lnTo>
                        <a:pt x="1387" y="2805"/>
                      </a:lnTo>
                      <a:lnTo>
                        <a:pt x="1250" y="2709"/>
                      </a:lnTo>
                      <a:lnTo>
                        <a:pt x="1118" y="2607"/>
                      </a:lnTo>
                      <a:lnTo>
                        <a:pt x="981" y="2500"/>
                      </a:lnTo>
                      <a:lnTo>
                        <a:pt x="849" y="2380"/>
                      </a:lnTo>
                      <a:lnTo>
                        <a:pt x="849" y="2380"/>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grpSp>
              <p:nvGrpSpPr>
                <p:cNvPr id="5" name="Group 14"/>
                <p:cNvGrpSpPr>
                  <a:grpSpLocks noChangeAspect="1"/>
                </p:cNvGrpSpPr>
                <p:nvPr userDrawn="1"/>
              </p:nvGrpSpPr>
              <p:grpSpPr bwMode="auto">
                <a:xfrm>
                  <a:off x="0" y="522"/>
                  <a:ext cx="4751" cy="3795"/>
                  <a:chOff x="0" y="522"/>
                  <a:chExt cx="4751" cy="3795"/>
                </a:xfrm>
              </p:grpSpPr>
              <p:sp>
                <p:nvSpPr>
                  <p:cNvPr id="34" name="Freeform 15"/>
                  <p:cNvSpPr>
                    <a:spLocks noChangeAspect="1"/>
                  </p:cNvSpPr>
                  <p:nvPr userDrawn="1"/>
                </p:nvSpPr>
                <p:spPr bwMode="hidden">
                  <a:xfrm>
                    <a:off x="400" y="814"/>
                    <a:ext cx="3964" cy="3502"/>
                  </a:xfrm>
                  <a:custGeom>
                    <a:avLst/>
                    <a:gdLst/>
                    <a:ahLst/>
                    <a:cxnLst>
                      <a:cxn ang="0">
                        <a:pos x="3946" y="2860"/>
                      </a:cxn>
                      <a:cxn ang="0">
                        <a:pos x="3910" y="2614"/>
                      </a:cxn>
                      <a:cxn ang="0">
                        <a:pos x="3839" y="2368"/>
                      </a:cxn>
                      <a:cxn ang="0">
                        <a:pos x="3731" y="2110"/>
                      </a:cxn>
                      <a:cxn ang="0">
                        <a:pos x="3593" y="1853"/>
                      </a:cxn>
                      <a:cxn ang="0">
                        <a:pos x="3432" y="1595"/>
                      </a:cxn>
                      <a:cxn ang="0">
                        <a:pos x="3241" y="1343"/>
                      </a:cxn>
                      <a:cxn ang="0">
                        <a:pos x="3025" y="1103"/>
                      </a:cxn>
                      <a:cxn ang="0">
                        <a:pos x="2721" y="815"/>
                      </a:cxn>
                      <a:cxn ang="0">
                        <a:pos x="2332" y="522"/>
                      </a:cxn>
                      <a:cxn ang="0">
                        <a:pos x="1943" y="288"/>
                      </a:cxn>
                      <a:cxn ang="0">
                        <a:pos x="1555" y="126"/>
                      </a:cxn>
                      <a:cxn ang="0">
                        <a:pos x="1184" y="24"/>
                      </a:cxn>
                      <a:cxn ang="0">
                        <a:pos x="837" y="0"/>
                      </a:cxn>
                      <a:cxn ang="0">
                        <a:pos x="526" y="48"/>
                      </a:cxn>
                      <a:cxn ang="0">
                        <a:pos x="263" y="174"/>
                      </a:cxn>
                      <a:cxn ang="0">
                        <a:pos x="114" y="312"/>
                      </a:cxn>
                      <a:cxn ang="0">
                        <a:pos x="0" y="486"/>
                      </a:cxn>
                      <a:cxn ang="0">
                        <a:pos x="72" y="372"/>
                      </a:cxn>
                      <a:cxn ang="0">
                        <a:pos x="269" y="174"/>
                      </a:cxn>
                      <a:cxn ang="0">
                        <a:pos x="526" y="48"/>
                      </a:cxn>
                      <a:cxn ang="0">
                        <a:pos x="837" y="6"/>
                      </a:cxn>
                      <a:cxn ang="0">
                        <a:pos x="1184" y="30"/>
                      </a:cxn>
                      <a:cxn ang="0">
                        <a:pos x="1555" y="132"/>
                      </a:cxn>
                      <a:cxn ang="0">
                        <a:pos x="1943" y="294"/>
                      </a:cxn>
                      <a:cxn ang="0">
                        <a:pos x="2332" y="528"/>
                      </a:cxn>
                      <a:cxn ang="0">
                        <a:pos x="2715" y="821"/>
                      </a:cxn>
                      <a:cxn ang="0">
                        <a:pos x="3127" y="1223"/>
                      </a:cxn>
                      <a:cxn ang="0">
                        <a:pos x="3336" y="1469"/>
                      </a:cxn>
                      <a:cxn ang="0">
                        <a:pos x="3510" y="1727"/>
                      </a:cxn>
                      <a:cxn ang="0">
                        <a:pos x="3665" y="1984"/>
                      </a:cxn>
                      <a:cxn ang="0">
                        <a:pos x="3785" y="2236"/>
                      </a:cxn>
                      <a:cxn ang="0">
                        <a:pos x="3875" y="2494"/>
                      </a:cxn>
                      <a:cxn ang="0">
                        <a:pos x="3934" y="2740"/>
                      </a:cxn>
                      <a:cxn ang="0">
                        <a:pos x="3952" y="2973"/>
                      </a:cxn>
                      <a:cxn ang="0">
                        <a:pos x="3922" y="3255"/>
                      </a:cxn>
                      <a:cxn ang="0">
                        <a:pos x="3833" y="3501"/>
                      </a:cxn>
                      <a:cxn ang="0">
                        <a:pos x="3886" y="3387"/>
                      </a:cxn>
                      <a:cxn ang="0">
                        <a:pos x="3946" y="3123"/>
                      </a:cxn>
                      <a:cxn ang="0">
                        <a:pos x="3952" y="2973"/>
                      </a:cxn>
                    </a:cxnLst>
                    <a:rect l="0" t="0" r="r" b="b"/>
                    <a:pathLst>
                      <a:path w="3952" h="3501">
                        <a:moveTo>
                          <a:pt x="3952" y="2973"/>
                        </a:moveTo>
                        <a:lnTo>
                          <a:pt x="3946" y="2860"/>
                        </a:lnTo>
                        <a:lnTo>
                          <a:pt x="3934" y="2740"/>
                        </a:lnTo>
                        <a:lnTo>
                          <a:pt x="3910" y="2614"/>
                        </a:lnTo>
                        <a:lnTo>
                          <a:pt x="3875" y="2494"/>
                        </a:lnTo>
                        <a:lnTo>
                          <a:pt x="3839" y="2368"/>
                        </a:lnTo>
                        <a:lnTo>
                          <a:pt x="3785" y="2236"/>
                        </a:lnTo>
                        <a:lnTo>
                          <a:pt x="3731" y="2110"/>
                        </a:lnTo>
                        <a:lnTo>
                          <a:pt x="3665" y="1978"/>
                        </a:lnTo>
                        <a:lnTo>
                          <a:pt x="3593" y="1853"/>
                        </a:lnTo>
                        <a:lnTo>
                          <a:pt x="3516" y="1721"/>
                        </a:lnTo>
                        <a:lnTo>
                          <a:pt x="3432" y="1595"/>
                        </a:lnTo>
                        <a:lnTo>
                          <a:pt x="3336" y="1469"/>
                        </a:lnTo>
                        <a:lnTo>
                          <a:pt x="3241" y="1343"/>
                        </a:lnTo>
                        <a:lnTo>
                          <a:pt x="3133" y="1223"/>
                        </a:lnTo>
                        <a:lnTo>
                          <a:pt x="3025" y="1103"/>
                        </a:lnTo>
                        <a:lnTo>
                          <a:pt x="2906" y="983"/>
                        </a:lnTo>
                        <a:lnTo>
                          <a:pt x="2721" y="815"/>
                        </a:lnTo>
                        <a:lnTo>
                          <a:pt x="2529" y="660"/>
                        </a:lnTo>
                        <a:lnTo>
                          <a:pt x="2332" y="522"/>
                        </a:lnTo>
                        <a:lnTo>
                          <a:pt x="2141" y="396"/>
                        </a:lnTo>
                        <a:lnTo>
                          <a:pt x="1943" y="288"/>
                        </a:lnTo>
                        <a:lnTo>
                          <a:pt x="1746" y="198"/>
                        </a:lnTo>
                        <a:lnTo>
                          <a:pt x="1555" y="126"/>
                        </a:lnTo>
                        <a:lnTo>
                          <a:pt x="1363" y="66"/>
                        </a:lnTo>
                        <a:lnTo>
                          <a:pt x="1184" y="24"/>
                        </a:lnTo>
                        <a:lnTo>
                          <a:pt x="1005" y="6"/>
                        </a:lnTo>
                        <a:lnTo>
                          <a:pt x="837" y="0"/>
                        </a:lnTo>
                        <a:lnTo>
                          <a:pt x="676" y="12"/>
                        </a:lnTo>
                        <a:lnTo>
                          <a:pt x="526" y="48"/>
                        </a:lnTo>
                        <a:lnTo>
                          <a:pt x="389" y="102"/>
                        </a:lnTo>
                        <a:lnTo>
                          <a:pt x="263" y="174"/>
                        </a:lnTo>
                        <a:lnTo>
                          <a:pt x="155" y="264"/>
                        </a:lnTo>
                        <a:lnTo>
                          <a:pt x="114" y="312"/>
                        </a:lnTo>
                        <a:lnTo>
                          <a:pt x="72" y="366"/>
                        </a:lnTo>
                        <a:lnTo>
                          <a:pt x="0" y="486"/>
                        </a:lnTo>
                        <a:lnTo>
                          <a:pt x="0" y="498"/>
                        </a:lnTo>
                        <a:lnTo>
                          <a:pt x="72" y="372"/>
                        </a:lnTo>
                        <a:lnTo>
                          <a:pt x="161" y="264"/>
                        </a:lnTo>
                        <a:lnTo>
                          <a:pt x="269" y="174"/>
                        </a:lnTo>
                        <a:lnTo>
                          <a:pt x="395" y="102"/>
                        </a:lnTo>
                        <a:lnTo>
                          <a:pt x="526" y="48"/>
                        </a:lnTo>
                        <a:lnTo>
                          <a:pt x="676" y="18"/>
                        </a:lnTo>
                        <a:lnTo>
                          <a:pt x="837" y="6"/>
                        </a:lnTo>
                        <a:lnTo>
                          <a:pt x="1005" y="6"/>
                        </a:lnTo>
                        <a:lnTo>
                          <a:pt x="1184" y="30"/>
                        </a:lnTo>
                        <a:lnTo>
                          <a:pt x="1363" y="72"/>
                        </a:lnTo>
                        <a:lnTo>
                          <a:pt x="1555" y="132"/>
                        </a:lnTo>
                        <a:lnTo>
                          <a:pt x="1746" y="204"/>
                        </a:lnTo>
                        <a:lnTo>
                          <a:pt x="1943" y="294"/>
                        </a:lnTo>
                        <a:lnTo>
                          <a:pt x="2135" y="402"/>
                        </a:lnTo>
                        <a:lnTo>
                          <a:pt x="2332" y="528"/>
                        </a:lnTo>
                        <a:lnTo>
                          <a:pt x="2523" y="666"/>
                        </a:lnTo>
                        <a:lnTo>
                          <a:pt x="2715" y="821"/>
                        </a:lnTo>
                        <a:lnTo>
                          <a:pt x="2900" y="989"/>
                        </a:lnTo>
                        <a:lnTo>
                          <a:pt x="3127" y="1223"/>
                        </a:lnTo>
                        <a:lnTo>
                          <a:pt x="3235" y="1349"/>
                        </a:lnTo>
                        <a:lnTo>
                          <a:pt x="3336" y="1469"/>
                        </a:lnTo>
                        <a:lnTo>
                          <a:pt x="3426" y="1595"/>
                        </a:lnTo>
                        <a:lnTo>
                          <a:pt x="3510" y="1727"/>
                        </a:lnTo>
                        <a:lnTo>
                          <a:pt x="3593" y="1853"/>
                        </a:lnTo>
                        <a:lnTo>
                          <a:pt x="3665" y="1984"/>
                        </a:lnTo>
                        <a:lnTo>
                          <a:pt x="3731" y="2110"/>
                        </a:lnTo>
                        <a:lnTo>
                          <a:pt x="3785" y="2236"/>
                        </a:lnTo>
                        <a:lnTo>
                          <a:pt x="3833" y="2368"/>
                        </a:lnTo>
                        <a:lnTo>
                          <a:pt x="3875" y="2494"/>
                        </a:lnTo>
                        <a:lnTo>
                          <a:pt x="3910" y="2614"/>
                        </a:lnTo>
                        <a:lnTo>
                          <a:pt x="3934" y="2740"/>
                        </a:lnTo>
                        <a:lnTo>
                          <a:pt x="3946" y="2860"/>
                        </a:lnTo>
                        <a:lnTo>
                          <a:pt x="3952" y="2973"/>
                        </a:lnTo>
                        <a:lnTo>
                          <a:pt x="3946" y="3123"/>
                        </a:lnTo>
                        <a:lnTo>
                          <a:pt x="3922" y="3255"/>
                        </a:lnTo>
                        <a:lnTo>
                          <a:pt x="3886" y="3387"/>
                        </a:lnTo>
                        <a:lnTo>
                          <a:pt x="3833" y="3501"/>
                        </a:lnTo>
                        <a:lnTo>
                          <a:pt x="3833" y="3501"/>
                        </a:lnTo>
                        <a:lnTo>
                          <a:pt x="3886" y="3387"/>
                        </a:lnTo>
                        <a:lnTo>
                          <a:pt x="3928" y="3255"/>
                        </a:lnTo>
                        <a:lnTo>
                          <a:pt x="3946" y="3123"/>
                        </a:lnTo>
                        <a:lnTo>
                          <a:pt x="3952" y="2973"/>
                        </a:lnTo>
                        <a:lnTo>
                          <a:pt x="3952" y="2973"/>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sp>
                <p:nvSpPr>
                  <p:cNvPr id="35" name="Freeform 16"/>
                  <p:cNvSpPr>
                    <a:spLocks noChangeAspect="1"/>
                  </p:cNvSpPr>
                  <p:nvPr userDrawn="1"/>
                </p:nvSpPr>
                <p:spPr bwMode="hidden">
                  <a:xfrm>
                    <a:off x="407" y="953"/>
                    <a:ext cx="3803" cy="3364"/>
                  </a:xfrm>
                  <a:custGeom>
                    <a:avLst/>
                    <a:gdLst/>
                    <a:ahLst/>
                    <a:cxnLst>
                      <a:cxn ang="0">
                        <a:pos x="676" y="2416"/>
                      </a:cxn>
                      <a:cxn ang="0">
                        <a:pos x="419" y="2062"/>
                      </a:cxn>
                      <a:cxn ang="0">
                        <a:pos x="215" y="1703"/>
                      </a:cxn>
                      <a:cxn ang="0">
                        <a:pos x="78" y="1343"/>
                      </a:cxn>
                      <a:cxn ang="0">
                        <a:pos x="12" y="1001"/>
                      </a:cxn>
                      <a:cxn ang="0">
                        <a:pos x="18" y="701"/>
                      </a:cxn>
                      <a:cxn ang="0">
                        <a:pos x="96" y="450"/>
                      </a:cxn>
                      <a:cxn ang="0">
                        <a:pos x="239" y="246"/>
                      </a:cxn>
                      <a:cxn ang="0">
                        <a:pos x="580" y="48"/>
                      </a:cxn>
                      <a:cxn ang="0">
                        <a:pos x="1028" y="6"/>
                      </a:cxn>
                      <a:cxn ang="0">
                        <a:pos x="1543" y="120"/>
                      </a:cxn>
                      <a:cxn ang="0">
                        <a:pos x="2087" y="378"/>
                      </a:cxn>
                      <a:cxn ang="0">
                        <a:pos x="2631" y="773"/>
                      </a:cxn>
                      <a:cxn ang="0">
                        <a:pos x="3115" y="1265"/>
                      </a:cxn>
                      <a:cxn ang="0">
                        <a:pos x="3378" y="1625"/>
                      </a:cxn>
                      <a:cxn ang="0">
                        <a:pos x="3582" y="1984"/>
                      </a:cxn>
                      <a:cxn ang="0">
                        <a:pos x="3719" y="2344"/>
                      </a:cxn>
                      <a:cxn ang="0">
                        <a:pos x="3785" y="2686"/>
                      </a:cxn>
                      <a:cxn ang="0">
                        <a:pos x="3749" y="3105"/>
                      </a:cxn>
                      <a:cxn ang="0">
                        <a:pos x="3629" y="3363"/>
                      </a:cxn>
                      <a:cxn ang="0">
                        <a:pos x="3779" y="2967"/>
                      </a:cxn>
                      <a:cxn ang="0">
                        <a:pos x="3791" y="2794"/>
                      </a:cxn>
                      <a:cxn ang="0">
                        <a:pos x="3749" y="2458"/>
                      </a:cxn>
                      <a:cxn ang="0">
                        <a:pos x="3635" y="2104"/>
                      </a:cxn>
                      <a:cxn ang="0">
                        <a:pos x="3456" y="1739"/>
                      </a:cxn>
                      <a:cxn ang="0">
                        <a:pos x="3211" y="1385"/>
                      </a:cxn>
                      <a:cxn ang="0">
                        <a:pos x="2804" y="929"/>
                      </a:cxn>
                      <a:cxn ang="0">
                        <a:pos x="2272" y="492"/>
                      </a:cxn>
                      <a:cxn ang="0">
                        <a:pos x="1722" y="192"/>
                      </a:cxn>
                      <a:cxn ang="0">
                        <a:pos x="1190" y="24"/>
                      </a:cxn>
                      <a:cxn ang="0">
                        <a:pos x="717" y="12"/>
                      </a:cxn>
                      <a:cxn ang="0">
                        <a:pos x="335" y="162"/>
                      </a:cxn>
                      <a:cxn ang="0">
                        <a:pos x="132" y="378"/>
                      </a:cxn>
                      <a:cxn ang="0">
                        <a:pos x="36" y="612"/>
                      </a:cxn>
                      <a:cxn ang="0">
                        <a:pos x="0" y="893"/>
                      </a:cxn>
                      <a:cxn ang="0">
                        <a:pos x="42" y="1229"/>
                      </a:cxn>
                      <a:cxn ang="0">
                        <a:pos x="161" y="1583"/>
                      </a:cxn>
                      <a:cxn ang="0">
                        <a:pos x="341" y="1942"/>
                      </a:cxn>
                      <a:cxn ang="0">
                        <a:pos x="580" y="2302"/>
                      </a:cxn>
                      <a:cxn ang="0">
                        <a:pos x="987" y="2758"/>
                      </a:cxn>
                      <a:cxn ang="0">
                        <a:pos x="1596" y="3237"/>
                      </a:cxn>
                      <a:cxn ang="0">
                        <a:pos x="1596" y="3237"/>
                      </a:cxn>
                      <a:cxn ang="0">
                        <a:pos x="993" y="2758"/>
                      </a:cxn>
                    </a:cxnLst>
                    <a:rect l="0" t="0" r="r" b="b"/>
                    <a:pathLst>
                      <a:path w="3791" h="3363">
                        <a:moveTo>
                          <a:pt x="993" y="2758"/>
                        </a:moveTo>
                        <a:lnTo>
                          <a:pt x="777" y="2536"/>
                        </a:lnTo>
                        <a:lnTo>
                          <a:pt x="676" y="2416"/>
                        </a:lnTo>
                        <a:lnTo>
                          <a:pt x="586" y="2302"/>
                        </a:lnTo>
                        <a:lnTo>
                          <a:pt x="496" y="2182"/>
                        </a:lnTo>
                        <a:lnTo>
                          <a:pt x="419" y="2062"/>
                        </a:lnTo>
                        <a:lnTo>
                          <a:pt x="341" y="1942"/>
                        </a:lnTo>
                        <a:lnTo>
                          <a:pt x="275" y="1822"/>
                        </a:lnTo>
                        <a:lnTo>
                          <a:pt x="215" y="1703"/>
                        </a:lnTo>
                        <a:lnTo>
                          <a:pt x="161" y="1583"/>
                        </a:lnTo>
                        <a:lnTo>
                          <a:pt x="114" y="1463"/>
                        </a:lnTo>
                        <a:lnTo>
                          <a:pt x="78" y="1343"/>
                        </a:lnTo>
                        <a:lnTo>
                          <a:pt x="48" y="1229"/>
                        </a:lnTo>
                        <a:lnTo>
                          <a:pt x="24" y="1115"/>
                        </a:lnTo>
                        <a:lnTo>
                          <a:pt x="12" y="1001"/>
                        </a:lnTo>
                        <a:lnTo>
                          <a:pt x="6" y="893"/>
                        </a:lnTo>
                        <a:lnTo>
                          <a:pt x="12" y="797"/>
                        </a:lnTo>
                        <a:lnTo>
                          <a:pt x="18" y="701"/>
                        </a:lnTo>
                        <a:lnTo>
                          <a:pt x="42" y="612"/>
                        </a:lnTo>
                        <a:lnTo>
                          <a:pt x="66" y="528"/>
                        </a:lnTo>
                        <a:lnTo>
                          <a:pt x="96" y="450"/>
                        </a:lnTo>
                        <a:lnTo>
                          <a:pt x="138" y="378"/>
                        </a:lnTo>
                        <a:lnTo>
                          <a:pt x="185" y="306"/>
                        </a:lnTo>
                        <a:lnTo>
                          <a:pt x="239" y="246"/>
                        </a:lnTo>
                        <a:lnTo>
                          <a:pt x="341" y="162"/>
                        </a:lnTo>
                        <a:lnTo>
                          <a:pt x="454" y="96"/>
                        </a:lnTo>
                        <a:lnTo>
                          <a:pt x="580" y="48"/>
                        </a:lnTo>
                        <a:lnTo>
                          <a:pt x="723" y="18"/>
                        </a:lnTo>
                        <a:lnTo>
                          <a:pt x="867" y="6"/>
                        </a:lnTo>
                        <a:lnTo>
                          <a:pt x="1028" y="6"/>
                        </a:lnTo>
                        <a:lnTo>
                          <a:pt x="1196" y="30"/>
                        </a:lnTo>
                        <a:lnTo>
                          <a:pt x="1363" y="66"/>
                        </a:lnTo>
                        <a:lnTo>
                          <a:pt x="1543" y="120"/>
                        </a:lnTo>
                        <a:lnTo>
                          <a:pt x="1722" y="192"/>
                        </a:lnTo>
                        <a:lnTo>
                          <a:pt x="1901" y="282"/>
                        </a:lnTo>
                        <a:lnTo>
                          <a:pt x="2087" y="378"/>
                        </a:lnTo>
                        <a:lnTo>
                          <a:pt x="2272" y="498"/>
                        </a:lnTo>
                        <a:lnTo>
                          <a:pt x="2451" y="624"/>
                        </a:lnTo>
                        <a:lnTo>
                          <a:pt x="2631" y="773"/>
                        </a:lnTo>
                        <a:lnTo>
                          <a:pt x="2804" y="929"/>
                        </a:lnTo>
                        <a:lnTo>
                          <a:pt x="3019" y="1151"/>
                        </a:lnTo>
                        <a:lnTo>
                          <a:pt x="3115" y="1265"/>
                        </a:lnTo>
                        <a:lnTo>
                          <a:pt x="3211" y="1385"/>
                        </a:lnTo>
                        <a:lnTo>
                          <a:pt x="3295" y="1505"/>
                        </a:lnTo>
                        <a:lnTo>
                          <a:pt x="3378" y="1625"/>
                        </a:lnTo>
                        <a:lnTo>
                          <a:pt x="3450" y="1745"/>
                        </a:lnTo>
                        <a:lnTo>
                          <a:pt x="3522" y="1864"/>
                        </a:lnTo>
                        <a:lnTo>
                          <a:pt x="3582" y="1984"/>
                        </a:lnTo>
                        <a:lnTo>
                          <a:pt x="3635" y="2104"/>
                        </a:lnTo>
                        <a:lnTo>
                          <a:pt x="3677" y="2224"/>
                        </a:lnTo>
                        <a:lnTo>
                          <a:pt x="3719" y="2344"/>
                        </a:lnTo>
                        <a:lnTo>
                          <a:pt x="3749" y="2458"/>
                        </a:lnTo>
                        <a:lnTo>
                          <a:pt x="3773" y="2572"/>
                        </a:lnTo>
                        <a:lnTo>
                          <a:pt x="3785" y="2686"/>
                        </a:lnTo>
                        <a:lnTo>
                          <a:pt x="3791" y="2794"/>
                        </a:lnTo>
                        <a:lnTo>
                          <a:pt x="3779" y="2955"/>
                        </a:lnTo>
                        <a:lnTo>
                          <a:pt x="3749" y="3105"/>
                        </a:lnTo>
                        <a:lnTo>
                          <a:pt x="3695" y="3243"/>
                        </a:lnTo>
                        <a:lnTo>
                          <a:pt x="3623" y="3363"/>
                        </a:lnTo>
                        <a:lnTo>
                          <a:pt x="3629" y="3363"/>
                        </a:lnTo>
                        <a:lnTo>
                          <a:pt x="3701" y="3243"/>
                        </a:lnTo>
                        <a:lnTo>
                          <a:pt x="3749" y="3111"/>
                        </a:lnTo>
                        <a:lnTo>
                          <a:pt x="3779" y="2967"/>
                        </a:lnTo>
                        <a:lnTo>
                          <a:pt x="3791" y="2806"/>
                        </a:lnTo>
                        <a:lnTo>
                          <a:pt x="3791" y="2800"/>
                        </a:lnTo>
                        <a:lnTo>
                          <a:pt x="3791" y="2794"/>
                        </a:lnTo>
                        <a:lnTo>
                          <a:pt x="3785" y="2686"/>
                        </a:lnTo>
                        <a:lnTo>
                          <a:pt x="3773" y="2572"/>
                        </a:lnTo>
                        <a:lnTo>
                          <a:pt x="3749" y="2458"/>
                        </a:lnTo>
                        <a:lnTo>
                          <a:pt x="3719" y="2338"/>
                        </a:lnTo>
                        <a:lnTo>
                          <a:pt x="3683" y="2224"/>
                        </a:lnTo>
                        <a:lnTo>
                          <a:pt x="3635" y="2104"/>
                        </a:lnTo>
                        <a:lnTo>
                          <a:pt x="3582" y="1984"/>
                        </a:lnTo>
                        <a:lnTo>
                          <a:pt x="3522" y="1864"/>
                        </a:lnTo>
                        <a:lnTo>
                          <a:pt x="3456" y="1739"/>
                        </a:lnTo>
                        <a:lnTo>
                          <a:pt x="3378" y="1619"/>
                        </a:lnTo>
                        <a:lnTo>
                          <a:pt x="3300" y="1499"/>
                        </a:lnTo>
                        <a:lnTo>
                          <a:pt x="3211" y="1385"/>
                        </a:lnTo>
                        <a:lnTo>
                          <a:pt x="3121" y="1265"/>
                        </a:lnTo>
                        <a:lnTo>
                          <a:pt x="3019" y="1151"/>
                        </a:lnTo>
                        <a:lnTo>
                          <a:pt x="2804" y="929"/>
                        </a:lnTo>
                        <a:lnTo>
                          <a:pt x="2631" y="767"/>
                        </a:lnTo>
                        <a:lnTo>
                          <a:pt x="2451" y="624"/>
                        </a:lnTo>
                        <a:lnTo>
                          <a:pt x="2272" y="492"/>
                        </a:lnTo>
                        <a:lnTo>
                          <a:pt x="2087" y="378"/>
                        </a:lnTo>
                        <a:lnTo>
                          <a:pt x="1901" y="276"/>
                        </a:lnTo>
                        <a:lnTo>
                          <a:pt x="1722" y="192"/>
                        </a:lnTo>
                        <a:lnTo>
                          <a:pt x="1543" y="120"/>
                        </a:lnTo>
                        <a:lnTo>
                          <a:pt x="1363" y="66"/>
                        </a:lnTo>
                        <a:lnTo>
                          <a:pt x="1190" y="24"/>
                        </a:lnTo>
                        <a:lnTo>
                          <a:pt x="1028" y="6"/>
                        </a:lnTo>
                        <a:lnTo>
                          <a:pt x="867" y="0"/>
                        </a:lnTo>
                        <a:lnTo>
                          <a:pt x="717" y="12"/>
                        </a:lnTo>
                        <a:lnTo>
                          <a:pt x="580" y="42"/>
                        </a:lnTo>
                        <a:lnTo>
                          <a:pt x="448" y="90"/>
                        </a:lnTo>
                        <a:lnTo>
                          <a:pt x="335" y="162"/>
                        </a:lnTo>
                        <a:lnTo>
                          <a:pt x="233" y="246"/>
                        </a:lnTo>
                        <a:lnTo>
                          <a:pt x="179" y="306"/>
                        </a:lnTo>
                        <a:lnTo>
                          <a:pt x="132" y="378"/>
                        </a:lnTo>
                        <a:lnTo>
                          <a:pt x="90" y="450"/>
                        </a:lnTo>
                        <a:lnTo>
                          <a:pt x="60" y="528"/>
                        </a:lnTo>
                        <a:lnTo>
                          <a:pt x="36" y="612"/>
                        </a:lnTo>
                        <a:lnTo>
                          <a:pt x="12" y="701"/>
                        </a:lnTo>
                        <a:lnTo>
                          <a:pt x="6" y="797"/>
                        </a:lnTo>
                        <a:lnTo>
                          <a:pt x="0" y="893"/>
                        </a:lnTo>
                        <a:lnTo>
                          <a:pt x="6" y="1001"/>
                        </a:lnTo>
                        <a:lnTo>
                          <a:pt x="24" y="1115"/>
                        </a:lnTo>
                        <a:lnTo>
                          <a:pt x="42" y="1229"/>
                        </a:lnTo>
                        <a:lnTo>
                          <a:pt x="78" y="1343"/>
                        </a:lnTo>
                        <a:lnTo>
                          <a:pt x="114" y="1463"/>
                        </a:lnTo>
                        <a:lnTo>
                          <a:pt x="161" y="1583"/>
                        </a:lnTo>
                        <a:lnTo>
                          <a:pt x="215" y="1703"/>
                        </a:lnTo>
                        <a:lnTo>
                          <a:pt x="275" y="1822"/>
                        </a:lnTo>
                        <a:lnTo>
                          <a:pt x="341" y="1942"/>
                        </a:lnTo>
                        <a:lnTo>
                          <a:pt x="413" y="2062"/>
                        </a:lnTo>
                        <a:lnTo>
                          <a:pt x="496" y="2182"/>
                        </a:lnTo>
                        <a:lnTo>
                          <a:pt x="580" y="2302"/>
                        </a:lnTo>
                        <a:lnTo>
                          <a:pt x="676" y="2422"/>
                        </a:lnTo>
                        <a:lnTo>
                          <a:pt x="771" y="2536"/>
                        </a:lnTo>
                        <a:lnTo>
                          <a:pt x="987" y="2758"/>
                        </a:lnTo>
                        <a:lnTo>
                          <a:pt x="1184" y="2931"/>
                        </a:lnTo>
                        <a:lnTo>
                          <a:pt x="1387" y="3093"/>
                        </a:lnTo>
                        <a:lnTo>
                          <a:pt x="1596" y="3237"/>
                        </a:lnTo>
                        <a:lnTo>
                          <a:pt x="1800" y="3363"/>
                        </a:lnTo>
                        <a:lnTo>
                          <a:pt x="1806" y="3363"/>
                        </a:lnTo>
                        <a:lnTo>
                          <a:pt x="1596" y="3237"/>
                        </a:lnTo>
                        <a:lnTo>
                          <a:pt x="1393" y="3093"/>
                        </a:lnTo>
                        <a:lnTo>
                          <a:pt x="1190" y="2931"/>
                        </a:lnTo>
                        <a:lnTo>
                          <a:pt x="993" y="2758"/>
                        </a:lnTo>
                        <a:lnTo>
                          <a:pt x="993" y="2758"/>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sp>
                <p:nvSpPr>
                  <p:cNvPr id="36" name="Freeform 17"/>
                  <p:cNvSpPr>
                    <a:spLocks noChangeAspect="1"/>
                  </p:cNvSpPr>
                  <p:nvPr userDrawn="1"/>
                </p:nvSpPr>
                <p:spPr bwMode="hidden">
                  <a:xfrm>
                    <a:off x="514" y="1091"/>
                    <a:ext cx="3539" cy="3225"/>
                  </a:xfrm>
                  <a:custGeom>
                    <a:avLst/>
                    <a:gdLst/>
                    <a:ahLst/>
                    <a:cxnLst>
                      <a:cxn ang="0">
                        <a:pos x="538" y="2146"/>
                      </a:cxn>
                      <a:cxn ang="0">
                        <a:pos x="317" y="1816"/>
                      </a:cxn>
                      <a:cxn ang="0">
                        <a:pos x="149" y="1481"/>
                      </a:cxn>
                      <a:cxn ang="0">
                        <a:pos x="41" y="1151"/>
                      </a:cxn>
                      <a:cxn ang="0">
                        <a:pos x="0" y="839"/>
                      </a:cxn>
                      <a:cxn ang="0">
                        <a:pos x="30" y="575"/>
                      </a:cxn>
                      <a:cxn ang="0">
                        <a:pos x="125" y="354"/>
                      </a:cxn>
                      <a:cxn ang="0">
                        <a:pos x="317" y="150"/>
                      </a:cxn>
                      <a:cxn ang="0">
                        <a:pos x="669" y="12"/>
                      </a:cxn>
                      <a:cxn ang="0">
                        <a:pos x="1112" y="24"/>
                      </a:cxn>
                      <a:cxn ang="0">
                        <a:pos x="1608" y="174"/>
                      </a:cxn>
                      <a:cxn ang="0">
                        <a:pos x="2116" y="456"/>
                      </a:cxn>
                      <a:cxn ang="0">
                        <a:pos x="2613" y="857"/>
                      </a:cxn>
                      <a:cxn ang="0">
                        <a:pos x="3073" y="1391"/>
                      </a:cxn>
                      <a:cxn ang="0">
                        <a:pos x="3276" y="1726"/>
                      </a:cxn>
                      <a:cxn ang="0">
                        <a:pos x="3426" y="2062"/>
                      </a:cxn>
                      <a:cxn ang="0">
                        <a:pos x="3509" y="2386"/>
                      </a:cxn>
                      <a:cxn ang="0">
                        <a:pos x="3521" y="2680"/>
                      </a:cxn>
                      <a:cxn ang="0">
                        <a:pos x="3474" y="2931"/>
                      </a:cxn>
                      <a:cxn ang="0">
                        <a:pos x="3360" y="3141"/>
                      </a:cxn>
                      <a:cxn ang="0">
                        <a:pos x="3282" y="3225"/>
                      </a:cxn>
                      <a:cxn ang="0">
                        <a:pos x="3312" y="3201"/>
                      </a:cxn>
                      <a:cxn ang="0">
                        <a:pos x="3444" y="3009"/>
                      </a:cxn>
                      <a:cxn ang="0">
                        <a:pos x="3515" y="2769"/>
                      </a:cxn>
                      <a:cxn ang="0">
                        <a:pos x="3521" y="2488"/>
                      </a:cxn>
                      <a:cxn ang="0">
                        <a:pos x="3462" y="2170"/>
                      </a:cxn>
                      <a:cxn ang="0">
                        <a:pos x="3336" y="1834"/>
                      </a:cxn>
                      <a:cxn ang="0">
                        <a:pos x="3145" y="1499"/>
                      </a:cxn>
                      <a:cxn ang="0">
                        <a:pos x="2816" y="1061"/>
                      </a:cxn>
                      <a:cxn ang="0">
                        <a:pos x="2284" y="575"/>
                      </a:cxn>
                      <a:cxn ang="0">
                        <a:pos x="1775" y="252"/>
                      </a:cxn>
                      <a:cxn ang="0">
                        <a:pos x="1273" y="60"/>
                      </a:cxn>
                      <a:cxn ang="0">
                        <a:pos x="807" y="0"/>
                      </a:cxn>
                      <a:cxn ang="0">
                        <a:pos x="418" y="84"/>
                      </a:cxn>
                      <a:cxn ang="0">
                        <a:pos x="167" y="288"/>
                      </a:cxn>
                      <a:cxn ang="0">
                        <a:pos x="53" y="498"/>
                      </a:cxn>
                      <a:cxn ang="0">
                        <a:pos x="0" y="749"/>
                      </a:cxn>
                      <a:cxn ang="0">
                        <a:pos x="18" y="1043"/>
                      </a:cxn>
                      <a:cxn ang="0">
                        <a:pos x="101" y="1373"/>
                      </a:cxn>
                      <a:cxn ang="0">
                        <a:pos x="251" y="1708"/>
                      </a:cxn>
                      <a:cxn ang="0">
                        <a:pos x="454" y="2038"/>
                      </a:cxn>
                      <a:cxn ang="0">
                        <a:pos x="914" y="2572"/>
                      </a:cxn>
                      <a:cxn ang="0">
                        <a:pos x="1255" y="2865"/>
                      </a:cxn>
                      <a:cxn ang="0">
                        <a:pos x="1608" y="3099"/>
                      </a:cxn>
                      <a:cxn ang="0">
                        <a:pos x="1853" y="3225"/>
                      </a:cxn>
                      <a:cxn ang="0">
                        <a:pos x="1494" y="3027"/>
                      </a:cxn>
                      <a:cxn ang="0">
                        <a:pos x="1142" y="2769"/>
                      </a:cxn>
                    </a:cxnLst>
                    <a:rect l="0" t="0" r="r" b="b"/>
                    <a:pathLst>
                      <a:path w="3527" h="3225">
                        <a:moveTo>
                          <a:pt x="914" y="2572"/>
                        </a:moveTo>
                        <a:lnTo>
                          <a:pt x="717" y="2362"/>
                        </a:lnTo>
                        <a:lnTo>
                          <a:pt x="538" y="2146"/>
                        </a:lnTo>
                        <a:lnTo>
                          <a:pt x="460" y="2038"/>
                        </a:lnTo>
                        <a:lnTo>
                          <a:pt x="382" y="1930"/>
                        </a:lnTo>
                        <a:lnTo>
                          <a:pt x="317" y="1816"/>
                        </a:lnTo>
                        <a:lnTo>
                          <a:pt x="251" y="1702"/>
                        </a:lnTo>
                        <a:lnTo>
                          <a:pt x="197" y="1589"/>
                        </a:lnTo>
                        <a:lnTo>
                          <a:pt x="149" y="1481"/>
                        </a:lnTo>
                        <a:lnTo>
                          <a:pt x="107" y="1367"/>
                        </a:lnTo>
                        <a:lnTo>
                          <a:pt x="71" y="1259"/>
                        </a:lnTo>
                        <a:lnTo>
                          <a:pt x="41" y="1151"/>
                        </a:lnTo>
                        <a:lnTo>
                          <a:pt x="18" y="1043"/>
                        </a:lnTo>
                        <a:lnTo>
                          <a:pt x="6" y="941"/>
                        </a:lnTo>
                        <a:lnTo>
                          <a:pt x="0" y="839"/>
                        </a:lnTo>
                        <a:lnTo>
                          <a:pt x="6" y="749"/>
                        </a:lnTo>
                        <a:lnTo>
                          <a:pt x="12" y="659"/>
                        </a:lnTo>
                        <a:lnTo>
                          <a:pt x="30" y="575"/>
                        </a:lnTo>
                        <a:lnTo>
                          <a:pt x="59" y="498"/>
                        </a:lnTo>
                        <a:lnTo>
                          <a:pt x="89" y="420"/>
                        </a:lnTo>
                        <a:lnTo>
                          <a:pt x="125" y="354"/>
                        </a:lnTo>
                        <a:lnTo>
                          <a:pt x="173" y="288"/>
                        </a:lnTo>
                        <a:lnTo>
                          <a:pt x="221" y="228"/>
                        </a:lnTo>
                        <a:lnTo>
                          <a:pt x="317" y="150"/>
                        </a:lnTo>
                        <a:lnTo>
                          <a:pt x="424" y="90"/>
                        </a:lnTo>
                        <a:lnTo>
                          <a:pt x="544" y="42"/>
                        </a:lnTo>
                        <a:lnTo>
                          <a:pt x="669" y="12"/>
                        </a:lnTo>
                        <a:lnTo>
                          <a:pt x="813" y="0"/>
                        </a:lnTo>
                        <a:lnTo>
                          <a:pt x="956" y="6"/>
                        </a:lnTo>
                        <a:lnTo>
                          <a:pt x="1112" y="24"/>
                        </a:lnTo>
                        <a:lnTo>
                          <a:pt x="1273" y="60"/>
                        </a:lnTo>
                        <a:lnTo>
                          <a:pt x="1441" y="114"/>
                        </a:lnTo>
                        <a:lnTo>
                          <a:pt x="1608" y="174"/>
                        </a:lnTo>
                        <a:lnTo>
                          <a:pt x="1775" y="258"/>
                        </a:lnTo>
                        <a:lnTo>
                          <a:pt x="1949" y="348"/>
                        </a:lnTo>
                        <a:lnTo>
                          <a:pt x="2116" y="456"/>
                        </a:lnTo>
                        <a:lnTo>
                          <a:pt x="2284" y="575"/>
                        </a:lnTo>
                        <a:lnTo>
                          <a:pt x="2451" y="713"/>
                        </a:lnTo>
                        <a:lnTo>
                          <a:pt x="2613" y="857"/>
                        </a:lnTo>
                        <a:lnTo>
                          <a:pt x="2810" y="1067"/>
                        </a:lnTo>
                        <a:lnTo>
                          <a:pt x="2989" y="1283"/>
                        </a:lnTo>
                        <a:lnTo>
                          <a:pt x="3073" y="1391"/>
                        </a:lnTo>
                        <a:lnTo>
                          <a:pt x="3145" y="1505"/>
                        </a:lnTo>
                        <a:lnTo>
                          <a:pt x="3216" y="1612"/>
                        </a:lnTo>
                        <a:lnTo>
                          <a:pt x="3276" y="1726"/>
                        </a:lnTo>
                        <a:lnTo>
                          <a:pt x="3330" y="1840"/>
                        </a:lnTo>
                        <a:lnTo>
                          <a:pt x="3384" y="1948"/>
                        </a:lnTo>
                        <a:lnTo>
                          <a:pt x="3426" y="2062"/>
                        </a:lnTo>
                        <a:lnTo>
                          <a:pt x="3462" y="2170"/>
                        </a:lnTo>
                        <a:lnTo>
                          <a:pt x="3491" y="2278"/>
                        </a:lnTo>
                        <a:lnTo>
                          <a:pt x="3509" y="2386"/>
                        </a:lnTo>
                        <a:lnTo>
                          <a:pt x="3521" y="2488"/>
                        </a:lnTo>
                        <a:lnTo>
                          <a:pt x="3527" y="2590"/>
                        </a:lnTo>
                        <a:lnTo>
                          <a:pt x="3521" y="2680"/>
                        </a:lnTo>
                        <a:lnTo>
                          <a:pt x="3515" y="2769"/>
                        </a:lnTo>
                        <a:lnTo>
                          <a:pt x="3497" y="2853"/>
                        </a:lnTo>
                        <a:lnTo>
                          <a:pt x="3474" y="2931"/>
                        </a:lnTo>
                        <a:lnTo>
                          <a:pt x="3438" y="3009"/>
                        </a:lnTo>
                        <a:lnTo>
                          <a:pt x="3402" y="3075"/>
                        </a:lnTo>
                        <a:lnTo>
                          <a:pt x="3360" y="3141"/>
                        </a:lnTo>
                        <a:lnTo>
                          <a:pt x="3306" y="3201"/>
                        </a:lnTo>
                        <a:lnTo>
                          <a:pt x="3294" y="3213"/>
                        </a:lnTo>
                        <a:lnTo>
                          <a:pt x="3282" y="3225"/>
                        </a:lnTo>
                        <a:lnTo>
                          <a:pt x="3288" y="3225"/>
                        </a:lnTo>
                        <a:lnTo>
                          <a:pt x="3300" y="3213"/>
                        </a:lnTo>
                        <a:lnTo>
                          <a:pt x="3312" y="3201"/>
                        </a:lnTo>
                        <a:lnTo>
                          <a:pt x="3366" y="3141"/>
                        </a:lnTo>
                        <a:lnTo>
                          <a:pt x="3408" y="3075"/>
                        </a:lnTo>
                        <a:lnTo>
                          <a:pt x="3444" y="3009"/>
                        </a:lnTo>
                        <a:lnTo>
                          <a:pt x="3474" y="2931"/>
                        </a:lnTo>
                        <a:lnTo>
                          <a:pt x="3497" y="2853"/>
                        </a:lnTo>
                        <a:lnTo>
                          <a:pt x="3515" y="2769"/>
                        </a:lnTo>
                        <a:lnTo>
                          <a:pt x="3527" y="2680"/>
                        </a:lnTo>
                        <a:lnTo>
                          <a:pt x="3527" y="2590"/>
                        </a:lnTo>
                        <a:lnTo>
                          <a:pt x="3521" y="2488"/>
                        </a:lnTo>
                        <a:lnTo>
                          <a:pt x="3509" y="2386"/>
                        </a:lnTo>
                        <a:lnTo>
                          <a:pt x="3491" y="2278"/>
                        </a:lnTo>
                        <a:lnTo>
                          <a:pt x="3462" y="2170"/>
                        </a:lnTo>
                        <a:lnTo>
                          <a:pt x="3426" y="2056"/>
                        </a:lnTo>
                        <a:lnTo>
                          <a:pt x="3384" y="1948"/>
                        </a:lnTo>
                        <a:lnTo>
                          <a:pt x="3336" y="1834"/>
                        </a:lnTo>
                        <a:lnTo>
                          <a:pt x="3276" y="1726"/>
                        </a:lnTo>
                        <a:lnTo>
                          <a:pt x="3216" y="1612"/>
                        </a:lnTo>
                        <a:lnTo>
                          <a:pt x="3145" y="1499"/>
                        </a:lnTo>
                        <a:lnTo>
                          <a:pt x="3073" y="1391"/>
                        </a:lnTo>
                        <a:lnTo>
                          <a:pt x="2989" y="1277"/>
                        </a:lnTo>
                        <a:lnTo>
                          <a:pt x="2816" y="1061"/>
                        </a:lnTo>
                        <a:lnTo>
                          <a:pt x="2613" y="857"/>
                        </a:lnTo>
                        <a:lnTo>
                          <a:pt x="2451" y="707"/>
                        </a:lnTo>
                        <a:lnTo>
                          <a:pt x="2284" y="575"/>
                        </a:lnTo>
                        <a:lnTo>
                          <a:pt x="2116" y="456"/>
                        </a:lnTo>
                        <a:lnTo>
                          <a:pt x="1949" y="348"/>
                        </a:lnTo>
                        <a:lnTo>
                          <a:pt x="1775" y="252"/>
                        </a:lnTo>
                        <a:lnTo>
                          <a:pt x="1608" y="174"/>
                        </a:lnTo>
                        <a:lnTo>
                          <a:pt x="1435" y="108"/>
                        </a:lnTo>
                        <a:lnTo>
                          <a:pt x="1273" y="60"/>
                        </a:lnTo>
                        <a:lnTo>
                          <a:pt x="1112" y="24"/>
                        </a:lnTo>
                        <a:lnTo>
                          <a:pt x="956" y="0"/>
                        </a:lnTo>
                        <a:lnTo>
                          <a:pt x="807" y="0"/>
                        </a:lnTo>
                        <a:lnTo>
                          <a:pt x="669" y="12"/>
                        </a:lnTo>
                        <a:lnTo>
                          <a:pt x="538" y="42"/>
                        </a:lnTo>
                        <a:lnTo>
                          <a:pt x="418" y="84"/>
                        </a:lnTo>
                        <a:lnTo>
                          <a:pt x="311" y="150"/>
                        </a:lnTo>
                        <a:lnTo>
                          <a:pt x="215" y="228"/>
                        </a:lnTo>
                        <a:lnTo>
                          <a:pt x="167" y="288"/>
                        </a:lnTo>
                        <a:lnTo>
                          <a:pt x="119" y="354"/>
                        </a:lnTo>
                        <a:lnTo>
                          <a:pt x="83" y="420"/>
                        </a:lnTo>
                        <a:lnTo>
                          <a:pt x="53" y="498"/>
                        </a:lnTo>
                        <a:lnTo>
                          <a:pt x="30" y="575"/>
                        </a:lnTo>
                        <a:lnTo>
                          <a:pt x="12" y="659"/>
                        </a:lnTo>
                        <a:lnTo>
                          <a:pt x="0" y="749"/>
                        </a:lnTo>
                        <a:lnTo>
                          <a:pt x="0" y="839"/>
                        </a:lnTo>
                        <a:lnTo>
                          <a:pt x="6" y="941"/>
                        </a:lnTo>
                        <a:lnTo>
                          <a:pt x="18" y="1043"/>
                        </a:lnTo>
                        <a:lnTo>
                          <a:pt x="35" y="1151"/>
                        </a:lnTo>
                        <a:lnTo>
                          <a:pt x="65" y="1259"/>
                        </a:lnTo>
                        <a:lnTo>
                          <a:pt x="101" y="1373"/>
                        </a:lnTo>
                        <a:lnTo>
                          <a:pt x="143" y="1481"/>
                        </a:lnTo>
                        <a:lnTo>
                          <a:pt x="191" y="1595"/>
                        </a:lnTo>
                        <a:lnTo>
                          <a:pt x="251" y="1708"/>
                        </a:lnTo>
                        <a:lnTo>
                          <a:pt x="311" y="1816"/>
                        </a:lnTo>
                        <a:lnTo>
                          <a:pt x="382" y="1930"/>
                        </a:lnTo>
                        <a:lnTo>
                          <a:pt x="454" y="2038"/>
                        </a:lnTo>
                        <a:lnTo>
                          <a:pt x="538" y="2152"/>
                        </a:lnTo>
                        <a:lnTo>
                          <a:pt x="717" y="2368"/>
                        </a:lnTo>
                        <a:lnTo>
                          <a:pt x="914" y="2572"/>
                        </a:lnTo>
                        <a:lnTo>
                          <a:pt x="1028" y="2674"/>
                        </a:lnTo>
                        <a:lnTo>
                          <a:pt x="1142" y="2775"/>
                        </a:lnTo>
                        <a:lnTo>
                          <a:pt x="1255" y="2865"/>
                        </a:lnTo>
                        <a:lnTo>
                          <a:pt x="1369" y="2949"/>
                        </a:lnTo>
                        <a:lnTo>
                          <a:pt x="1488" y="3027"/>
                        </a:lnTo>
                        <a:lnTo>
                          <a:pt x="1608" y="3099"/>
                        </a:lnTo>
                        <a:lnTo>
                          <a:pt x="1722" y="3165"/>
                        </a:lnTo>
                        <a:lnTo>
                          <a:pt x="1841" y="3225"/>
                        </a:lnTo>
                        <a:lnTo>
                          <a:pt x="1853" y="3225"/>
                        </a:lnTo>
                        <a:lnTo>
                          <a:pt x="1734" y="3165"/>
                        </a:lnTo>
                        <a:lnTo>
                          <a:pt x="1614" y="3099"/>
                        </a:lnTo>
                        <a:lnTo>
                          <a:pt x="1494" y="3027"/>
                        </a:lnTo>
                        <a:lnTo>
                          <a:pt x="1375" y="2949"/>
                        </a:lnTo>
                        <a:lnTo>
                          <a:pt x="1261" y="2865"/>
                        </a:lnTo>
                        <a:lnTo>
                          <a:pt x="1142" y="2769"/>
                        </a:lnTo>
                        <a:lnTo>
                          <a:pt x="914" y="2572"/>
                        </a:lnTo>
                        <a:lnTo>
                          <a:pt x="914" y="2572"/>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grpSp>
                <p:nvGrpSpPr>
                  <p:cNvPr id="12" name="Group 18"/>
                  <p:cNvGrpSpPr>
                    <a:grpSpLocks noChangeAspect="1"/>
                  </p:cNvGrpSpPr>
                  <p:nvPr userDrawn="1"/>
                </p:nvGrpSpPr>
                <p:grpSpPr bwMode="auto">
                  <a:xfrm>
                    <a:off x="0" y="522"/>
                    <a:ext cx="4751" cy="3794"/>
                    <a:chOff x="0" y="522"/>
                    <a:chExt cx="4751" cy="3794"/>
                  </a:xfrm>
                </p:grpSpPr>
                <p:sp>
                  <p:nvSpPr>
                    <p:cNvPr id="38" name="Freeform 19"/>
                    <p:cNvSpPr>
                      <a:spLocks noChangeAspect="1"/>
                    </p:cNvSpPr>
                    <p:nvPr userDrawn="1"/>
                  </p:nvSpPr>
                  <p:spPr bwMode="hidden">
                    <a:xfrm>
                      <a:off x="400" y="522"/>
                      <a:ext cx="4264" cy="3794"/>
                    </a:xfrm>
                    <a:custGeom>
                      <a:avLst/>
                      <a:gdLst/>
                      <a:ahLst/>
                      <a:cxnLst>
                        <a:cxn ang="0">
                          <a:pos x="4245" y="3237"/>
                        </a:cxn>
                        <a:cxn ang="0">
                          <a:pos x="4203" y="2961"/>
                        </a:cxn>
                        <a:cxn ang="0">
                          <a:pos x="4120" y="2679"/>
                        </a:cxn>
                        <a:cxn ang="0">
                          <a:pos x="4000" y="2391"/>
                        </a:cxn>
                        <a:cxn ang="0">
                          <a:pos x="3845" y="2098"/>
                        </a:cxn>
                        <a:cxn ang="0">
                          <a:pos x="3659" y="1810"/>
                        </a:cxn>
                        <a:cxn ang="0">
                          <a:pos x="3438" y="1528"/>
                        </a:cxn>
                        <a:cxn ang="0">
                          <a:pos x="3193" y="1252"/>
                        </a:cxn>
                        <a:cxn ang="0">
                          <a:pos x="2858" y="935"/>
                        </a:cxn>
                        <a:cxn ang="0">
                          <a:pos x="2434" y="605"/>
                        </a:cxn>
                        <a:cxn ang="0">
                          <a:pos x="1991" y="341"/>
                        </a:cxn>
                        <a:cxn ang="0">
                          <a:pos x="1549" y="143"/>
                        </a:cxn>
                        <a:cxn ang="0">
                          <a:pos x="1124" y="35"/>
                        </a:cxn>
                        <a:cxn ang="0">
                          <a:pos x="741" y="0"/>
                        </a:cxn>
                        <a:cxn ang="0">
                          <a:pos x="401" y="47"/>
                        </a:cxn>
                        <a:cxn ang="0">
                          <a:pos x="120" y="173"/>
                        </a:cxn>
                        <a:cxn ang="0">
                          <a:pos x="0" y="269"/>
                        </a:cxn>
                        <a:cxn ang="0">
                          <a:pos x="263" y="101"/>
                        </a:cxn>
                        <a:cxn ang="0">
                          <a:pos x="586" y="18"/>
                        </a:cxn>
                        <a:cxn ang="0">
                          <a:pos x="957" y="18"/>
                        </a:cxn>
                        <a:cxn ang="0">
                          <a:pos x="1357" y="95"/>
                        </a:cxn>
                        <a:cxn ang="0">
                          <a:pos x="1782" y="245"/>
                        </a:cxn>
                        <a:cxn ang="0">
                          <a:pos x="2212" y="467"/>
                        </a:cxn>
                        <a:cxn ang="0">
                          <a:pos x="2643" y="761"/>
                        </a:cxn>
                        <a:cxn ang="0">
                          <a:pos x="3061" y="1120"/>
                        </a:cxn>
                        <a:cxn ang="0">
                          <a:pos x="3318" y="1390"/>
                        </a:cxn>
                        <a:cxn ang="0">
                          <a:pos x="3552" y="1666"/>
                        </a:cxn>
                        <a:cxn ang="0">
                          <a:pos x="3755" y="1954"/>
                        </a:cxn>
                        <a:cxn ang="0">
                          <a:pos x="3922" y="2247"/>
                        </a:cxn>
                        <a:cxn ang="0">
                          <a:pos x="4060" y="2535"/>
                        </a:cxn>
                        <a:cxn ang="0">
                          <a:pos x="4162" y="2823"/>
                        </a:cxn>
                        <a:cxn ang="0">
                          <a:pos x="4221" y="3105"/>
                        </a:cxn>
                        <a:cxn ang="0">
                          <a:pos x="4245" y="3368"/>
                        </a:cxn>
                        <a:cxn ang="0">
                          <a:pos x="4233" y="3590"/>
                        </a:cxn>
                        <a:cxn ang="0">
                          <a:pos x="4185" y="3794"/>
                        </a:cxn>
                        <a:cxn ang="0">
                          <a:pos x="4215" y="3692"/>
                        </a:cxn>
                        <a:cxn ang="0">
                          <a:pos x="4245" y="3482"/>
                        </a:cxn>
                        <a:cxn ang="0">
                          <a:pos x="4251" y="3368"/>
                        </a:cxn>
                      </a:cxnLst>
                      <a:rect l="0" t="0" r="r" b="b"/>
                      <a:pathLst>
                        <a:path w="4251" h="3794">
                          <a:moveTo>
                            <a:pt x="4251" y="3368"/>
                          </a:moveTo>
                          <a:lnTo>
                            <a:pt x="4245" y="3237"/>
                          </a:lnTo>
                          <a:lnTo>
                            <a:pt x="4227" y="3099"/>
                          </a:lnTo>
                          <a:lnTo>
                            <a:pt x="4203" y="2961"/>
                          </a:lnTo>
                          <a:lnTo>
                            <a:pt x="4167" y="2823"/>
                          </a:lnTo>
                          <a:lnTo>
                            <a:pt x="4120" y="2679"/>
                          </a:lnTo>
                          <a:lnTo>
                            <a:pt x="4066" y="2535"/>
                          </a:lnTo>
                          <a:lnTo>
                            <a:pt x="4000" y="2391"/>
                          </a:lnTo>
                          <a:lnTo>
                            <a:pt x="3928" y="2247"/>
                          </a:lnTo>
                          <a:lnTo>
                            <a:pt x="3845" y="2098"/>
                          </a:lnTo>
                          <a:lnTo>
                            <a:pt x="3755" y="1954"/>
                          </a:lnTo>
                          <a:lnTo>
                            <a:pt x="3659" y="1810"/>
                          </a:lnTo>
                          <a:lnTo>
                            <a:pt x="3552" y="1666"/>
                          </a:lnTo>
                          <a:lnTo>
                            <a:pt x="3438" y="1528"/>
                          </a:lnTo>
                          <a:lnTo>
                            <a:pt x="3318" y="1390"/>
                          </a:lnTo>
                          <a:lnTo>
                            <a:pt x="3193" y="1252"/>
                          </a:lnTo>
                          <a:lnTo>
                            <a:pt x="3061" y="1120"/>
                          </a:lnTo>
                          <a:lnTo>
                            <a:pt x="2858" y="935"/>
                          </a:lnTo>
                          <a:lnTo>
                            <a:pt x="2649" y="761"/>
                          </a:lnTo>
                          <a:lnTo>
                            <a:pt x="2434" y="605"/>
                          </a:lnTo>
                          <a:lnTo>
                            <a:pt x="2212" y="467"/>
                          </a:lnTo>
                          <a:lnTo>
                            <a:pt x="1991" y="341"/>
                          </a:lnTo>
                          <a:lnTo>
                            <a:pt x="1770" y="233"/>
                          </a:lnTo>
                          <a:lnTo>
                            <a:pt x="1549" y="143"/>
                          </a:lnTo>
                          <a:lnTo>
                            <a:pt x="1327" y="77"/>
                          </a:lnTo>
                          <a:lnTo>
                            <a:pt x="1124" y="35"/>
                          </a:lnTo>
                          <a:lnTo>
                            <a:pt x="927" y="6"/>
                          </a:lnTo>
                          <a:lnTo>
                            <a:pt x="741" y="0"/>
                          </a:lnTo>
                          <a:lnTo>
                            <a:pt x="568" y="18"/>
                          </a:lnTo>
                          <a:lnTo>
                            <a:pt x="401" y="47"/>
                          </a:lnTo>
                          <a:lnTo>
                            <a:pt x="257" y="101"/>
                          </a:lnTo>
                          <a:lnTo>
                            <a:pt x="120" y="173"/>
                          </a:lnTo>
                          <a:lnTo>
                            <a:pt x="0" y="263"/>
                          </a:lnTo>
                          <a:lnTo>
                            <a:pt x="0" y="269"/>
                          </a:lnTo>
                          <a:lnTo>
                            <a:pt x="126" y="173"/>
                          </a:lnTo>
                          <a:lnTo>
                            <a:pt x="263" y="101"/>
                          </a:lnTo>
                          <a:lnTo>
                            <a:pt x="419" y="47"/>
                          </a:lnTo>
                          <a:lnTo>
                            <a:pt x="586" y="18"/>
                          </a:lnTo>
                          <a:lnTo>
                            <a:pt x="765" y="6"/>
                          </a:lnTo>
                          <a:lnTo>
                            <a:pt x="957" y="18"/>
                          </a:lnTo>
                          <a:lnTo>
                            <a:pt x="1154" y="47"/>
                          </a:lnTo>
                          <a:lnTo>
                            <a:pt x="1357" y="95"/>
                          </a:lnTo>
                          <a:lnTo>
                            <a:pt x="1567" y="161"/>
                          </a:lnTo>
                          <a:lnTo>
                            <a:pt x="1782" y="245"/>
                          </a:lnTo>
                          <a:lnTo>
                            <a:pt x="1997" y="347"/>
                          </a:lnTo>
                          <a:lnTo>
                            <a:pt x="2212" y="467"/>
                          </a:lnTo>
                          <a:lnTo>
                            <a:pt x="2428" y="605"/>
                          </a:lnTo>
                          <a:lnTo>
                            <a:pt x="2643" y="761"/>
                          </a:lnTo>
                          <a:lnTo>
                            <a:pt x="2858" y="935"/>
                          </a:lnTo>
                          <a:lnTo>
                            <a:pt x="3061" y="1120"/>
                          </a:lnTo>
                          <a:lnTo>
                            <a:pt x="3193" y="1252"/>
                          </a:lnTo>
                          <a:lnTo>
                            <a:pt x="3318" y="1390"/>
                          </a:lnTo>
                          <a:lnTo>
                            <a:pt x="3438" y="1528"/>
                          </a:lnTo>
                          <a:lnTo>
                            <a:pt x="3552" y="1666"/>
                          </a:lnTo>
                          <a:lnTo>
                            <a:pt x="3653" y="1810"/>
                          </a:lnTo>
                          <a:lnTo>
                            <a:pt x="3755" y="1954"/>
                          </a:lnTo>
                          <a:lnTo>
                            <a:pt x="3839" y="2104"/>
                          </a:lnTo>
                          <a:lnTo>
                            <a:pt x="3922" y="2247"/>
                          </a:lnTo>
                          <a:lnTo>
                            <a:pt x="3994" y="2391"/>
                          </a:lnTo>
                          <a:lnTo>
                            <a:pt x="4060" y="2535"/>
                          </a:lnTo>
                          <a:lnTo>
                            <a:pt x="4114" y="2679"/>
                          </a:lnTo>
                          <a:lnTo>
                            <a:pt x="4162" y="2823"/>
                          </a:lnTo>
                          <a:lnTo>
                            <a:pt x="4197" y="2967"/>
                          </a:lnTo>
                          <a:lnTo>
                            <a:pt x="4221" y="3105"/>
                          </a:lnTo>
                          <a:lnTo>
                            <a:pt x="4239" y="3237"/>
                          </a:lnTo>
                          <a:lnTo>
                            <a:pt x="4245" y="3368"/>
                          </a:lnTo>
                          <a:lnTo>
                            <a:pt x="4245" y="3482"/>
                          </a:lnTo>
                          <a:lnTo>
                            <a:pt x="4233" y="3590"/>
                          </a:lnTo>
                          <a:lnTo>
                            <a:pt x="4215" y="3692"/>
                          </a:lnTo>
                          <a:lnTo>
                            <a:pt x="4185" y="3794"/>
                          </a:lnTo>
                          <a:lnTo>
                            <a:pt x="4185" y="3794"/>
                          </a:lnTo>
                          <a:lnTo>
                            <a:pt x="4215" y="3692"/>
                          </a:lnTo>
                          <a:lnTo>
                            <a:pt x="4239" y="3590"/>
                          </a:lnTo>
                          <a:lnTo>
                            <a:pt x="4245" y="3482"/>
                          </a:lnTo>
                          <a:lnTo>
                            <a:pt x="4251" y="3368"/>
                          </a:lnTo>
                          <a:lnTo>
                            <a:pt x="4251" y="3368"/>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grpSp>
                  <p:nvGrpSpPr>
                    <p:cNvPr id="18" name="Group 20"/>
                    <p:cNvGrpSpPr>
                      <a:grpSpLocks noChangeAspect="1"/>
                    </p:cNvGrpSpPr>
                    <p:nvPr userDrawn="1"/>
                  </p:nvGrpSpPr>
                  <p:grpSpPr bwMode="auto">
                    <a:xfrm>
                      <a:off x="0" y="659"/>
                      <a:ext cx="4751" cy="3657"/>
                      <a:chOff x="0" y="659"/>
                      <a:chExt cx="4751" cy="3657"/>
                    </a:xfrm>
                  </p:grpSpPr>
                  <p:sp>
                    <p:nvSpPr>
                      <p:cNvPr id="40" name="Freeform 21"/>
                      <p:cNvSpPr>
                        <a:spLocks noChangeAspect="1"/>
                      </p:cNvSpPr>
                      <p:nvPr userDrawn="1"/>
                    </p:nvSpPr>
                    <p:spPr bwMode="hidden">
                      <a:xfrm>
                        <a:off x="400" y="659"/>
                        <a:ext cx="4121" cy="3657"/>
                      </a:xfrm>
                      <a:custGeom>
                        <a:avLst/>
                        <a:gdLst/>
                        <a:ahLst/>
                        <a:cxnLst>
                          <a:cxn ang="0">
                            <a:pos x="161" y="186"/>
                          </a:cxn>
                          <a:cxn ang="0">
                            <a:pos x="442" y="54"/>
                          </a:cxn>
                          <a:cxn ang="0">
                            <a:pos x="771" y="6"/>
                          </a:cxn>
                          <a:cxn ang="0">
                            <a:pos x="1136" y="36"/>
                          </a:cxn>
                          <a:cxn ang="0">
                            <a:pos x="1537" y="144"/>
                          </a:cxn>
                          <a:cxn ang="0">
                            <a:pos x="1949" y="324"/>
                          </a:cxn>
                          <a:cxn ang="0">
                            <a:pos x="2368" y="570"/>
                          </a:cxn>
                          <a:cxn ang="0">
                            <a:pos x="2780" y="888"/>
                          </a:cxn>
                          <a:cxn ang="0">
                            <a:pos x="3103" y="1193"/>
                          </a:cxn>
                          <a:cxn ang="0">
                            <a:pos x="3336" y="1451"/>
                          </a:cxn>
                          <a:cxn ang="0">
                            <a:pos x="3540" y="1721"/>
                          </a:cxn>
                          <a:cxn ang="0">
                            <a:pos x="3719" y="1997"/>
                          </a:cxn>
                          <a:cxn ang="0">
                            <a:pos x="3863" y="2272"/>
                          </a:cxn>
                          <a:cxn ang="0">
                            <a:pos x="3976" y="2548"/>
                          </a:cxn>
                          <a:cxn ang="0">
                            <a:pos x="4060" y="2818"/>
                          </a:cxn>
                          <a:cxn ang="0">
                            <a:pos x="4102" y="3070"/>
                          </a:cxn>
                          <a:cxn ang="0">
                            <a:pos x="4102" y="3321"/>
                          </a:cxn>
                          <a:cxn ang="0">
                            <a:pos x="4060" y="3549"/>
                          </a:cxn>
                          <a:cxn ang="0">
                            <a:pos x="4030" y="3657"/>
                          </a:cxn>
                          <a:cxn ang="0">
                            <a:pos x="4090" y="3447"/>
                          </a:cxn>
                          <a:cxn ang="0">
                            <a:pos x="4108" y="3213"/>
                          </a:cxn>
                          <a:cxn ang="0">
                            <a:pos x="4102" y="3070"/>
                          </a:cxn>
                          <a:cxn ang="0">
                            <a:pos x="4060" y="2812"/>
                          </a:cxn>
                          <a:cxn ang="0">
                            <a:pos x="3982" y="2548"/>
                          </a:cxn>
                          <a:cxn ang="0">
                            <a:pos x="3869" y="2272"/>
                          </a:cxn>
                          <a:cxn ang="0">
                            <a:pos x="3725" y="1997"/>
                          </a:cxn>
                          <a:cxn ang="0">
                            <a:pos x="3546" y="1721"/>
                          </a:cxn>
                          <a:cxn ang="0">
                            <a:pos x="3342" y="1451"/>
                          </a:cxn>
                          <a:cxn ang="0">
                            <a:pos x="3109" y="1187"/>
                          </a:cxn>
                          <a:cxn ang="0">
                            <a:pos x="2792" y="888"/>
                          </a:cxn>
                          <a:cxn ang="0">
                            <a:pos x="2386" y="576"/>
                          </a:cxn>
                          <a:cxn ang="0">
                            <a:pos x="1967" y="330"/>
                          </a:cxn>
                          <a:cxn ang="0">
                            <a:pos x="1543" y="144"/>
                          </a:cxn>
                          <a:cxn ang="0">
                            <a:pos x="1130" y="30"/>
                          </a:cxn>
                          <a:cxn ang="0">
                            <a:pos x="753" y="0"/>
                          </a:cxn>
                          <a:cxn ang="0">
                            <a:pos x="431" y="54"/>
                          </a:cxn>
                          <a:cxn ang="0">
                            <a:pos x="161" y="186"/>
                          </a:cxn>
                          <a:cxn ang="0">
                            <a:pos x="24" y="306"/>
                          </a:cxn>
                          <a:cxn ang="0">
                            <a:pos x="0" y="336"/>
                          </a:cxn>
                          <a:cxn ang="0">
                            <a:pos x="48" y="282"/>
                          </a:cxn>
                        </a:cxnLst>
                        <a:rect l="0" t="0" r="r" b="b"/>
                        <a:pathLst>
                          <a:path w="4108" h="3657">
                            <a:moveTo>
                              <a:pt x="48" y="282"/>
                            </a:moveTo>
                            <a:lnTo>
                              <a:pt x="161" y="186"/>
                            </a:lnTo>
                            <a:lnTo>
                              <a:pt x="293" y="108"/>
                            </a:lnTo>
                            <a:lnTo>
                              <a:pt x="442" y="54"/>
                            </a:lnTo>
                            <a:lnTo>
                              <a:pt x="598" y="18"/>
                            </a:lnTo>
                            <a:lnTo>
                              <a:pt x="771" y="6"/>
                            </a:lnTo>
                            <a:lnTo>
                              <a:pt x="951" y="12"/>
                            </a:lnTo>
                            <a:lnTo>
                              <a:pt x="1136" y="36"/>
                            </a:lnTo>
                            <a:lnTo>
                              <a:pt x="1333" y="84"/>
                            </a:lnTo>
                            <a:lnTo>
                              <a:pt x="1537" y="144"/>
                            </a:lnTo>
                            <a:lnTo>
                              <a:pt x="1740" y="222"/>
                            </a:lnTo>
                            <a:lnTo>
                              <a:pt x="1949" y="324"/>
                            </a:lnTo>
                            <a:lnTo>
                              <a:pt x="2158" y="438"/>
                            </a:lnTo>
                            <a:lnTo>
                              <a:pt x="2368" y="570"/>
                            </a:lnTo>
                            <a:lnTo>
                              <a:pt x="2577" y="720"/>
                            </a:lnTo>
                            <a:lnTo>
                              <a:pt x="2780" y="888"/>
                            </a:lnTo>
                            <a:lnTo>
                              <a:pt x="2978" y="1067"/>
                            </a:lnTo>
                            <a:lnTo>
                              <a:pt x="3103" y="1193"/>
                            </a:lnTo>
                            <a:lnTo>
                              <a:pt x="3223" y="1319"/>
                            </a:lnTo>
                            <a:lnTo>
                              <a:pt x="3336" y="1451"/>
                            </a:lnTo>
                            <a:lnTo>
                              <a:pt x="3444" y="1589"/>
                            </a:lnTo>
                            <a:lnTo>
                              <a:pt x="3540" y="1721"/>
                            </a:lnTo>
                            <a:lnTo>
                              <a:pt x="3635" y="1859"/>
                            </a:lnTo>
                            <a:lnTo>
                              <a:pt x="3719" y="1997"/>
                            </a:lnTo>
                            <a:lnTo>
                              <a:pt x="3797" y="2134"/>
                            </a:lnTo>
                            <a:lnTo>
                              <a:pt x="3863" y="2272"/>
                            </a:lnTo>
                            <a:lnTo>
                              <a:pt x="3928" y="2410"/>
                            </a:lnTo>
                            <a:lnTo>
                              <a:pt x="3976" y="2548"/>
                            </a:lnTo>
                            <a:lnTo>
                              <a:pt x="4024" y="2680"/>
                            </a:lnTo>
                            <a:lnTo>
                              <a:pt x="4060" y="2818"/>
                            </a:lnTo>
                            <a:lnTo>
                              <a:pt x="4084" y="2944"/>
                            </a:lnTo>
                            <a:lnTo>
                              <a:pt x="4102" y="3070"/>
                            </a:lnTo>
                            <a:lnTo>
                              <a:pt x="4108" y="3195"/>
                            </a:lnTo>
                            <a:lnTo>
                              <a:pt x="4102" y="3321"/>
                            </a:lnTo>
                            <a:lnTo>
                              <a:pt x="4090" y="3441"/>
                            </a:lnTo>
                            <a:lnTo>
                              <a:pt x="4060" y="3549"/>
                            </a:lnTo>
                            <a:lnTo>
                              <a:pt x="4024" y="3657"/>
                            </a:lnTo>
                            <a:lnTo>
                              <a:pt x="4030" y="3657"/>
                            </a:lnTo>
                            <a:lnTo>
                              <a:pt x="4066" y="3555"/>
                            </a:lnTo>
                            <a:lnTo>
                              <a:pt x="4090" y="3447"/>
                            </a:lnTo>
                            <a:lnTo>
                              <a:pt x="4102" y="3333"/>
                            </a:lnTo>
                            <a:lnTo>
                              <a:pt x="4108" y="3213"/>
                            </a:lnTo>
                            <a:lnTo>
                              <a:pt x="4108" y="3195"/>
                            </a:lnTo>
                            <a:lnTo>
                              <a:pt x="4102" y="3070"/>
                            </a:lnTo>
                            <a:lnTo>
                              <a:pt x="4084" y="2944"/>
                            </a:lnTo>
                            <a:lnTo>
                              <a:pt x="4060" y="2812"/>
                            </a:lnTo>
                            <a:lnTo>
                              <a:pt x="4024" y="2680"/>
                            </a:lnTo>
                            <a:lnTo>
                              <a:pt x="3982" y="2548"/>
                            </a:lnTo>
                            <a:lnTo>
                              <a:pt x="3928" y="2410"/>
                            </a:lnTo>
                            <a:lnTo>
                              <a:pt x="3869" y="2272"/>
                            </a:lnTo>
                            <a:lnTo>
                              <a:pt x="3803" y="2134"/>
                            </a:lnTo>
                            <a:lnTo>
                              <a:pt x="3725" y="1997"/>
                            </a:lnTo>
                            <a:lnTo>
                              <a:pt x="3641" y="1859"/>
                            </a:lnTo>
                            <a:lnTo>
                              <a:pt x="3546" y="1721"/>
                            </a:lnTo>
                            <a:lnTo>
                              <a:pt x="3450" y="1583"/>
                            </a:lnTo>
                            <a:lnTo>
                              <a:pt x="3342" y="1451"/>
                            </a:lnTo>
                            <a:lnTo>
                              <a:pt x="3229" y="1319"/>
                            </a:lnTo>
                            <a:lnTo>
                              <a:pt x="3109" y="1187"/>
                            </a:lnTo>
                            <a:lnTo>
                              <a:pt x="2984" y="1061"/>
                            </a:lnTo>
                            <a:lnTo>
                              <a:pt x="2792" y="888"/>
                            </a:lnTo>
                            <a:lnTo>
                              <a:pt x="2589" y="726"/>
                            </a:lnTo>
                            <a:lnTo>
                              <a:pt x="2386" y="576"/>
                            </a:lnTo>
                            <a:lnTo>
                              <a:pt x="2176" y="444"/>
                            </a:lnTo>
                            <a:lnTo>
                              <a:pt x="1967" y="330"/>
                            </a:lnTo>
                            <a:lnTo>
                              <a:pt x="1752" y="228"/>
                            </a:lnTo>
                            <a:lnTo>
                              <a:pt x="1543" y="144"/>
                            </a:lnTo>
                            <a:lnTo>
                              <a:pt x="1333" y="78"/>
                            </a:lnTo>
                            <a:lnTo>
                              <a:pt x="1130" y="30"/>
                            </a:lnTo>
                            <a:lnTo>
                              <a:pt x="939" y="6"/>
                            </a:lnTo>
                            <a:lnTo>
                              <a:pt x="753" y="0"/>
                            </a:lnTo>
                            <a:lnTo>
                              <a:pt x="586" y="18"/>
                            </a:lnTo>
                            <a:lnTo>
                              <a:pt x="431" y="54"/>
                            </a:lnTo>
                            <a:lnTo>
                              <a:pt x="287" y="108"/>
                            </a:lnTo>
                            <a:lnTo>
                              <a:pt x="161" y="186"/>
                            </a:lnTo>
                            <a:lnTo>
                              <a:pt x="48" y="282"/>
                            </a:lnTo>
                            <a:lnTo>
                              <a:pt x="24" y="306"/>
                            </a:lnTo>
                            <a:lnTo>
                              <a:pt x="0" y="330"/>
                            </a:lnTo>
                            <a:lnTo>
                              <a:pt x="0" y="336"/>
                            </a:lnTo>
                            <a:lnTo>
                              <a:pt x="24" y="312"/>
                            </a:lnTo>
                            <a:lnTo>
                              <a:pt x="48" y="282"/>
                            </a:lnTo>
                            <a:lnTo>
                              <a:pt x="48" y="282"/>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grpSp>
                    <p:nvGrpSpPr>
                      <p:cNvPr id="19" name="Group 22"/>
                      <p:cNvGrpSpPr>
                        <a:grpSpLocks noChangeAspect="1"/>
                      </p:cNvGrpSpPr>
                      <p:nvPr userDrawn="1"/>
                    </p:nvGrpSpPr>
                    <p:grpSpPr bwMode="auto">
                      <a:xfrm>
                        <a:off x="0" y="808"/>
                        <a:ext cx="4751" cy="3508"/>
                        <a:chOff x="-400" y="808"/>
                        <a:chExt cx="4751" cy="3508"/>
                      </a:xfrm>
                    </p:grpSpPr>
                    <p:sp>
                      <p:nvSpPr>
                        <p:cNvPr id="42" name="Line 23"/>
                        <p:cNvSpPr>
                          <a:spLocks noChangeAspect="1" noChangeShapeType="1"/>
                        </p:cNvSpPr>
                        <p:nvPr userDrawn="1"/>
                      </p:nvSpPr>
                      <p:spPr bwMode="hidden">
                        <a:xfrm rot="1678521" flipH="1" flipV="1">
                          <a:off x="876" y="810"/>
                          <a:ext cx="1242" cy="191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43" name="Line 24"/>
                        <p:cNvSpPr>
                          <a:spLocks noChangeAspect="1" noChangeShapeType="1"/>
                        </p:cNvSpPr>
                        <p:nvPr userDrawn="1"/>
                      </p:nvSpPr>
                      <p:spPr bwMode="hidden">
                        <a:xfrm rot="1678521" flipH="1" flipV="1">
                          <a:off x="-211" y="2118"/>
                          <a:ext cx="1922" cy="379"/>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44" name="Line 25"/>
                        <p:cNvSpPr>
                          <a:spLocks noChangeAspect="1" noChangeShapeType="1"/>
                        </p:cNvSpPr>
                        <p:nvPr userDrawn="1"/>
                      </p:nvSpPr>
                      <p:spPr bwMode="hidden">
                        <a:xfrm rot="1678521" flipH="1" flipV="1">
                          <a:off x="-257" y="1886"/>
                          <a:ext cx="2029" cy="59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45" name="Line 26"/>
                        <p:cNvSpPr>
                          <a:spLocks noChangeAspect="1" noChangeShapeType="1"/>
                        </p:cNvSpPr>
                        <p:nvPr userDrawn="1"/>
                      </p:nvSpPr>
                      <p:spPr bwMode="hidden">
                        <a:xfrm rot="1678521" flipH="1" flipV="1">
                          <a:off x="-327" y="1600"/>
                          <a:ext cx="2175" cy="85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46" name="Line 27"/>
                        <p:cNvSpPr>
                          <a:spLocks noChangeAspect="1" noChangeShapeType="1"/>
                        </p:cNvSpPr>
                        <p:nvPr userDrawn="1"/>
                      </p:nvSpPr>
                      <p:spPr bwMode="hidden">
                        <a:xfrm rot="1678521" flipH="1" flipV="1">
                          <a:off x="-400" y="1260"/>
                          <a:ext cx="2334" cy="116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47" name="Line 28"/>
                        <p:cNvSpPr>
                          <a:spLocks noChangeAspect="1" noChangeShapeType="1"/>
                        </p:cNvSpPr>
                        <p:nvPr userDrawn="1"/>
                      </p:nvSpPr>
                      <p:spPr bwMode="hidden">
                        <a:xfrm rot="1678521" flipH="1" flipV="1">
                          <a:off x="179" y="873"/>
                          <a:ext cx="1890" cy="168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48" name="Line 29"/>
                        <p:cNvSpPr>
                          <a:spLocks noChangeAspect="1" noChangeShapeType="1"/>
                        </p:cNvSpPr>
                        <p:nvPr userDrawn="1"/>
                      </p:nvSpPr>
                      <p:spPr bwMode="hidden">
                        <a:xfrm rot="1678521" flipH="1" flipV="1">
                          <a:off x="-150" y="2329"/>
                          <a:ext cx="1807" cy="194"/>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49" name="Line 30"/>
                        <p:cNvSpPr>
                          <a:spLocks noChangeAspect="1" noChangeShapeType="1"/>
                        </p:cNvSpPr>
                        <p:nvPr userDrawn="1"/>
                      </p:nvSpPr>
                      <p:spPr bwMode="hidden">
                        <a:xfrm rot="1678521" flipH="1" flipV="1">
                          <a:off x="-110" y="2514"/>
                          <a:ext cx="1721" cy="3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0" name="Line 31"/>
                        <p:cNvSpPr>
                          <a:spLocks noChangeAspect="1" noChangeShapeType="1"/>
                        </p:cNvSpPr>
                        <p:nvPr userDrawn="1"/>
                      </p:nvSpPr>
                      <p:spPr bwMode="hidden">
                        <a:xfrm rot="1678521" flipH="1">
                          <a:off x="545" y="2785"/>
                          <a:ext cx="849" cy="80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1" name="Line 32"/>
                        <p:cNvSpPr>
                          <a:spLocks noChangeAspect="1" noChangeShapeType="1"/>
                        </p:cNvSpPr>
                        <p:nvPr userDrawn="1"/>
                      </p:nvSpPr>
                      <p:spPr bwMode="hidden">
                        <a:xfrm rot="1678521" flipH="1">
                          <a:off x="168" y="2670"/>
                          <a:ext cx="1294" cy="559"/>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2" name="Line 33"/>
                        <p:cNvSpPr>
                          <a:spLocks noChangeAspect="1" noChangeShapeType="1"/>
                        </p:cNvSpPr>
                        <p:nvPr userDrawn="1"/>
                      </p:nvSpPr>
                      <p:spPr bwMode="hidden">
                        <a:xfrm rot="1678521" flipH="1">
                          <a:off x="-34" y="2588"/>
                          <a:ext cx="1575" cy="24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3" name="Line 34"/>
                        <p:cNvSpPr>
                          <a:spLocks noChangeAspect="1" noChangeShapeType="1"/>
                        </p:cNvSpPr>
                        <p:nvPr userDrawn="1"/>
                      </p:nvSpPr>
                      <p:spPr bwMode="hidden">
                        <a:xfrm rot="1678521" flipH="1">
                          <a:off x="1202" y="2985"/>
                          <a:ext cx="140" cy="104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4" name="Line 35"/>
                        <p:cNvSpPr>
                          <a:spLocks noChangeAspect="1" noChangeShapeType="1"/>
                        </p:cNvSpPr>
                        <p:nvPr userDrawn="1"/>
                      </p:nvSpPr>
                      <p:spPr bwMode="hidden">
                        <a:xfrm rot="1678521" flipH="1">
                          <a:off x="1292" y="3013"/>
                          <a:ext cx="47" cy="1058"/>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5" name="Line 36"/>
                        <p:cNvSpPr>
                          <a:spLocks noChangeAspect="1" noChangeShapeType="1"/>
                        </p:cNvSpPr>
                        <p:nvPr userDrawn="1"/>
                      </p:nvSpPr>
                      <p:spPr bwMode="hidden">
                        <a:xfrm rot="1678521">
                          <a:off x="1331" y="3034"/>
                          <a:ext cx="48" cy="108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6" name="Line 37"/>
                        <p:cNvSpPr>
                          <a:spLocks noChangeAspect="1" noChangeShapeType="1"/>
                        </p:cNvSpPr>
                        <p:nvPr userDrawn="1"/>
                      </p:nvSpPr>
                      <p:spPr bwMode="hidden">
                        <a:xfrm rot="1678521">
                          <a:off x="1324" y="3059"/>
                          <a:ext cx="146" cy="110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7" name="Line 38"/>
                        <p:cNvSpPr>
                          <a:spLocks noChangeAspect="1" noChangeShapeType="1"/>
                        </p:cNvSpPr>
                        <p:nvPr userDrawn="1"/>
                      </p:nvSpPr>
                      <p:spPr bwMode="hidden">
                        <a:xfrm rot="1678521">
                          <a:off x="1320" y="3091"/>
                          <a:ext cx="255" cy="1124"/>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8" name="Line 39"/>
                        <p:cNvSpPr>
                          <a:spLocks noChangeAspect="1" noChangeShapeType="1"/>
                        </p:cNvSpPr>
                        <p:nvPr userDrawn="1"/>
                      </p:nvSpPr>
                      <p:spPr bwMode="hidden">
                        <a:xfrm rot="1678521">
                          <a:off x="1314" y="3118"/>
                          <a:ext cx="365" cy="1143"/>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59" name="Line 40"/>
                        <p:cNvSpPr>
                          <a:spLocks noChangeAspect="1" noChangeShapeType="1"/>
                        </p:cNvSpPr>
                        <p:nvPr userDrawn="1"/>
                      </p:nvSpPr>
                      <p:spPr bwMode="hidden">
                        <a:xfrm rot="1678521">
                          <a:off x="1337" y="3182"/>
                          <a:ext cx="567" cy="1073"/>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0" name="Line 41"/>
                        <p:cNvSpPr>
                          <a:spLocks noChangeAspect="1" noChangeShapeType="1"/>
                        </p:cNvSpPr>
                        <p:nvPr userDrawn="1"/>
                      </p:nvSpPr>
                      <p:spPr bwMode="hidden">
                        <a:xfrm rot="1678521">
                          <a:off x="1354" y="3210"/>
                          <a:ext cx="663" cy="1018"/>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1" name="Line 42"/>
                        <p:cNvSpPr>
                          <a:spLocks noChangeAspect="1" noChangeShapeType="1"/>
                        </p:cNvSpPr>
                        <p:nvPr userDrawn="1"/>
                      </p:nvSpPr>
                      <p:spPr bwMode="hidden">
                        <a:xfrm rot="1678521">
                          <a:off x="1376" y="3239"/>
                          <a:ext cx="745" cy="956"/>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2" name="Line 43"/>
                        <p:cNvSpPr>
                          <a:spLocks noChangeAspect="1" noChangeShapeType="1"/>
                        </p:cNvSpPr>
                        <p:nvPr userDrawn="1"/>
                      </p:nvSpPr>
                      <p:spPr bwMode="hidden">
                        <a:xfrm rot="1678521">
                          <a:off x="1393" y="3267"/>
                          <a:ext cx="849" cy="909"/>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3" name="Line 44"/>
                        <p:cNvSpPr>
                          <a:spLocks noChangeAspect="1" noChangeShapeType="1"/>
                        </p:cNvSpPr>
                        <p:nvPr userDrawn="1"/>
                      </p:nvSpPr>
                      <p:spPr bwMode="hidden">
                        <a:xfrm rot="1678521">
                          <a:off x="1411" y="3293"/>
                          <a:ext cx="951" cy="85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4" name="Line 45"/>
                        <p:cNvSpPr>
                          <a:spLocks noChangeAspect="1" noChangeShapeType="1"/>
                        </p:cNvSpPr>
                        <p:nvPr userDrawn="1"/>
                      </p:nvSpPr>
                      <p:spPr bwMode="hidden">
                        <a:xfrm rot="1678521">
                          <a:off x="1428" y="3321"/>
                          <a:ext cx="1057" cy="788"/>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5" name="Line 46"/>
                        <p:cNvSpPr>
                          <a:spLocks noChangeAspect="1" noChangeShapeType="1"/>
                        </p:cNvSpPr>
                        <p:nvPr userDrawn="1"/>
                      </p:nvSpPr>
                      <p:spPr bwMode="hidden">
                        <a:xfrm rot="1678521">
                          <a:off x="1452" y="3357"/>
                          <a:ext cx="1173" cy="727"/>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6" name="Line 47"/>
                        <p:cNvSpPr>
                          <a:spLocks noChangeAspect="1" noChangeShapeType="1"/>
                        </p:cNvSpPr>
                        <p:nvPr userDrawn="1"/>
                      </p:nvSpPr>
                      <p:spPr bwMode="hidden">
                        <a:xfrm rot="1678521">
                          <a:off x="1469" y="3388"/>
                          <a:ext cx="1315" cy="66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7" name="Line 48"/>
                        <p:cNvSpPr>
                          <a:spLocks noChangeAspect="1" noChangeShapeType="1"/>
                        </p:cNvSpPr>
                        <p:nvPr userDrawn="1"/>
                      </p:nvSpPr>
                      <p:spPr bwMode="hidden">
                        <a:xfrm rot="1678521">
                          <a:off x="1494" y="3427"/>
                          <a:ext cx="1468" cy="58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8" name="Line 49"/>
                        <p:cNvSpPr>
                          <a:spLocks noChangeAspect="1" noChangeShapeType="1"/>
                        </p:cNvSpPr>
                        <p:nvPr userDrawn="1"/>
                      </p:nvSpPr>
                      <p:spPr bwMode="hidden">
                        <a:xfrm rot="1678521">
                          <a:off x="1511" y="3465"/>
                          <a:ext cx="1650" cy="49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69" name="Line 50"/>
                        <p:cNvSpPr>
                          <a:spLocks noChangeAspect="1" noChangeShapeType="1"/>
                        </p:cNvSpPr>
                        <p:nvPr userDrawn="1"/>
                      </p:nvSpPr>
                      <p:spPr bwMode="hidden">
                        <a:xfrm rot="1678521">
                          <a:off x="1528" y="3518"/>
                          <a:ext cx="1886" cy="38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0" name="Line 51"/>
                        <p:cNvSpPr>
                          <a:spLocks noChangeAspect="1" noChangeShapeType="1"/>
                        </p:cNvSpPr>
                        <p:nvPr userDrawn="1"/>
                      </p:nvSpPr>
                      <p:spPr bwMode="hidden">
                        <a:xfrm rot="1678521">
                          <a:off x="1553" y="3586"/>
                          <a:ext cx="2167" cy="24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1" name="Line 52"/>
                        <p:cNvSpPr>
                          <a:spLocks noChangeAspect="1" noChangeShapeType="1"/>
                        </p:cNvSpPr>
                        <p:nvPr userDrawn="1"/>
                      </p:nvSpPr>
                      <p:spPr bwMode="hidden">
                        <a:xfrm rot="1678521">
                          <a:off x="1577" y="3671"/>
                          <a:ext cx="2528" cy="59"/>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2" name="Line 53"/>
                        <p:cNvSpPr>
                          <a:spLocks noChangeAspect="1" noChangeShapeType="1"/>
                        </p:cNvSpPr>
                        <p:nvPr userDrawn="1"/>
                      </p:nvSpPr>
                      <p:spPr bwMode="hidden">
                        <a:xfrm rot="1678521" flipV="1">
                          <a:off x="1621" y="3546"/>
                          <a:ext cx="2730" cy="176"/>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3" name="Line 54"/>
                        <p:cNvSpPr>
                          <a:spLocks noChangeAspect="1" noChangeShapeType="1"/>
                        </p:cNvSpPr>
                        <p:nvPr userDrawn="1"/>
                      </p:nvSpPr>
                      <p:spPr bwMode="hidden">
                        <a:xfrm rot="1678521" flipV="1">
                          <a:off x="1681" y="3297"/>
                          <a:ext cx="2635" cy="404"/>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4" name="Line 55"/>
                        <p:cNvSpPr>
                          <a:spLocks noChangeAspect="1" noChangeShapeType="1"/>
                        </p:cNvSpPr>
                        <p:nvPr userDrawn="1"/>
                      </p:nvSpPr>
                      <p:spPr bwMode="hidden">
                        <a:xfrm rot="1678521" flipV="1">
                          <a:off x="1782" y="2846"/>
                          <a:ext cx="2370" cy="789"/>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5" name="Line 56"/>
                        <p:cNvSpPr>
                          <a:spLocks noChangeAspect="1" noChangeShapeType="1"/>
                        </p:cNvSpPr>
                        <p:nvPr userDrawn="1"/>
                      </p:nvSpPr>
                      <p:spPr bwMode="hidden">
                        <a:xfrm rot="1678521" flipV="1">
                          <a:off x="1961" y="1993"/>
                          <a:ext cx="1529" cy="1443"/>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6" name="Line 57"/>
                        <p:cNvSpPr>
                          <a:spLocks noChangeAspect="1" noChangeShapeType="1"/>
                        </p:cNvSpPr>
                        <p:nvPr userDrawn="1"/>
                      </p:nvSpPr>
                      <p:spPr bwMode="hidden">
                        <a:xfrm rot="1678521" flipV="1">
                          <a:off x="2014" y="1727"/>
                          <a:ext cx="1220" cy="163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77" name="Freeform 58"/>
                        <p:cNvSpPr>
                          <a:spLocks noChangeAspect="1"/>
                        </p:cNvSpPr>
                        <p:nvPr userDrawn="1"/>
                      </p:nvSpPr>
                      <p:spPr bwMode="hidden">
                        <a:xfrm>
                          <a:off x="0" y="2548"/>
                          <a:ext cx="1541" cy="1768"/>
                        </a:xfrm>
                        <a:custGeom>
                          <a:avLst/>
                          <a:gdLst/>
                          <a:ahLst/>
                          <a:cxnLst>
                            <a:cxn ang="0">
                              <a:pos x="909" y="1264"/>
                            </a:cxn>
                            <a:cxn ang="0">
                              <a:pos x="1058" y="1402"/>
                            </a:cxn>
                            <a:cxn ang="0">
                              <a:pos x="1214" y="1528"/>
                            </a:cxn>
                            <a:cxn ang="0">
                              <a:pos x="1369" y="1654"/>
                            </a:cxn>
                            <a:cxn ang="0">
                              <a:pos x="1531" y="1768"/>
                            </a:cxn>
                            <a:cxn ang="0">
                              <a:pos x="1537" y="1768"/>
                            </a:cxn>
                            <a:cxn ang="0">
                              <a:pos x="1375" y="1654"/>
                            </a:cxn>
                            <a:cxn ang="0">
                              <a:pos x="1220" y="1534"/>
                            </a:cxn>
                            <a:cxn ang="0">
                              <a:pos x="1064" y="1402"/>
                            </a:cxn>
                            <a:cxn ang="0">
                              <a:pos x="915" y="1258"/>
                            </a:cxn>
                            <a:cxn ang="0">
                              <a:pos x="765" y="1115"/>
                            </a:cxn>
                            <a:cxn ang="0">
                              <a:pos x="628" y="959"/>
                            </a:cxn>
                            <a:cxn ang="0">
                              <a:pos x="496" y="803"/>
                            </a:cxn>
                            <a:cxn ang="0">
                              <a:pos x="377" y="647"/>
                            </a:cxn>
                            <a:cxn ang="0">
                              <a:pos x="269" y="485"/>
                            </a:cxn>
                            <a:cxn ang="0">
                              <a:pos x="167" y="323"/>
                            </a:cxn>
                            <a:cxn ang="0">
                              <a:pos x="78" y="161"/>
                            </a:cxn>
                            <a:cxn ang="0">
                              <a:pos x="0" y="0"/>
                            </a:cxn>
                            <a:cxn ang="0">
                              <a:pos x="0" y="12"/>
                            </a:cxn>
                            <a:cxn ang="0">
                              <a:pos x="78" y="173"/>
                            </a:cxn>
                            <a:cxn ang="0">
                              <a:pos x="167" y="335"/>
                            </a:cxn>
                            <a:cxn ang="0">
                              <a:pos x="269" y="491"/>
                            </a:cxn>
                            <a:cxn ang="0">
                              <a:pos x="377" y="653"/>
                            </a:cxn>
                            <a:cxn ang="0">
                              <a:pos x="496" y="809"/>
                            </a:cxn>
                            <a:cxn ang="0">
                              <a:pos x="628" y="965"/>
                            </a:cxn>
                            <a:cxn ang="0">
                              <a:pos x="765" y="1121"/>
                            </a:cxn>
                            <a:cxn ang="0">
                              <a:pos x="909" y="1264"/>
                            </a:cxn>
                            <a:cxn ang="0">
                              <a:pos x="909" y="1264"/>
                            </a:cxn>
                          </a:cxnLst>
                          <a:rect l="0" t="0" r="r" b="b"/>
                          <a:pathLst>
                            <a:path w="1537" h="1768">
                              <a:moveTo>
                                <a:pt x="909" y="1264"/>
                              </a:moveTo>
                              <a:lnTo>
                                <a:pt x="1058" y="1402"/>
                              </a:lnTo>
                              <a:lnTo>
                                <a:pt x="1214" y="1528"/>
                              </a:lnTo>
                              <a:lnTo>
                                <a:pt x="1369" y="1654"/>
                              </a:lnTo>
                              <a:lnTo>
                                <a:pt x="1531" y="1768"/>
                              </a:lnTo>
                              <a:lnTo>
                                <a:pt x="1537" y="1768"/>
                              </a:lnTo>
                              <a:lnTo>
                                <a:pt x="1375" y="1654"/>
                              </a:lnTo>
                              <a:lnTo>
                                <a:pt x="1220" y="1534"/>
                              </a:lnTo>
                              <a:lnTo>
                                <a:pt x="1064" y="1402"/>
                              </a:lnTo>
                              <a:lnTo>
                                <a:pt x="915" y="1258"/>
                              </a:lnTo>
                              <a:lnTo>
                                <a:pt x="765" y="1115"/>
                              </a:lnTo>
                              <a:lnTo>
                                <a:pt x="628" y="959"/>
                              </a:lnTo>
                              <a:lnTo>
                                <a:pt x="496" y="803"/>
                              </a:lnTo>
                              <a:lnTo>
                                <a:pt x="377" y="647"/>
                              </a:lnTo>
                              <a:lnTo>
                                <a:pt x="269" y="485"/>
                              </a:lnTo>
                              <a:lnTo>
                                <a:pt x="167" y="323"/>
                              </a:lnTo>
                              <a:lnTo>
                                <a:pt x="78" y="161"/>
                              </a:lnTo>
                              <a:lnTo>
                                <a:pt x="0" y="0"/>
                              </a:lnTo>
                              <a:lnTo>
                                <a:pt x="0" y="12"/>
                              </a:lnTo>
                              <a:lnTo>
                                <a:pt x="78" y="173"/>
                              </a:lnTo>
                              <a:lnTo>
                                <a:pt x="167" y="335"/>
                              </a:lnTo>
                              <a:lnTo>
                                <a:pt x="269" y="491"/>
                              </a:lnTo>
                              <a:lnTo>
                                <a:pt x="377" y="653"/>
                              </a:lnTo>
                              <a:lnTo>
                                <a:pt x="496" y="809"/>
                              </a:lnTo>
                              <a:lnTo>
                                <a:pt x="628" y="965"/>
                              </a:lnTo>
                              <a:lnTo>
                                <a:pt x="765" y="1121"/>
                              </a:lnTo>
                              <a:lnTo>
                                <a:pt x="909" y="1264"/>
                              </a:lnTo>
                              <a:lnTo>
                                <a:pt x="909" y="1264"/>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grpSp>
                      <p:nvGrpSpPr>
                        <p:cNvPr id="22" name="Group 59"/>
                        <p:cNvGrpSpPr>
                          <a:grpSpLocks noChangeAspect="1"/>
                        </p:cNvGrpSpPr>
                        <p:nvPr userDrawn="1"/>
                      </p:nvGrpSpPr>
                      <p:grpSpPr bwMode="auto">
                        <a:xfrm>
                          <a:off x="1" y="1811"/>
                          <a:ext cx="3672" cy="2049"/>
                          <a:chOff x="6" y="1815"/>
                          <a:chExt cx="3672" cy="2049"/>
                        </a:xfrm>
                      </p:grpSpPr>
                      <p:sp>
                        <p:nvSpPr>
                          <p:cNvPr id="115" name="Oval 60"/>
                          <p:cNvSpPr>
                            <a:spLocks noChangeAspect="1" noChangeArrowheads="1"/>
                          </p:cNvSpPr>
                          <p:nvPr userDrawn="1"/>
                        </p:nvSpPr>
                        <p:spPr bwMode="hidden">
                          <a:xfrm rot="-2819839">
                            <a:off x="1545" y="2872"/>
                            <a:ext cx="161" cy="279"/>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16" name="Oval 61"/>
                          <p:cNvSpPr>
                            <a:spLocks noChangeAspect="1" noChangeArrowheads="1"/>
                          </p:cNvSpPr>
                          <p:nvPr userDrawn="1"/>
                        </p:nvSpPr>
                        <p:spPr bwMode="hidden">
                          <a:xfrm rot="-2819839">
                            <a:off x="1490" y="2750"/>
                            <a:ext cx="282" cy="503"/>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17" name="Oval 62"/>
                          <p:cNvSpPr>
                            <a:spLocks noChangeAspect="1" noChangeArrowheads="1"/>
                          </p:cNvSpPr>
                          <p:nvPr userDrawn="1"/>
                        </p:nvSpPr>
                        <p:spPr bwMode="hidden">
                          <a:xfrm rot="-2819839">
                            <a:off x="1415" y="2563"/>
                            <a:ext cx="471" cy="813"/>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18" name="Oval 63"/>
                          <p:cNvSpPr>
                            <a:spLocks noChangeAspect="1" noChangeArrowheads="1"/>
                          </p:cNvSpPr>
                          <p:nvPr userDrawn="1"/>
                        </p:nvSpPr>
                        <p:spPr bwMode="hidden">
                          <a:xfrm rot="-2819839">
                            <a:off x="1358" y="2399"/>
                            <a:ext cx="622" cy="1130"/>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19" name="Oval 64"/>
                          <p:cNvSpPr>
                            <a:spLocks noChangeAspect="1" noChangeArrowheads="1"/>
                          </p:cNvSpPr>
                          <p:nvPr userDrawn="1"/>
                        </p:nvSpPr>
                        <p:spPr bwMode="hidden">
                          <a:xfrm rot="-2819839">
                            <a:off x="1295" y="2200"/>
                            <a:ext cx="786" cy="1468"/>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20" name="Oval 65"/>
                          <p:cNvSpPr>
                            <a:spLocks noChangeAspect="1" noChangeArrowheads="1"/>
                          </p:cNvSpPr>
                          <p:nvPr userDrawn="1"/>
                        </p:nvSpPr>
                        <p:spPr bwMode="hidden">
                          <a:xfrm rot="-2819839">
                            <a:off x="1238" y="2041"/>
                            <a:ext cx="972" cy="1779"/>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21" name="Oval 66"/>
                          <p:cNvSpPr>
                            <a:spLocks noChangeAspect="1" noChangeArrowheads="1"/>
                          </p:cNvSpPr>
                          <p:nvPr userDrawn="1"/>
                        </p:nvSpPr>
                        <p:spPr bwMode="hidden">
                          <a:xfrm rot="-2819839">
                            <a:off x="1157" y="1868"/>
                            <a:ext cx="1166" cy="2094"/>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22" name="Oval 67"/>
                          <p:cNvSpPr>
                            <a:spLocks noChangeAspect="1" noChangeArrowheads="1"/>
                          </p:cNvSpPr>
                          <p:nvPr userDrawn="1"/>
                        </p:nvSpPr>
                        <p:spPr bwMode="hidden">
                          <a:xfrm rot="-2819839">
                            <a:off x="1085" y="1698"/>
                            <a:ext cx="1347" cy="2398"/>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23" name="Oval 68"/>
                          <p:cNvSpPr>
                            <a:spLocks noChangeAspect="1" noChangeArrowheads="1"/>
                          </p:cNvSpPr>
                          <p:nvPr userDrawn="1"/>
                        </p:nvSpPr>
                        <p:spPr bwMode="hidden">
                          <a:xfrm rot="-2819839">
                            <a:off x="998" y="1539"/>
                            <a:ext cx="1564" cy="2696"/>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24" name="Oval 69"/>
                          <p:cNvSpPr>
                            <a:spLocks noChangeAspect="1" noChangeArrowheads="1"/>
                          </p:cNvSpPr>
                          <p:nvPr userDrawn="1"/>
                        </p:nvSpPr>
                        <p:spPr bwMode="hidden">
                          <a:xfrm rot="-2819839">
                            <a:off x="934" y="1360"/>
                            <a:ext cx="1711" cy="3016"/>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25" name="Oval 70"/>
                          <p:cNvSpPr>
                            <a:spLocks noChangeAspect="1" noChangeArrowheads="1"/>
                          </p:cNvSpPr>
                          <p:nvPr userDrawn="1"/>
                        </p:nvSpPr>
                        <p:spPr bwMode="hidden">
                          <a:xfrm rot="-2865139">
                            <a:off x="878" y="1188"/>
                            <a:ext cx="1880" cy="3345"/>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sp>
                        <p:nvSpPr>
                          <p:cNvPr id="126" name="Oval 71"/>
                          <p:cNvSpPr>
                            <a:spLocks noChangeAspect="1" noChangeArrowheads="1"/>
                          </p:cNvSpPr>
                          <p:nvPr userDrawn="1"/>
                        </p:nvSpPr>
                        <p:spPr bwMode="hidden">
                          <a:xfrm rot="-2780025">
                            <a:off x="817" y="1004"/>
                            <a:ext cx="2049" cy="3672"/>
                          </a:xfrm>
                          <a:prstGeom prst="ellipse">
                            <a:avLst/>
                          </a:prstGeom>
                          <a:noFill/>
                          <a:ln w="9525">
                            <a:solidFill>
                              <a:srgbClr val="336699"/>
                            </a:solidFill>
                            <a:round/>
                            <a:headEnd/>
                            <a:tailEnd/>
                          </a:ln>
                          <a:effectLst/>
                        </p:spPr>
                        <p:txBody>
                          <a:bodyPr wrap="none" anchor="ctr"/>
                          <a:lstStyle/>
                          <a:p>
                            <a:pPr>
                              <a:defRPr/>
                            </a:pPr>
                            <a:endParaRPr lang="el-GR">
                              <a:latin typeface="Arial" charset="0"/>
                            </a:endParaRPr>
                          </a:p>
                        </p:txBody>
                      </p:sp>
                    </p:grpSp>
                    <p:sp>
                      <p:nvSpPr>
                        <p:cNvPr id="79" name="Line 72"/>
                        <p:cNvSpPr>
                          <a:spLocks noChangeAspect="1" noChangeShapeType="1"/>
                        </p:cNvSpPr>
                        <p:nvPr userDrawn="1"/>
                      </p:nvSpPr>
                      <p:spPr bwMode="hidden">
                        <a:xfrm flipV="1">
                          <a:off x="1657" y="1164"/>
                          <a:ext cx="830" cy="177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0" name="Line 73"/>
                        <p:cNvSpPr>
                          <a:spLocks noChangeAspect="1" noChangeShapeType="1"/>
                        </p:cNvSpPr>
                        <p:nvPr userDrawn="1"/>
                      </p:nvSpPr>
                      <p:spPr bwMode="hidden">
                        <a:xfrm rot="615780" flipV="1">
                          <a:off x="1812" y="1300"/>
                          <a:ext cx="818" cy="172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1" name="Line 74"/>
                        <p:cNvSpPr>
                          <a:spLocks noChangeAspect="1" noChangeShapeType="1"/>
                        </p:cNvSpPr>
                        <p:nvPr userDrawn="1"/>
                      </p:nvSpPr>
                      <p:spPr bwMode="hidden">
                        <a:xfrm rot="1139441" flipV="1">
                          <a:off x="1962" y="1148"/>
                          <a:ext cx="383" cy="189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2" name="Line 75"/>
                        <p:cNvSpPr>
                          <a:spLocks noChangeAspect="1" noChangeShapeType="1"/>
                        </p:cNvSpPr>
                        <p:nvPr userDrawn="1"/>
                      </p:nvSpPr>
                      <p:spPr bwMode="hidden">
                        <a:xfrm rot="1061104" flipV="1">
                          <a:off x="1920" y="1333"/>
                          <a:ext cx="745" cy="1766"/>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3" name="Line 76"/>
                        <p:cNvSpPr>
                          <a:spLocks noChangeAspect="1" noChangeShapeType="1"/>
                        </p:cNvSpPr>
                        <p:nvPr userDrawn="1"/>
                      </p:nvSpPr>
                      <p:spPr bwMode="hidden">
                        <a:xfrm rot="2202167" flipV="1">
                          <a:off x="2217" y="1314"/>
                          <a:ext cx="310" cy="1917"/>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4" name="Line 77"/>
                        <p:cNvSpPr>
                          <a:spLocks noChangeAspect="1" noChangeShapeType="1"/>
                        </p:cNvSpPr>
                        <p:nvPr userDrawn="1"/>
                      </p:nvSpPr>
                      <p:spPr bwMode="hidden">
                        <a:xfrm rot="1678521" flipV="1">
                          <a:off x="2038" y="1550"/>
                          <a:ext cx="896" cy="172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5" name="Line 78"/>
                        <p:cNvSpPr>
                          <a:spLocks noChangeAspect="1" noChangeShapeType="1"/>
                        </p:cNvSpPr>
                        <p:nvPr userDrawn="1"/>
                      </p:nvSpPr>
                      <p:spPr bwMode="hidden">
                        <a:xfrm rot="1678521" flipV="1">
                          <a:off x="2024" y="1649"/>
                          <a:ext cx="1049" cy="166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6" name="Line 79"/>
                        <p:cNvSpPr>
                          <a:spLocks noChangeAspect="1" noChangeShapeType="1"/>
                        </p:cNvSpPr>
                        <p:nvPr userDrawn="1"/>
                      </p:nvSpPr>
                      <p:spPr bwMode="hidden">
                        <a:xfrm rot="1678521" flipV="1">
                          <a:off x="1986" y="1876"/>
                          <a:ext cx="1357" cy="1517"/>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7" name="Line 80"/>
                        <p:cNvSpPr>
                          <a:spLocks noChangeAspect="1" noChangeShapeType="1"/>
                        </p:cNvSpPr>
                        <p:nvPr userDrawn="1"/>
                      </p:nvSpPr>
                      <p:spPr bwMode="hidden">
                        <a:xfrm rot="1678521" flipV="1">
                          <a:off x="1936" y="2115"/>
                          <a:ext cx="1686" cy="1357"/>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8" name="Line 81"/>
                        <p:cNvSpPr>
                          <a:spLocks noChangeAspect="1" noChangeShapeType="1"/>
                        </p:cNvSpPr>
                        <p:nvPr userDrawn="1"/>
                      </p:nvSpPr>
                      <p:spPr bwMode="hidden">
                        <a:xfrm rot="1678521" flipV="1">
                          <a:off x="1897" y="2288"/>
                          <a:ext cx="1880" cy="1224"/>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89" name="Line 82"/>
                        <p:cNvSpPr>
                          <a:spLocks noChangeAspect="1" noChangeShapeType="1"/>
                        </p:cNvSpPr>
                        <p:nvPr userDrawn="1"/>
                      </p:nvSpPr>
                      <p:spPr bwMode="hidden">
                        <a:xfrm rot="1678521" flipV="1">
                          <a:off x="1855" y="2459"/>
                          <a:ext cx="2060" cy="1096"/>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0" name="Line 83"/>
                        <p:cNvSpPr>
                          <a:spLocks noChangeAspect="1" noChangeShapeType="1"/>
                        </p:cNvSpPr>
                        <p:nvPr userDrawn="1"/>
                      </p:nvSpPr>
                      <p:spPr bwMode="hidden">
                        <a:xfrm rot="1678521" flipV="1">
                          <a:off x="1823" y="2641"/>
                          <a:ext cx="2224" cy="956"/>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1" name="Line 84"/>
                        <p:cNvSpPr>
                          <a:spLocks noChangeAspect="1" noChangeShapeType="1"/>
                        </p:cNvSpPr>
                        <p:nvPr userDrawn="1"/>
                      </p:nvSpPr>
                      <p:spPr bwMode="hidden">
                        <a:xfrm rot="1678521" flipV="1">
                          <a:off x="1737" y="3059"/>
                          <a:ext cx="2519" cy="614"/>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2" name="Line 85"/>
                        <p:cNvSpPr>
                          <a:spLocks noChangeAspect="1" noChangeShapeType="1"/>
                        </p:cNvSpPr>
                        <p:nvPr userDrawn="1"/>
                      </p:nvSpPr>
                      <p:spPr bwMode="hidden">
                        <a:xfrm rot="1678521">
                          <a:off x="1324" y="3150"/>
                          <a:ext cx="472" cy="112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3" name="Line 86"/>
                        <p:cNvSpPr>
                          <a:spLocks noChangeAspect="1" noChangeShapeType="1"/>
                        </p:cNvSpPr>
                        <p:nvPr userDrawn="1"/>
                      </p:nvSpPr>
                      <p:spPr bwMode="hidden">
                        <a:xfrm rot="1678521" flipH="1">
                          <a:off x="1121" y="2961"/>
                          <a:ext cx="220" cy="101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4" name="Line 87"/>
                        <p:cNvSpPr>
                          <a:spLocks noChangeAspect="1" noChangeShapeType="1"/>
                        </p:cNvSpPr>
                        <p:nvPr userDrawn="1"/>
                      </p:nvSpPr>
                      <p:spPr bwMode="hidden">
                        <a:xfrm rot="1678521" flipH="1">
                          <a:off x="1040" y="2935"/>
                          <a:ext cx="304" cy="99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5" name="Line 88"/>
                        <p:cNvSpPr>
                          <a:spLocks noChangeAspect="1" noChangeShapeType="1"/>
                        </p:cNvSpPr>
                        <p:nvPr userDrawn="1"/>
                      </p:nvSpPr>
                      <p:spPr bwMode="hidden">
                        <a:xfrm rot="1678521" flipH="1">
                          <a:off x="957" y="2910"/>
                          <a:ext cx="394" cy="97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6" name="Line 89"/>
                        <p:cNvSpPr>
                          <a:spLocks noChangeAspect="1" noChangeShapeType="1"/>
                        </p:cNvSpPr>
                        <p:nvPr userDrawn="1"/>
                      </p:nvSpPr>
                      <p:spPr bwMode="hidden">
                        <a:xfrm rot="1678521" flipH="1">
                          <a:off x="880" y="2886"/>
                          <a:ext cx="478" cy="943"/>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7" name="Line 90"/>
                        <p:cNvSpPr>
                          <a:spLocks noChangeAspect="1" noChangeShapeType="1"/>
                        </p:cNvSpPr>
                        <p:nvPr userDrawn="1"/>
                      </p:nvSpPr>
                      <p:spPr bwMode="hidden">
                        <a:xfrm rot="1678521" flipH="1">
                          <a:off x="801" y="2864"/>
                          <a:ext cx="560" cy="91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8" name="Line 91"/>
                        <p:cNvSpPr>
                          <a:spLocks noChangeAspect="1" noChangeShapeType="1"/>
                        </p:cNvSpPr>
                        <p:nvPr userDrawn="1"/>
                      </p:nvSpPr>
                      <p:spPr bwMode="hidden">
                        <a:xfrm rot="1678521" flipH="1">
                          <a:off x="718" y="2836"/>
                          <a:ext cx="655" cy="879"/>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99" name="Line 92"/>
                        <p:cNvSpPr>
                          <a:spLocks noChangeAspect="1" noChangeShapeType="1"/>
                        </p:cNvSpPr>
                        <p:nvPr userDrawn="1"/>
                      </p:nvSpPr>
                      <p:spPr bwMode="hidden">
                        <a:xfrm rot="1678521" flipH="1">
                          <a:off x="631" y="2811"/>
                          <a:ext cx="753" cy="84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0" name="Line 93"/>
                        <p:cNvSpPr>
                          <a:spLocks noChangeAspect="1" noChangeShapeType="1"/>
                        </p:cNvSpPr>
                        <p:nvPr userDrawn="1"/>
                      </p:nvSpPr>
                      <p:spPr bwMode="hidden">
                        <a:xfrm rot="1678521" flipH="1">
                          <a:off x="461" y="2758"/>
                          <a:ext cx="947" cy="75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1" name="Line 94"/>
                        <p:cNvSpPr>
                          <a:spLocks noChangeAspect="1" noChangeShapeType="1"/>
                        </p:cNvSpPr>
                        <p:nvPr userDrawn="1"/>
                      </p:nvSpPr>
                      <p:spPr bwMode="hidden">
                        <a:xfrm rot="1678521" flipH="1">
                          <a:off x="365" y="2729"/>
                          <a:ext cx="1059" cy="697"/>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2" name="Line 95"/>
                        <p:cNvSpPr>
                          <a:spLocks noChangeAspect="1" noChangeShapeType="1"/>
                        </p:cNvSpPr>
                        <p:nvPr userDrawn="1"/>
                      </p:nvSpPr>
                      <p:spPr bwMode="hidden">
                        <a:xfrm rot="1678521" flipH="1">
                          <a:off x="264" y="2698"/>
                          <a:ext cx="1175" cy="636"/>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3" name="Line 96"/>
                        <p:cNvSpPr>
                          <a:spLocks noChangeAspect="1" noChangeShapeType="1"/>
                        </p:cNvSpPr>
                        <p:nvPr userDrawn="1"/>
                      </p:nvSpPr>
                      <p:spPr bwMode="hidden">
                        <a:xfrm rot="1678521" flipH="1">
                          <a:off x="55" y="2632"/>
                          <a:ext cx="1431" cy="48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4" name="Line 97"/>
                        <p:cNvSpPr>
                          <a:spLocks noChangeAspect="1" noChangeShapeType="1"/>
                        </p:cNvSpPr>
                        <p:nvPr userDrawn="1"/>
                      </p:nvSpPr>
                      <p:spPr bwMode="hidden">
                        <a:xfrm rot="1678521" flipH="1">
                          <a:off x="-1" y="2608"/>
                          <a:ext cx="1513" cy="37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5" name="Line 98"/>
                        <p:cNvSpPr>
                          <a:spLocks noChangeAspect="1" noChangeShapeType="1"/>
                        </p:cNvSpPr>
                        <p:nvPr userDrawn="1"/>
                      </p:nvSpPr>
                      <p:spPr bwMode="hidden">
                        <a:xfrm rot="1678521" flipH="1">
                          <a:off x="-73" y="2570"/>
                          <a:ext cx="1648" cy="107"/>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6" name="Line 99"/>
                        <p:cNvSpPr>
                          <a:spLocks noChangeAspect="1" noChangeShapeType="1"/>
                        </p:cNvSpPr>
                        <p:nvPr userDrawn="1"/>
                      </p:nvSpPr>
                      <p:spPr bwMode="hidden">
                        <a:xfrm rot="1678521" flipH="1" flipV="1">
                          <a:off x="-237" y="1096"/>
                          <a:ext cx="2220" cy="1364"/>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7" name="Line 100"/>
                        <p:cNvSpPr>
                          <a:spLocks noChangeAspect="1" noChangeShapeType="1"/>
                        </p:cNvSpPr>
                        <p:nvPr userDrawn="1"/>
                      </p:nvSpPr>
                      <p:spPr bwMode="hidden">
                        <a:xfrm rot="1678521" flipH="1" flipV="1">
                          <a:off x="-43" y="962"/>
                          <a:ext cx="2071" cy="154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8" name="Line 101"/>
                        <p:cNvSpPr>
                          <a:spLocks noChangeAspect="1" noChangeShapeType="1"/>
                        </p:cNvSpPr>
                        <p:nvPr userDrawn="1"/>
                      </p:nvSpPr>
                      <p:spPr bwMode="hidden">
                        <a:xfrm rot="1678521" flipH="1" flipV="1">
                          <a:off x="418" y="827"/>
                          <a:ext cx="1672" cy="1780"/>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09" name="Line 102"/>
                        <p:cNvSpPr>
                          <a:spLocks noChangeAspect="1" noChangeShapeType="1"/>
                        </p:cNvSpPr>
                        <p:nvPr userDrawn="1"/>
                      </p:nvSpPr>
                      <p:spPr bwMode="hidden">
                        <a:xfrm rot="1678521" flipH="1" flipV="1">
                          <a:off x="634" y="808"/>
                          <a:ext cx="1473" cy="1852"/>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10" name="Line 103"/>
                        <p:cNvSpPr>
                          <a:spLocks noChangeAspect="1" noChangeShapeType="1"/>
                        </p:cNvSpPr>
                        <p:nvPr userDrawn="1"/>
                      </p:nvSpPr>
                      <p:spPr bwMode="hidden">
                        <a:xfrm rot="1678521" flipH="1" flipV="1">
                          <a:off x="1095" y="828"/>
                          <a:ext cx="1029" cy="1945"/>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11" name="Line 104"/>
                        <p:cNvSpPr>
                          <a:spLocks noChangeAspect="1" noChangeShapeType="1"/>
                        </p:cNvSpPr>
                        <p:nvPr userDrawn="1"/>
                      </p:nvSpPr>
                      <p:spPr bwMode="hidden">
                        <a:xfrm rot="1678521" flipH="1" flipV="1">
                          <a:off x="1303" y="857"/>
                          <a:ext cx="829" cy="1971"/>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12" name="Line 105"/>
                        <p:cNvSpPr>
                          <a:spLocks noChangeAspect="1" noChangeShapeType="1"/>
                        </p:cNvSpPr>
                        <p:nvPr userDrawn="1"/>
                      </p:nvSpPr>
                      <p:spPr bwMode="hidden">
                        <a:xfrm rot="1678521" flipH="1" flipV="1">
                          <a:off x="1497" y="902"/>
                          <a:ext cx="632" cy="1978"/>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13" name="Line 106"/>
                        <p:cNvSpPr>
                          <a:spLocks noChangeAspect="1" noChangeShapeType="1"/>
                        </p:cNvSpPr>
                        <p:nvPr userDrawn="1"/>
                      </p:nvSpPr>
                      <p:spPr bwMode="hidden">
                        <a:xfrm rot="1678521" flipH="1" flipV="1">
                          <a:off x="1678" y="953"/>
                          <a:ext cx="447" cy="1978"/>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114" name="Line 107"/>
                        <p:cNvSpPr>
                          <a:spLocks noChangeAspect="1" noChangeShapeType="1"/>
                        </p:cNvSpPr>
                        <p:nvPr userDrawn="1"/>
                      </p:nvSpPr>
                      <p:spPr bwMode="hidden">
                        <a:xfrm rot="1678521" flipH="1" flipV="1">
                          <a:off x="1858" y="1013"/>
                          <a:ext cx="262" cy="1962"/>
                        </a:xfrm>
                        <a:prstGeom prst="line">
                          <a:avLst/>
                        </a:prstGeom>
                        <a:noFill/>
                        <a:ln w="9525">
                          <a:solidFill>
                            <a:srgbClr val="336699"/>
                          </a:solidFill>
                          <a:round/>
                          <a:headEnd/>
                          <a:tailEnd/>
                        </a:ln>
                        <a:effectLst/>
                      </p:spPr>
                      <p:txBody>
                        <a:bodyPr/>
                        <a:lstStyle/>
                        <a:p>
                          <a:pPr>
                            <a:defRPr/>
                          </a:pPr>
                          <a:endParaRPr lang="el-GR">
                            <a:latin typeface="Arial" charset="0"/>
                          </a:endParaRPr>
                        </a:p>
                      </p:txBody>
                    </p:sp>
                  </p:grpSp>
                </p:grpSp>
              </p:grpSp>
            </p:grpSp>
          </p:grpSp>
          <p:grpSp>
            <p:nvGrpSpPr>
              <p:cNvPr id="33" name="Group 108"/>
              <p:cNvGrpSpPr>
                <a:grpSpLocks noChangeAspect="1"/>
              </p:cNvGrpSpPr>
              <p:nvPr userDrawn="1"/>
            </p:nvGrpSpPr>
            <p:grpSpPr bwMode="auto">
              <a:xfrm>
                <a:off x="402" y="1454"/>
                <a:ext cx="2788" cy="2866"/>
                <a:chOff x="2" y="1454"/>
                <a:chExt cx="2788" cy="2866"/>
              </a:xfrm>
            </p:grpSpPr>
            <p:sp>
              <p:nvSpPr>
                <p:cNvPr id="20" name="Line 109"/>
                <p:cNvSpPr>
                  <a:spLocks noChangeAspect="1" noChangeShapeType="1"/>
                </p:cNvSpPr>
                <p:nvPr userDrawn="1"/>
              </p:nvSpPr>
              <p:spPr bwMode="hidden">
                <a:xfrm rot="1678521" flipV="1">
                  <a:off x="2057" y="1454"/>
                  <a:ext cx="733" cy="1778"/>
                </a:xfrm>
                <a:prstGeom prst="line">
                  <a:avLst/>
                </a:prstGeom>
                <a:noFill/>
                <a:ln w="9525">
                  <a:solidFill>
                    <a:srgbClr val="336699"/>
                  </a:solidFill>
                  <a:round/>
                  <a:headEnd/>
                  <a:tailEnd/>
                </a:ln>
                <a:effectLst/>
              </p:spPr>
              <p:txBody>
                <a:bodyPr/>
                <a:lstStyle/>
                <a:p>
                  <a:pPr>
                    <a:defRPr/>
                  </a:pPr>
                  <a:endParaRPr lang="el-GR">
                    <a:latin typeface="Arial" charset="0"/>
                  </a:endParaRPr>
                </a:p>
              </p:txBody>
            </p:sp>
            <p:sp>
              <p:nvSpPr>
                <p:cNvPr id="21" name="Line 110"/>
                <p:cNvSpPr>
                  <a:spLocks noChangeAspect="1" noChangeShapeType="1"/>
                </p:cNvSpPr>
                <p:nvPr userDrawn="1"/>
              </p:nvSpPr>
              <p:spPr bwMode="hidden">
                <a:xfrm flipH="1" flipV="1">
                  <a:off x="870" y="3854"/>
                  <a:ext cx="224" cy="464"/>
                </a:xfrm>
                <a:prstGeom prst="line">
                  <a:avLst/>
                </a:prstGeom>
                <a:noFill/>
                <a:ln w="19050">
                  <a:solidFill>
                    <a:srgbClr val="336699"/>
                  </a:solidFill>
                  <a:round/>
                  <a:headEnd/>
                  <a:tailEnd/>
                </a:ln>
                <a:effectLst/>
              </p:spPr>
              <p:txBody>
                <a:bodyPr/>
                <a:lstStyle/>
                <a:p>
                  <a:pPr>
                    <a:defRPr/>
                  </a:pPr>
                  <a:endParaRPr lang="el-GR">
                    <a:latin typeface="Arial" charset="0"/>
                  </a:endParaRPr>
                </a:p>
              </p:txBody>
            </p:sp>
            <p:grpSp>
              <p:nvGrpSpPr>
                <p:cNvPr id="37" name="Group 111"/>
                <p:cNvGrpSpPr>
                  <a:grpSpLocks noChangeAspect="1"/>
                </p:cNvGrpSpPr>
                <p:nvPr userDrawn="1"/>
              </p:nvGrpSpPr>
              <p:grpSpPr bwMode="auto">
                <a:xfrm>
                  <a:off x="2" y="2738"/>
                  <a:ext cx="1318" cy="1582"/>
                  <a:chOff x="2" y="2738"/>
                  <a:chExt cx="1318" cy="1582"/>
                </a:xfrm>
              </p:grpSpPr>
              <p:sp>
                <p:nvSpPr>
                  <p:cNvPr id="23" name="Line 112"/>
                  <p:cNvSpPr>
                    <a:spLocks noChangeAspect="1" noChangeShapeType="1"/>
                  </p:cNvSpPr>
                  <p:nvPr userDrawn="1"/>
                </p:nvSpPr>
                <p:spPr bwMode="hidden">
                  <a:xfrm flipH="1">
                    <a:off x="697" y="3855"/>
                    <a:ext cx="174" cy="187"/>
                  </a:xfrm>
                  <a:prstGeom prst="line">
                    <a:avLst/>
                  </a:prstGeom>
                  <a:noFill/>
                  <a:ln w="19050">
                    <a:solidFill>
                      <a:srgbClr val="336699"/>
                    </a:solidFill>
                    <a:round/>
                    <a:headEnd/>
                    <a:tailEnd/>
                  </a:ln>
                  <a:effectLst/>
                </p:spPr>
                <p:txBody>
                  <a:bodyPr/>
                  <a:lstStyle/>
                  <a:p>
                    <a:pPr>
                      <a:defRPr/>
                    </a:pPr>
                    <a:endParaRPr lang="el-GR">
                      <a:latin typeface="Arial" charset="0"/>
                    </a:endParaRPr>
                  </a:p>
                </p:txBody>
              </p:sp>
              <p:sp>
                <p:nvSpPr>
                  <p:cNvPr id="24" name="Freeform 113"/>
                  <p:cNvSpPr>
                    <a:spLocks noChangeAspect="1"/>
                  </p:cNvSpPr>
                  <p:nvPr userDrawn="1"/>
                </p:nvSpPr>
                <p:spPr bwMode="hidden">
                  <a:xfrm>
                    <a:off x="2" y="3218"/>
                    <a:ext cx="1007" cy="1102"/>
                  </a:xfrm>
                  <a:custGeom>
                    <a:avLst/>
                    <a:gdLst/>
                    <a:ahLst/>
                    <a:cxnLst>
                      <a:cxn ang="0">
                        <a:pos x="1006" y="1102"/>
                      </a:cxn>
                      <a:cxn ang="0">
                        <a:pos x="696" y="823"/>
                      </a:cxn>
                      <a:cxn ang="0">
                        <a:pos x="333" y="447"/>
                      </a:cxn>
                      <a:cxn ang="0">
                        <a:pos x="51" y="76"/>
                      </a:cxn>
                      <a:cxn ang="0">
                        <a:pos x="0" y="0"/>
                      </a:cxn>
                    </a:cxnLst>
                    <a:rect l="0" t="0" r="r" b="b"/>
                    <a:pathLst>
                      <a:path w="1006" h="1102">
                        <a:moveTo>
                          <a:pt x="1006" y="1102"/>
                        </a:moveTo>
                        <a:lnTo>
                          <a:pt x="696" y="823"/>
                        </a:lnTo>
                        <a:lnTo>
                          <a:pt x="333" y="447"/>
                        </a:lnTo>
                        <a:lnTo>
                          <a:pt x="51" y="76"/>
                        </a:lnTo>
                        <a:lnTo>
                          <a:pt x="0" y="0"/>
                        </a:lnTo>
                      </a:path>
                    </a:pathLst>
                  </a:custGeom>
                  <a:noFill/>
                  <a:ln w="19050" cmpd="sng">
                    <a:solidFill>
                      <a:srgbClr val="336699"/>
                    </a:solidFill>
                    <a:round/>
                    <a:headEnd type="none" w="med" len="med"/>
                    <a:tailEnd type="none" w="med" len="med"/>
                  </a:ln>
                  <a:effectLst/>
                </p:spPr>
                <p:txBody>
                  <a:bodyPr/>
                  <a:lstStyle/>
                  <a:p>
                    <a:pPr>
                      <a:defRPr/>
                    </a:pPr>
                    <a:endParaRPr lang="el-GR">
                      <a:latin typeface="Arial" charset="0"/>
                    </a:endParaRPr>
                  </a:p>
                </p:txBody>
              </p:sp>
              <p:sp>
                <p:nvSpPr>
                  <p:cNvPr id="25" name="Line 114"/>
                  <p:cNvSpPr>
                    <a:spLocks noChangeAspect="1" noChangeShapeType="1"/>
                  </p:cNvSpPr>
                  <p:nvPr userDrawn="1"/>
                </p:nvSpPr>
                <p:spPr bwMode="hidden">
                  <a:xfrm flipH="1">
                    <a:off x="1242" y="4231"/>
                    <a:ext cx="78" cy="87"/>
                  </a:xfrm>
                  <a:prstGeom prst="line">
                    <a:avLst/>
                  </a:prstGeom>
                  <a:noFill/>
                  <a:ln w="19050">
                    <a:solidFill>
                      <a:srgbClr val="336699"/>
                    </a:solidFill>
                    <a:round/>
                    <a:headEnd/>
                    <a:tailEnd/>
                  </a:ln>
                  <a:effectLst/>
                </p:spPr>
                <p:txBody>
                  <a:bodyPr/>
                  <a:lstStyle/>
                  <a:p>
                    <a:pPr>
                      <a:defRPr/>
                    </a:pPr>
                    <a:endParaRPr lang="el-GR">
                      <a:latin typeface="Arial" charset="0"/>
                    </a:endParaRPr>
                  </a:p>
                </p:txBody>
              </p:sp>
              <p:sp>
                <p:nvSpPr>
                  <p:cNvPr id="26" name="Line 115"/>
                  <p:cNvSpPr>
                    <a:spLocks noChangeAspect="1" noChangeShapeType="1"/>
                  </p:cNvSpPr>
                  <p:nvPr userDrawn="1"/>
                </p:nvSpPr>
                <p:spPr bwMode="hidden">
                  <a:xfrm flipH="1" flipV="1">
                    <a:off x="340" y="3668"/>
                    <a:ext cx="532" cy="184"/>
                  </a:xfrm>
                  <a:prstGeom prst="line">
                    <a:avLst/>
                  </a:prstGeom>
                  <a:noFill/>
                  <a:ln w="19050">
                    <a:solidFill>
                      <a:srgbClr val="336699"/>
                    </a:solidFill>
                    <a:round/>
                    <a:headEnd/>
                    <a:tailEnd/>
                  </a:ln>
                  <a:effectLst/>
                </p:spPr>
                <p:txBody>
                  <a:bodyPr/>
                  <a:lstStyle/>
                  <a:p>
                    <a:pPr>
                      <a:defRPr/>
                    </a:pPr>
                    <a:endParaRPr lang="el-GR">
                      <a:latin typeface="Arial" charset="0"/>
                    </a:endParaRPr>
                  </a:p>
                </p:txBody>
              </p:sp>
              <p:sp>
                <p:nvSpPr>
                  <p:cNvPr id="27" name="Line 116"/>
                  <p:cNvSpPr>
                    <a:spLocks noChangeAspect="1" noChangeShapeType="1"/>
                  </p:cNvSpPr>
                  <p:nvPr userDrawn="1"/>
                </p:nvSpPr>
                <p:spPr bwMode="hidden">
                  <a:xfrm flipH="1" flipV="1">
                    <a:off x="236" y="3101"/>
                    <a:ext cx="102" cy="568"/>
                  </a:xfrm>
                  <a:prstGeom prst="line">
                    <a:avLst/>
                  </a:prstGeom>
                  <a:noFill/>
                  <a:ln w="19050">
                    <a:solidFill>
                      <a:srgbClr val="336699"/>
                    </a:solidFill>
                    <a:round/>
                    <a:headEnd/>
                    <a:tailEnd/>
                  </a:ln>
                  <a:effectLst/>
                </p:spPr>
                <p:txBody>
                  <a:bodyPr/>
                  <a:lstStyle/>
                  <a:p>
                    <a:pPr>
                      <a:defRPr/>
                    </a:pPr>
                    <a:endParaRPr lang="el-GR">
                      <a:latin typeface="Arial" charset="0"/>
                    </a:endParaRPr>
                  </a:p>
                </p:txBody>
              </p:sp>
              <p:sp>
                <p:nvSpPr>
                  <p:cNvPr id="28" name="Line 117"/>
                  <p:cNvSpPr>
                    <a:spLocks noChangeAspect="1" noChangeShapeType="1"/>
                  </p:cNvSpPr>
                  <p:nvPr userDrawn="1"/>
                </p:nvSpPr>
                <p:spPr bwMode="hidden">
                  <a:xfrm flipH="1" flipV="1">
                    <a:off x="2" y="3008"/>
                    <a:ext cx="234" cy="92"/>
                  </a:xfrm>
                  <a:prstGeom prst="line">
                    <a:avLst/>
                  </a:prstGeom>
                  <a:noFill/>
                  <a:ln w="19050">
                    <a:solidFill>
                      <a:srgbClr val="336699"/>
                    </a:solidFill>
                    <a:round/>
                    <a:headEnd/>
                    <a:tailEnd/>
                  </a:ln>
                  <a:effectLst/>
                </p:spPr>
                <p:txBody>
                  <a:bodyPr/>
                  <a:lstStyle/>
                  <a:p>
                    <a:pPr>
                      <a:defRPr/>
                    </a:pPr>
                    <a:endParaRPr lang="el-GR">
                      <a:latin typeface="Arial" charset="0"/>
                    </a:endParaRPr>
                  </a:p>
                </p:txBody>
              </p:sp>
              <p:sp>
                <p:nvSpPr>
                  <p:cNvPr id="29" name="Line 118"/>
                  <p:cNvSpPr>
                    <a:spLocks noChangeAspect="1" noChangeShapeType="1"/>
                  </p:cNvSpPr>
                  <p:nvPr userDrawn="1"/>
                </p:nvSpPr>
                <p:spPr bwMode="hidden">
                  <a:xfrm flipV="1">
                    <a:off x="55" y="3101"/>
                    <a:ext cx="182" cy="194"/>
                  </a:xfrm>
                  <a:prstGeom prst="line">
                    <a:avLst/>
                  </a:prstGeom>
                  <a:noFill/>
                  <a:ln w="19050">
                    <a:solidFill>
                      <a:srgbClr val="336699"/>
                    </a:solidFill>
                    <a:round/>
                    <a:headEnd/>
                    <a:tailEnd/>
                  </a:ln>
                  <a:effectLst/>
                </p:spPr>
                <p:txBody>
                  <a:bodyPr/>
                  <a:lstStyle/>
                  <a:p>
                    <a:pPr>
                      <a:defRPr/>
                    </a:pPr>
                    <a:endParaRPr lang="el-GR">
                      <a:latin typeface="Arial" charset="0"/>
                    </a:endParaRPr>
                  </a:p>
                </p:txBody>
              </p:sp>
              <p:sp>
                <p:nvSpPr>
                  <p:cNvPr id="30" name="Line 119"/>
                  <p:cNvSpPr>
                    <a:spLocks noChangeAspect="1" noChangeShapeType="1"/>
                  </p:cNvSpPr>
                  <p:nvPr userDrawn="1"/>
                </p:nvSpPr>
                <p:spPr bwMode="hidden">
                  <a:xfrm flipH="1">
                    <a:off x="336" y="3475"/>
                    <a:ext cx="177" cy="193"/>
                  </a:xfrm>
                  <a:prstGeom prst="line">
                    <a:avLst/>
                  </a:prstGeom>
                  <a:noFill/>
                  <a:ln w="19050">
                    <a:solidFill>
                      <a:srgbClr val="336699"/>
                    </a:solidFill>
                    <a:round/>
                    <a:headEnd/>
                    <a:tailEnd/>
                  </a:ln>
                  <a:effectLst/>
                </p:spPr>
                <p:txBody>
                  <a:bodyPr/>
                  <a:lstStyle/>
                  <a:p>
                    <a:pPr>
                      <a:defRPr/>
                    </a:pPr>
                    <a:endParaRPr lang="el-GR">
                      <a:latin typeface="Arial" charset="0"/>
                    </a:endParaRPr>
                  </a:p>
                </p:txBody>
              </p:sp>
              <p:sp>
                <p:nvSpPr>
                  <p:cNvPr id="31" name="Line 120"/>
                  <p:cNvSpPr>
                    <a:spLocks noChangeAspect="1" noChangeShapeType="1"/>
                  </p:cNvSpPr>
                  <p:nvPr userDrawn="1"/>
                </p:nvSpPr>
                <p:spPr bwMode="hidden">
                  <a:xfrm flipV="1">
                    <a:off x="4" y="2738"/>
                    <a:ext cx="14" cy="23"/>
                  </a:xfrm>
                  <a:prstGeom prst="line">
                    <a:avLst/>
                  </a:prstGeom>
                  <a:noFill/>
                  <a:ln w="19050">
                    <a:solidFill>
                      <a:srgbClr val="336699"/>
                    </a:solidFill>
                    <a:round/>
                    <a:headEnd/>
                    <a:tailEnd/>
                  </a:ln>
                  <a:effectLst/>
                </p:spPr>
                <p:txBody>
                  <a:bodyPr/>
                  <a:lstStyle/>
                  <a:p>
                    <a:pPr>
                      <a:defRPr/>
                    </a:pPr>
                    <a:endParaRPr lang="el-GR">
                      <a:latin typeface="Arial" charset="0"/>
                    </a:endParaRPr>
                  </a:p>
                </p:txBody>
              </p:sp>
            </p:grpSp>
          </p:grpSp>
        </p:grpSp>
        <p:sp>
          <p:nvSpPr>
            <p:cNvPr id="6" name="Freeform 121"/>
            <p:cNvSpPr>
              <a:spLocks noChangeAspect="1"/>
            </p:cNvSpPr>
            <p:nvPr/>
          </p:nvSpPr>
          <p:spPr bwMode="hidden">
            <a:xfrm>
              <a:off x="8" y="3054"/>
              <a:ext cx="928" cy="1235"/>
            </a:xfrm>
            <a:custGeom>
              <a:avLst/>
              <a:gdLst/>
              <a:ahLst/>
              <a:cxnLst>
                <a:cxn ang="0">
                  <a:pos x="873" y="1150"/>
                </a:cxn>
                <a:cxn ang="0">
                  <a:pos x="741" y="1019"/>
                </a:cxn>
                <a:cxn ang="0">
                  <a:pos x="610" y="875"/>
                </a:cxn>
                <a:cxn ang="0">
                  <a:pos x="490" y="737"/>
                </a:cxn>
                <a:cxn ang="0">
                  <a:pos x="377" y="593"/>
                </a:cxn>
                <a:cxn ang="0">
                  <a:pos x="275" y="443"/>
                </a:cxn>
                <a:cxn ang="0">
                  <a:pos x="173" y="299"/>
                </a:cxn>
                <a:cxn ang="0">
                  <a:pos x="84" y="149"/>
                </a:cxn>
                <a:cxn ang="0">
                  <a:pos x="0" y="0"/>
                </a:cxn>
                <a:cxn ang="0">
                  <a:pos x="0" y="11"/>
                </a:cxn>
                <a:cxn ang="0">
                  <a:pos x="84" y="155"/>
                </a:cxn>
                <a:cxn ang="0">
                  <a:pos x="173" y="305"/>
                </a:cxn>
                <a:cxn ang="0">
                  <a:pos x="269" y="449"/>
                </a:cxn>
                <a:cxn ang="0">
                  <a:pos x="377" y="593"/>
                </a:cxn>
                <a:cxn ang="0">
                  <a:pos x="490" y="737"/>
                </a:cxn>
                <a:cxn ang="0">
                  <a:pos x="610" y="881"/>
                </a:cxn>
                <a:cxn ang="0">
                  <a:pos x="735" y="1019"/>
                </a:cxn>
                <a:cxn ang="0">
                  <a:pos x="873" y="1150"/>
                </a:cxn>
                <a:cxn ang="0">
                  <a:pos x="1010" y="1276"/>
                </a:cxn>
                <a:cxn ang="0">
                  <a:pos x="1148" y="1396"/>
                </a:cxn>
                <a:cxn ang="0">
                  <a:pos x="1286" y="1510"/>
                </a:cxn>
                <a:cxn ang="0">
                  <a:pos x="1429" y="1618"/>
                </a:cxn>
                <a:cxn ang="0">
                  <a:pos x="1435" y="1618"/>
                </a:cxn>
                <a:cxn ang="0">
                  <a:pos x="1292" y="1510"/>
                </a:cxn>
                <a:cxn ang="0">
                  <a:pos x="1154" y="1396"/>
                </a:cxn>
                <a:cxn ang="0">
                  <a:pos x="1010" y="1276"/>
                </a:cxn>
                <a:cxn ang="0">
                  <a:pos x="873" y="1150"/>
                </a:cxn>
                <a:cxn ang="0">
                  <a:pos x="873" y="1150"/>
                </a:cxn>
              </a:cxnLst>
              <a:rect l="0" t="0" r="r" b="b"/>
              <a:pathLst>
                <a:path w="1435" h="1618">
                  <a:moveTo>
                    <a:pt x="873" y="1150"/>
                  </a:moveTo>
                  <a:lnTo>
                    <a:pt x="741" y="1019"/>
                  </a:lnTo>
                  <a:lnTo>
                    <a:pt x="610" y="875"/>
                  </a:lnTo>
                  <a:lnTo>
                    <a:pt x="490" y="737"/>
                  </a:lnTo>
                  <a:lnTo>
                    <a:pt x="377" y="593"/>
                  </a:lnTo>
                  <a:lnTo>
                    <a:pt x="275" y="443"/>
                  </a:lnTo>
                  <a:lnTo>
                    <a:pt x="173" y="299"/>
                  </a:lnTo>
                  <a:lnTo>
                    <a:pt x="84" y="149"/>
                  </a:lnTo>
                  <a:lnTo>
                    <a:pt x="0" y="0"/>
                  </a:lnTo>
                  <a:lnTo>
                    <a:pt x="0" y="11"/>
                  </a:lnTo>
                  <a:lnTo>
                    <a:pt x="84" y="155"/>
                  </a:lnTo>
                  <a:lnTo>
                    <a:pt x="173" y="305"/>
                  </a:lnTo>
                  <a:lnTo>
                    <a:pt x="269" y="449"/>
                  </a:lnTo>
                  <a:lnTo>
                    <a:pt x="377" y="593"/>
                  </a:lnTo>
                  <a:lnTo>
                    <a:pt x="490" y="737"/>
                  </a:lnTo>
                  <a:lnTo>
                    <a:pt x="610" y="881"/>
                  </a:lnTo>
                  <a:lnTo>
                    <a:pt x="735" y="1019"/>
                  </a:lnTo>
                  <a:lnTo>
                    <a:pt x="873" y="1150"/>
                  </a:lnTo>
                  <a:lnTo>
                    <a:pt x="1010" y="1276"/>
                  </a:lnTo>
                  <a:lnTo>
                    <a:pt x="1148" y="1396"/>
                  </a:lnTo>
                  <a:lnTo>
                    <a:pt x="1286" y="1510"/>
                  </a:lnTo>
                  <a:lnTo>
                    <a:pt x="1429" y="1618"/>
                  </a:lnTo>
                  <a:lnTo>
                    <a:pt x="1435" y="1618"/>
                  </a:lnTo>
                  <a:lnTo>
                    <a:pt x="1292" y="1510"/>
                  </a:lnTo>
                  <a:lnTo>
                    <a:pt x="1154" y="1396"/>
                  </a:lnTo>
                  <a:lnTo>
                    <a:pt x="1010" y="1276"/>
                  </a:lnTo>
                  <a:lnTo>
                    <a:pt x="873" y="1150"/>
                  </a:lnTo>
                  <a:lnTo>
                    <a:pt x="873" y="1150"/>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sp>
          <p:nvSpPr>
            <p:cNvPr id="7" name="Freeform 122"/>
            <p:cNvSpPr>
              <a:spLocks noChangeAspect="1"/>
            </p:cNvSpPr>
            <p:nvPr/>
          </p:nvSpPr>
          <p:spPr bwMode="hidden">
            <a:xfrm>
              <a:off x="8" y="2751"/>
              <a:ext cx="1078" cy="1538"/>
            </a:xfrm>
            <a:custGeom>
              <a:avLst/>
              <a:gdLst/>
              <a:ahLst/>
              <a:cxnLst>
                <a:cxn ang="0">
                  <a:pos x="957" y="1463"/>
                </a:cxn>
                <a:cxn ang="0">
                  <a:pos x="789" y="1289"/>
                </a:cxn>
                <a:cxn ang="0">
                  <a:pos x="634" y="1115"/>
                </a:cxn>
                <a:cxn ang="0">
                  <a:pos x="490" y="929"/>
                </a:cxn>
                <a:cxn ang="0">
                  <a:pos x="365" y="743"/>
                </a:cxn>
                <a:cxn ang="0">
                  <a:pos x="251" y="557"/>
                </a:cxn>
                <a:cxn ang="0">
                  <a:pos x="149" y="372"/>
                </a:cxn>
                <a:cxn ang="0">
                  <a:pos x="66" y="186"/>
                </a:cxn>
                <a:cxn ang="0">
                  <a:pos x="0" y="0"/>
                </a:cxn>
                <a:cxn ang="0">
                  <a:pos x="0" y="12"/>
                </a:cxn>
                <a:cxn ang="0">
                  <a:pos x="66" y="198"/>
                </a:cxn>
                <a:cxn ang="0">
                  <a:pos x="149" y="384"/>
                </a:cxn>
                <a:cxn ang="0">
                  <a:pos x="251" y="569"/>
                </a:cxn>
                <a:cxn ang="0">
                  <a:pos x="365" y="755"/>
                </a:cxn>
                <a:cxn ang="0">
                  <a:pos x="490" y="935"/>
                </a:cxn>
                <a:cxn ang="0">
                  <a:pos x="634" y="1115"/>
                </a:cxn>
                <a:cxn ang="0">
                  <a:pos x="789" y="1295"/>
                </a:cxn>
                <a:cxn ang="0">
                  <a:pos x="957" y="1463"/>
                </a:cxn>
                <a:cxn ang="0">
                  <a:pos x="1130" y="1618"/>
                </a:cxn>
                <a:cxn ang="0">
                  <a:pos x="1303" y="1762"/>
                </a:cxn>
                <a:cxn ang="0">
                  <a:pos x="1483" y="1894"/>
                </a:cxn>
                <a:cxn ang="0">
                  <a:pos x="1662" y="2014"/>
                </a:cxn>
                <a:cxn ang="0">
                  <a:pos x="1668" y="2014"/>
                </a:cxn>
                <a:cxn ang="0">
                  <a:pos x="1483" y="1894"/>
                </a:cxn>
                <a:cxn ang="0">
                  <a:pos x="1303" y="1762"/>
                </a:cxn>
                <a:cxn ang="0">
                  <a:pos x="1130" y="1618"/>
                </a:cxn>
                <a:cxn ang="0">
                  <a:pos x="957" y="1463"/>
                </a:cxn>
                <a:cxn ang="0">
                  <a:pos x="957" y="1463"/>
                </a:cxn>
              </a:cxnLst>
              <a:rect l="0" t="0" r="r" b="b"/>
              <a:pathLst>
                <a:path w="1668" h="2014">
                  <a:moveTo>
                    <a:pt x="957" y="1463"/>
                  </a:moveTo>
                  <a:lnTo>
                    <a:pt x="789" y="1289"/>
                  </a:lnTo>
                  <a:lnTo>
                    <a:pt x="634" y="1115"/>
                  </a:lnTo>
                  <a:lnTo>
                    <a:pt x="490" y="929"/>
                  </a:lnTo>
                  <a:lnTo>
                    <a:pt x="365" y="743"/>
                  </a:lnTo>
                  <a:lnTo>
                    <a:pt x="251" y="557"/>
                  </a:lnTo>
                  <a:lnTo>
                    <a:pt x="149" y="372"/>
                  </a:lnTo>
                  <a:lnTo>
                    <a:pt x="66" y="186"/>
                  </a:lnTo>
                  <a:lnTo>
                    <a:pt x="0" y="0"/>
                  </a:lnTo>
                  <a:lnTo>
                    <a:pt x="0" y="12"/>
                  </a:lnTo>
                  <a:lnTo>
                    <a:pt x="66" y="198"/>
                  </a:lnTo>
                  <a:lnTo>
                    <a:pt x="149" y="384"/>
                  </a:lnTo>
                  <a:lnTo>
                    <a:pt x="251" y="569"/>
                  </a:lnTo>
                  <a:lnTo>
                    <a:pt x="365" y="755"/>
                  </a:lnTo>
                  <a:lnTo>
                    <a:pt x="490" y="935"/>
                  </a:lnTo>
                  <a:lnTo>
                    <a:pt x="634" y="1115"/>
                  </a:lnTo>
                  <a:lnTo>
                    <a:pt x="789" y="1295"/>
                  </a:lnTo>
                  <a:lnTo>
                    <a:pt x="957" y="1463"/>
                  </a:lnTo>
                  <a:lnTo>
                    <a:pt x="1130" y="1618"/>
                  </a:lnTo>
                  <a:lnTo>
                    <a:pt x="1303" y="1762"/>
                  </a:lnTo>
                  <a:lnTo>
                    <a:pt x="1483" y="1894"/>
                  </a:lnTo>
                  <a:lnTo>
                    <a:pt x="1662" y="2014"/>
                  </a:lnTo>
                  <a:lnTo>
                    <a:pt x="1668" y="2014"/>
                  </a:lnTo>
                  <a:lnTo>
                    <a:pt x="1483" y="1894"/>
                  </a:lnTo>
                  <a:lnTo>
                    <a:pt x="1303" y="1762"/>
                  </a:lnTo>
                  <a:lnTo>
                    <a:pt x="1130" y="1618"/>
                  </a:lnTo>
                  <a:lnTo>
                    <a:pt x="957" y="1463"/>
                  </a:lnTo>
                  <a:lnTo>
                    <a:pt x="957" y="1463"/>
                  </a:lnTo>
                  <a:close/>
                </a:path>
              </a:pathLst>
            </a:custGeom>
            <a:solidFill>
              <a:schemeClr val="accent2"/>
            </a:solidFill>
            <a:ln w="9525">
              <a:solidFill>
                <a:srgbClr val="336699"/>
              </a:solidFill>
              <a:round/>
              <a:headEnd/>
              <a:tailEnd/>
            </a:ln>
          </p:spPr>
          <p:txBody>
            <a:bodyPr/>
            <a:lstStyle/>
            <a:p>
              <a:pPr>
                <a:defRPr/>
              </a:pPr>
              <a:endParaRPr lang="el-GR">
                <a:latin typeface="Arial" charset="0"/>
              </a:endParaRPr>
            </a:p>
          </p:txBody>
        </p:sp>
        <p:sp>
          <p:nvSpPr>
            <p:cNvPr id="8" name="Rectangle 123"/>
            <p:cNvSpPr>
              <a:spLocks noChangeAspect="1" noChangeArrowheads="1"/>
            </p:cNvSpPr>
            <p:nvPr/>
          </p:nvSpPr>
          <p:spPr bwMode="hidden">
            <a:xfrm rot="-2488720">
              <a:off x="1282" y="2491"/>
              <a:ext cx="872" cy="13"/>
            </a:xfrm>
            <a:prstGeom prst="rect">
              <a:avLst/>
            </a:prstGeom>
            <a:solidFill>
              <a:schemeClr val="accent2"/>
            </a:solidFill>
            <a:ln w="9525">
              <a:solidFill>
                <a:srgbClr val="336699"/>
              </a:solidFill>
              <a:miter lim="800000"/>
              <a:headEnd/>
              <a:tailEnd/>
            </a:ln>
            <a:effectLst/>
          </p:spPr>
          <p:txBody>
            <a:bodyPr wrap="none" anchor="ctr"/>
            <a:lstStyle/>
            <a:p>
              <a:pPr>
                <a:defRPr/>
              </a:pPr>
              <a:endParaRPr lang="el-GR">
                <a:latin typeface="Arial" charset="0"/>
              </a:endParaRPr>
            </a:p>
          </p:txBody>
        </p:sp>
        <p:sp>
          <p:nvSpPr>
            <p:cNvPr id="9" name="Rectangle 124"/>
            <p:cNvSpPr>
              <a:spLocks noChangeAspect="1" noChangeArrowheads="1"/>
            </p:cNvSpPr>
            <p:nvPr/>
          </p:nvSpPr>
          <p:spPr bwMode="hidden">
            <a:xfrm rot="-5087790">
              <a:off x="1131" y="3022"/>
              <a:ext cx="1693" cy="11"/>
            </a:xfrm>
            <a:prstGeom prst="rect">
              <a:avLst/>
            </a:prstGeom>
            <a:solidFill>
              <a:schemeClr val="accent2"/>
            </a:solidFill>
            <a:ln w="9525">
              <a:solidFill>
                <a:srgbClr val="336699"/>
              </a:solidFill>
              <a:miter lim="800000"/>
              <a:headEnd/>
              <a:tailEnd/>
            </a:ln>
            <a:effectLst/>
          </p:spPr>
          <p:txBody>
            <a:bodyPr wrap="none" anchor="ctr"/>
            <a:lstStyle/>
            <a:p>
              <a:pPr>
                <a:defRPr/>
              </a:pPr>
              <a:endParaRPr lang="el-GR">
                <a:latin typeface="Arial" charset="0"/>
              </a:endParaRPr>
            </a:p>
          </p:txBody>
        </p:sp>
        <p:sp>
          <p:nvSpPr>
            <p:cNvPr id="10" name="Rectangle 125"/>
            <p:cNvSpPr>
              <a:spLocks noChangeAspect="1" noChangeArrowheads="1"/>
            </p:cNvSpPr>
            <p:nvPr/>
          </p:nvSpPr>
          <p:spPr bwMode="hidden">
            <a:xfrm rot="-3417299">
              <a:off x="401" y="3090"/>
              <a:ext cx="2045" cy="11"/>
            </a:xfrm>
            <a:prstGeom prst="rect">
              <a:avLst/>
            </a:prstGeom>
            <a:solidFill>
              <a:schemeClr val="accent2"/>
            </a:solidFill>
            <a:ln w="9525">
              <a:solidFill>
                <a:srgbClr val="336699"/>
              </a:solidFill>
              <a:miter lim="800000"/>
              <a:headEnd/>
              <a:tailEnd/>
            </a:ln>
            <a:effectLst/>
          </p:spPr>
          <p:txBody>
            <a:bodyPr wrap="none" anchor="ctr"/>
            <a:lstStyle/>
            <a:p>
              <a:pPr>
                <a:defRPr/>
              </a:pPr>
              <a:endParaRPr lang="el-GR">
                <a:latin typeface="Arial" charset="0"/>
              </a:endParaRPr>
            </a:p>
          </p:txBody>
        </p:sp>
        <p:sp>
          <p:nvSpPr>
            <p:cNvPr id="11" name="Rectangle 126"/>
            <p:cNvSpPr>
              <a:spLocks noChangeAspect="1" noChangeArrowheads="1"/>
            </p:cNvSpPr>
            <p:nvPr/>
          </p:nvSpPr>
          <p:spPr bwMode="hidden">
            <a:xfrm rot="-835848">
              <a:off x="441" y="2360"/>
              <a:ext cx="1540" cy="13"/>
            </a:xfrm>
            <a:prstGeom prst="rect">
              <a:avLst/>
            </a:prstGeom>
            <a:solidFill>
              <a:schemeClr val="accent2"/>
            </a:solidFill>
            <a:ln w="9525">
              <a:solidFill>
                <a:srgbClr val="336699"/>
              </a:solidFill>
              <a:miter lim="800000"/>
              <a:headEnd/>
              <a:tailEnd/>
            </a:ln>
            <a:effectLst/>
          </p:spPr>
          <p:txBody>
            <a:bodyPr wrap="none" anchor="ctr"/>
            <a:lstStyle/>
            <a:p>
              <a:pPr>
                <a:defRPr/>
              </a:pPr>
              <a:endParaRPr lang="el-GR">
                <a:latin typeface="Arial" charset="0"/>
              </a:endParaRPr>
            </a:p>
          </p:txBody>
        </p:sp>
        <p:grpSp>
          <p:nvGrpSpPr>
            <p:cNvPr id="39" name="Group 127"/>
            <p:cNvGrpSpPr>
              <a:grpSpLocks noChangeAspect="1"/>
            </p:cNvGrpSpPr>
            <p:nvPr/>
          </p:nvGrpSpPr>
          <p:grpSpPr bwMode="auto">
            <a:xfrm>
              <a:off x="1960" y="2039"/>
              <a:ext cx="167" cy="229"/>
              <a:chOff x="3042" y="1264"/>
              <a:chExt cx="367" cy="425"/>
            </a:xfrm>
          </p:grpSpPr>
          <p:sp>
            <p:nvSpPr>
              <p:cNvPr id="13" name="Oval 128"/>
              <p:cNvSpPr>
                <a:spLocks noChangeAspect="1" noChangeArrowheads="1"/>
              </p:cNvSpPr>
              <p:nvPr userDrawn="1"/>
            </p:nvSpPr>
            <p:spPr bwMode="hidden">
              <a:xfrm rot="2828979">
                <a:off x="2981" y="1467"/>
                <a:ext cx="283" cy="162"/>
              </a:xfrm>
              <a:prstGeom prst="ellipse">
                <a:avLst/>
              </a:prstGeom>
              <a:gradFill rotWithShape="0">
                <a:gsLst>
                  <a:gs pos="0">
                    <a:schemeClr val="accent2"/>
                  </a:gs>
                  <a:gs pos="100000">
                    <a:schemeClr val="accent2">
                      <a:gamma/>
                      <a:tint val="84706"/>
                      <a:invGamma/>
                    </a:schemeClr>
                  </a:gs>
                </a:gsLst>
                <a:lin ang="5400000" scaled="1"/>
              </a:gradFill>
              <a:ln w="9525">
                <a:solidFill>
                  <a:srgbClr val="336699"/>
                </a:solidFill>
                <a:round/>
                <a:headEnd/>
                <a:tailEnd/>
              </a:ln>
              <a:effectLst/>
            </p:spPr>
            <p:txBody>
              <a:bodyPr wrap="none" anchor="ctr"/>
              <a:lstStyle/>
              <a:p>
                <a:pPr>
                  <a:defRPr/>
                </a:pPr>
                <a:endParaRPr lang="el-GR">
                  <a:latin typeface="Arial" charset="0"/>
                </a:endParaRPr>
              </a:p>
            </p:txBody>
          </p:sp>
          <p:sp>
            <p:nvSpPr>
              <p:cNvPr id="14" name="Freeform 129"/>
              <p:cNvSpPr>
                <a:spLocks noChangeAspect="1"/>
              </p:cNvSpPr>
              <p:nvPr userDrawn="1"/>
            </p:nvSpPr>
            <p:spPr bwMode="hidden">
              <a:xfrm>
                <a:off x="3070" y="1374"/>
                <a:ext cx="227" cy="223"/>
              </a:xfrm>
              <a:custGeom>
                <a:avLst/>
                <a:gdLst/>
                <a:ahLst/>
                <a:cxnLst>
                  <a:cxn ang="0">
                    <a:pos x="227" y="134"/>
                  </a:cxn>
                  <a:cxn ang="0">
                    <a:pos x="203" y="144"/>
                  </a:cxn>
                  <a:cxn ang="0">
                    <a:pos x="179" y="138"/>
                  </a:cxn>
                  <a:cxn ang="0">
                    <a:pos x="149" y="126"/>
                  </a:cxn>
                  <a:cxn ang="0">
                    <a:pos x="126" y="102"/>
                  </a:cxn>
                  <a:cxn ang="0">
                    <a:pos x="102" y="72"/>
                  </a:cxn>
                  <a:cxn ang="0">
                    <a:pos x="84" y="48"/>
                  </a:cxn>
                  <a:cxn ang="0">
                    <a:pos x="78" y="24"/>
                  </a:cxn>
                  <a:cxn ang="0">
                    <a:pos x="84" y="0"/>
                  </a:cxn>
                  <a:cxn ang="0">
                    <a:pos x="84" y="0"/>
                  </a:cxn>
                  <a:cxn ang="0">
                    <a:pos x="78" y="0"/>
                  </a:cxn>
                  <a:cxn ang="0">
                    <a:pos x="18" y="60"/>
                  </a:cxn>
                  <a:cxn ang="0">
                    <a:pos x="0" y="90"/>
                  </a:cxn>
                  <a:cxn ang="0">
                    <a:pos x="0" y="120"/>
                  </a:cxn>
                  <a:cxn ang="0">
                    <a:pos x="12" y="156"/>
                  </a:cxn>
                  <a:cxn ang="0">
                    <a:pos x="36" y="192"/>
                  </a:cxn>
                  <a:cxn ang="0">
                    <a:pos x="66" y="216"/>
                  </a:cxn>
                  <a:cxn ang="0">
                    <a:pos x="96" y="222"/>
                  </a:cxn>
                  <a:cxn ang="0">
                    <a:pos x="126" y="222"/>
                  </a:cxn>
                  <a:cxn ang="0">
                    <a:pos x="155" y="210"/>
                  </a:cxn>
                  <a:cxn ang="0">
                    <a:pos x="227" y="138"/>
                  </a:cxn>
                  <a:cxn ang="0">
                    <a:pos x="227" y="134"/>
                  </a:cxn>
                </a:cxnLst>
                <a:rect l="0" t="0" r="r" b="b"/>
                <a:pathLst>
                  <a:path w="227" h="222">
                    <a:moveTo>
                      <a:pt x="227" y="134"/>
                    </a:moveTo>
                    <a:lnTo>
                      <a:pt x="203" y="144"/>
                    </a:lnTo>
                    <a:lnTo>
                      <a:pt x="179" y="138"/>
                    </a:lnTo>
                    <a:lnTo>
                      <a:pt x="149" y="126"/>
                    </a:lnTo>
                    <a:lnTo>
                      <a:pt x="126" y="102"/>
                    </a:lnTo>
                    <a:lnTo>
                      <a:pt x="102" y="72"/>
                    </a:lnTo>
                    <a:lnTo>
                      <a:pt x="84" y="48"/>
                    </a:lnTo>
                    <a:lnTo>
                      <a:pt x="78" y="24"/>
                    </a:lnTo>
                    <a:lnTo>
                      <a:pt x="84" y="0"/>
                    </a:lnTo>
                    <a:lnTo>
                      <a:pt x="84" y="0"/>
                    </a:lnTo>
                    <a:lnTo>
                      <a:pt x="78" y="0"/>
                    </a:lnTo>
                    <a:lnTo>
                      <a:pt x="18" y="60"/>
                    </a:lnTo>
                    <a:lnTo>
                      <a:pt x="0" y="90"/>
                    </a:lnTo>
                    <a:lnTo>
                      <a:pt x="0" y="120"/>
                    </a:lnTo>
                    <a:lnTo>
                      <a:pt x="12" y="156"/>
                    </a:lnTo>
                    <a:lnTo>
                      <a:pt x="36" y="192"/>
                    </a:lnTo>
                    <a:lnTo>
                      <a:pt x="66" y="216"/>
                    </a:lnTo>
                    <a:lnTo>
                      <a:pt x="96" y="222"/>
                    </a:lnTo>
                    <a:lnTo>
                      <a:pt x="126" y="222"/>
                    </a:lnTo>
                    <a:lnTo>
                      <a:pt x="155" y="210"/>
                    </a:lnTo>
                    <a:lnTo>
                      <a:pt x="227" y="138"/>
                    </a:lnTo>
                    <a:lnTo>
                      <a:pt x="227" y="134"/>
                    </a:lnTo>
                    <a:close/>
                  </a:path>
                </a:pathLst>
              </a:custGeom>
              <a:gradFill rotWithShape="0">
                <a:gsLst>
                  <a:gs pos="0">
                    <a:schemeClr val="accent2"/>
                  </a:gs>
                  <a:gs pos="100000">
                    <a:schemeClr val="accent2">
                      <a:gamma/>
                      <a:tint val="84706"/>
                      <a:invGamma/>
                    </a:schemeClr>
                  </a:gs>
                </a:gsLst>
                <a:lin ang="5400000" scaled="1"/>
              </a:gradFill>
              <a:ln w="9525">
                <a:solidFill>
                  <a:srgbClr val="336699"/>
                </a:solidFill>
                <a:round/>
                <a:headEnd/>
                <a:tailEnd/>
              </a:ln>
            </p:spPr>
            <p:txBody>
              <a:bodyPr/>
              <a:lstStyle/>
              <a:p>
                <a:pPr>
                  <a:defRPr/>
                </a:pPr>
                <a:endParaRPr lang="el-GR">
                  <a:latin typeface="Arial" charset="0"/>
                </a:endParaRPr>
              </a:p>
            </p:txBody>
          </p:sp>
          <p:sp>
            <p:nvSpPr>
              <p:cNvPr id="15" name="Freeform 130"/>
              <p:cNvSpPr>
                <a:spLocks noChangeAspect="1"/>
              </p:cNvSpPr>
              <p:nvPr userDrawn="1"/>
            </p:nvSpPr>
            <p:spPr bwMode="hidden">
              <a:xfrm>
                <a:off x="3145" y="1364"/>
                <a:ext cx="162" cy="156"/>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solidFill>
                  <a:srgbClr val="336699"/>
                </a:solidFill>
                <a:round/>
                <a:headEnd/>
                <a:tailEnd/>
              </a:ln>
            </p:spPr>
            <p:txBody>
              <a:bodyPr/>
              <a:lstStyle/>
              <a:p>
                <a:pPr>
                  <a:defRPr/>
                </a:pPr>
                <a:endParaRPr lang="el-GR">
                  <a:latin typeface="Arial" charset="0"/>
                </a:endParaRPr>
              </a:p>
            </p:txBody>
          </p:sp>
          <p:sp>
            <p:nvSpPr>
              <p:cNvPr id="16" name="Freeform 131"/>
              <p:cNvSpPr>
                <a:spLocks noChangeAspect="1"/>
              </p:cNvSpPr>
              <p:nvPr userDrawn="1"/>
            </p:nvSpPr>
            <p:spPr bwMode="hidden">
              <a:xfrm>
                <a:off x="3201" y="1271"/>
                <a:ext cx="203" cy="199"/>
              </a:xfrm>
              <a:custGeom>
                <a:avLst/>
                <a:gdLst/>
                <a:ahLst/>
                <a:cxnLst>
                  <a:cxn ang="0">
                    <a:pos x="179" y="18"/>
                  </a:cxn>
                  <a:cxn ang="0">
                    <a:pos x="197" y="48"/>
                  </a:cxn>
                  <a:cxn ang="0">
                    <a:pos x="203" y="60"/>
                  </a:cxn>
                  <a:cxn ang="0">
                    <a:pos x="197" y="66"/>
                  </a:cxn>
                  <a:cxn ang="0">
                    <a:pos x="65" y="192"/>
                  </a:cxn>
                  <a:cxn ang="0">
                    <a:pos x="59" y="198"/>
                  </a:cxn>
                  <a:cxn ang="0">
                    <a:pos x="47" y="192"/>
                  </a:cxn>
                  <a:cxn ang="0">
                    <a:pos x="17" y="174"/>
                  </a:cxn>
                  <a:cxn ang="0">
                    <a:pos x="0" y="150"/>
                  </a:cxn>
                  <a:cxn ang="0">
                    <a:pos x="0" y="126"/>
                  </a:cxn>
                  <a:cxn ang="0">
                    <a:pos x="131" y="0"/>
                  </a:cxn>
                  <a:cxn ang="0">
                    <a:pos x="155" y="0"/>
                  </a:cxn>
                  <a:cxn ang="0">
                    <a:pos x="179" y="18"/>
                  </a:cxn>
                  <a:cxn ang="0">
                    <a:pos x="179" y="18"/>
                  </a:cxn>
                </a:cxnLst>
                <a:rect l="0" t="0" r="r" b="b"/>
                <a:pathLst>
                  <a:path w="203" h="198">
                    <a:moveTo>
                      <a:pt x="179" y="18"/>
                    </a:moveTo>
                    <a:lnTo>
                      <a:pt x="197" y="48"/>
                    </a:lnTo>
                    <a:lnTo>
                      <a:pt x="203" y="60"/>
                    </a:lnTo>
                    <a:lnTo>
                      <a:pt x="197" y="66"/>
                    </a:lnTo>
                    <a:lnTo>
                      <a:pt x="65" y="192"/>
                    </a:lnTo>
                    <a:lnTo>
                      <a:pt x="59" y="198"/>
                    </a:lnTo>
                    <a:lnTo>
                      <a:pt x="47" y="192"/>
                    </a:lnTo>
                    <a:lnTo>
                      <a:pt x="17" y="174"/>
                    </a:lnTo>
                    <a:lnTo>
                      <a:pt x="0" y="150"/>
                    </a:lnTo>
                    <a:lnTo>
                      <a:pt x="0" y="126"/>
                    </a:lnTo>
                    <a:lnTo>
                      <a:pt x="131" y="0"/>
                    </a:lnTo>
                    <a:lnTo>
                      <a:pt x="155" y="0"/>
                    </a:lnTo>
                    <a:lnTo>
                      <a:pt x="179" y="18"/>
                    </a:lnTo>
                    <a:lnTo>
                      <a:pt x="179" y="18"/>
                    </a:lnTo>
                    <a:close/>
                  </a:path>
                </a:pathLst>
              </a:custGeom>
              <a:gradFill rotWithShape="0">
                <a:gsLst>
                  <a:gs pos="0">
                    <a:schemeClr val="accent2"/>
                  </a:gs>
                  <a:gs pos="100000">
                    <a:schemeClr val="accent2">
                      <a:gamma/>
                      <a:tint val="84706"/>
                      <a:invGamma/>
                    </a:schemeClr>
                  </a:gs>
                </a:gsLst>
                <a:lin ang="5400000" scaled="1"/>
              </a:gradFill>
              <a:ln w="9525">
                <a:solidFill>
                  <a:srgbClr val="336699"/>
                </a:solidFill>
                <a:round/>
                <a:headEnd/>
                <a:tailEnd/>
              </a:ln>
            </p:spPr>
            <p:txBody>
              <a:bodyPr/>
              <a:lstStyle/>
              <a:p>
                <a:pPr>
                  <a:defRPr/>
                </a:pPr>
                <a:endParaRPr lang="el-GR">
                  <a:latin typeface="Arial" charset="0"/>
                </a:endParaRPr>
              </a:p>
            </p:txBody>
          </p:sp>
          <p:sp>
            <p:nvSpPr>
              <p:cNvPr id="17" name="Freeform 132"/>
              <p:cNvSpPr>
                <a:spLocks noChangeAspect="1"/>
              </p:cNvSpPr>
              <p:nvPr userDrawn="1"/>
            </p:nvSpPr>
            <p:spPr bwMode="hidden">
              <a:xfrm>
                <a:off x="3330" y="1264"/>
                <a:ext cx="79" cy="74"/>
              </a:xfrm>
              <a:custGeom>
                <a:avLst/>
                <a:gdLst/>
                <a:ahLst/>
                <a:cxnLst>
                  <a:cxn ang="0">
                    <a:pos x="221" y="216"/>
                  </a:cxn>
                  <a:cxn ang="0">
                    <a:pos x="192" y="234"/>
                  </a:cxn>
                  <a:cxn ang="0">
                    <a:pos x="150" y="234"/>
                  </a:cxn>
                  <a:cxn ang="0">
                    <a:pos x="102" y="210"/>
                  </a:cxn>
                  <a:cxn ang="0">
                    <a:pos x="54" y="174"/>
                  </a:cxn>
                  <a:cxn ang="0">
                    <a:pos x="24" y="132"/>
                  </a:cxn>
                  <a:cxn ang="0">
                    <a:pos x="6" y="84"/>
                  </a:cxn>
                  <a:cxn ang="0">
                    <a:pos x="0" y="42"/>
                  </a:cxn>
                  <a:cxn ang="0">
                    <a:pos x="12" y="12"/>
                  </a:cxn>
                  <a:cxn ang="0">
                    <a:pos x="48" y="0"/>
                  </a:cxn>
                  <a:cxn ang="0">
                    <a:pos x="84" y="0"/>
                  </a:cxn>
                  <a:cxn ang="0">
                    <a:pos x="132" y="18"/>
                  </a:cxn>
                  <a:cxn ang="0">
                    <a:pos x="174" y="54"/>
                  </a:cxn>
                  <a:cxn ang="0">
                    <a:pos x="210" y="102"/>
                  </a:cxn>
                  <a:cxn ang="0">
                    <a:pos x="233" y="144"/>
                  </a:cxn>
                  <a:cxn ang="0">
                    <a:pos x="233" y="186"/>
                  </a:cxn>
                  <a:cxn ang="0">
                    <a:pos x="221" y="216"/>
                  </a:cxn>
                  <a:cxn ang="0">
                    <a:pos x="221" y="216"/>
                  </a:cxn>
                </a:cxnLst>
                <a:rect l="0" t="0" r="r" b="b"/>
                <a:pathLst>
                  <a:path w="233" h="234">
                    <a:moveTo>
                      <a:pt x="221" y="216"/>
                    </a:moveTo>
                    <a:lnTo>
                      <a:pt x="192" y="234"/>
                    </a:lnTo>
                    <a:lnTo>
                      <a:pt x="150" y="234"/>
                    </a:lnTo>
                    <a:lnTo>
                      <a:pt x="102" y="210"/>
                    </a:lnTo>
                    <a:lnTo>
                      <a:pt x="54" y="174"/>
                    </a:lnTo>
                    <a:lnTo>
                      <a:pt x="24" y="132"/>
                    </a:lnTo>
                    <a:lnTo>
                      <a:pt x="6" y="84"/>
                    </a:lnTo>
                    <a:lnTo>
                      <a:pt x="0" y="42"/>
                    </a:lnTo>
                    <a:lnTo>
                      <a:pt x="12" y="12"/>
                    </a:lnTo>
                    <a:lnTo>
                      <a:pt x="48" y="0"/>
                    </a:lnTo>
                    <a:lnTo>
                      <a:pt x="84" y="0"/>
                    </a:lnTo>
                    <a:lnTo>
                      <a:pt x="132" y="18"/>
                    </a:lnTo>
                    <a:lnTo>
                      <a:pt x="174" y="54"/>
                    </a:lnTo>
                    <a:lnTo>
                      <a:pt x="210" y="102"/>
                    </a:lnTo>
                    <a:lnTo>
                      <a:pt x="233" y="144"/>
                    </a:lnTo>
                    <a:lnTo>
                      <a:pt x="233" y="186"/>
                    </a:lnTo>
                    <a:lnTo>
                      <a:pt x="221" y="216"/>
                    </a:lnTo>
                    <a:lnTo>
                      <a:pt x="221" y="216"/>
                    </a:lnTo>
                    <a:close/>
                  </a:path>
                </a:pathLst>
              </a:custGeom>
              <a:gradFill rotWithShape="0">
                <a:gsLst>
                  <a:gs pos="0">
                    <a:schemeClr val="accent2"/>
                  </a:gs>
                  <a:gs pos="100000">
                    <a:schemeClr val="accent2">
                      <a:gamma/>
                      <a:tint val="84706"/>
                      <a:invGamma/>
                    </a:schemeClr>
                  </a:gs>
                </a:gsLst>
                <a:lin ang="5400000" scaled="1"/>
              </a:gradFill>
              <a:ln w="9525">
                <a:solidFill>
                  <a:srgbClr val="336699"/>
                </a:solidFill>
                <a:round/>
                <a:headEnd/>
                <a:tailEnd/>
              </a:ln>
            </p:spPr>
            <p:txBody>
              <a:bodyPr/>
              <a:lstStyle/>
              <a:p>
                <a:pPr>
                  <a:defRPr/>
                </a:pPr>
                <a:endParaRPr lang="el-GR">
                  <a:latin typeface="Arial" charset="0"/>
                </a:endParaRPr>
              </a:p>
            </p:txBody>
          </p:sp>
        </p:grpSp>
      </p:grpSp>
      <p:pic>
        <p:nvPicPr>
          <p:cNvPr id="127" name="Picture 134" descr="Unipi"/>
          <p:cNvPicPr>
            <a:picLocks noChangeAspect="1" noChangeArrowheads="1"/>
          </p:cNvPicPr>
          <p:nvPr userDrawn="1"/>
        </p:nvPicPr>
        <p:blipFill>
          <a:blip r:embed="rId2" cstate="print"/>
          <a:srcRect/>
          <a:stretch>
            <a:fillRect/>
          </a:stretch>
        </p:blipFill>
        <p:spPr bwMode="auto">
          <a:xfrm>
            <a:off x="8172450" y="-49213"/>
            <a:ext cx="971550" cy="741363"/>
          </a:xfrm>
          <a:prstGeom prst="rect">
            <a:avLst/>
          </a:prstGeom>
          <a:noFill/>
          <a:ln w="9525">
            <a:noFill/>
            <a:miter lim="800000"/>
            <a:headEnd/>
            <a:tailEnd/>
          </a:ln>
        </p:spPr>
      </p:pic>
      <p:sp>
        <p:nvSpPr>
          <p:cNvPr id="5122" name="Rectangle 2"/>
          <p:cNvSpPr>
            <a:spLocks noGrp="1" noChangeArrowheads="1"/>
          </p:cNvSpPr>
          <p:nvPr>
            <p:ph type="subTitle" idx="1"/>
          </p:nvPr>
        </p:nvSpPr>
        <p:spPr>
          <a:xfrm>
            <a:off x="4500563" y="3357563"/>
            <a:ext cx="4037012" cy="1905000"/>
          </a:xfrm>
        </p:spPr>
        <p:txBody>
          <a:bodyPr/>
          <a:lstStyle>
            <a:lvl1pPr marL="0" indent="0">
              <a:buFont typeface="Wingdings" pitchFamily="2" charset="2"/>
              <a:buNone/>
              <a:defRPr>
                <a:solidFill>
                  <a:schemeClr val="hlink"/>
                </a:solidFill>
              </a:defRPr>
            </a:lvl1pPr>
          </a:lstStyle>
          <a:p>
            <a:r>
              <a:rPr lang="el-GR"/>
              <a:t>Κάντε κλικ για να επεξεργαστείτε τον υπότιτλο του υποδείγματος</a:t>
            </a:r>
          </a:p>
        </p:txBody>
      </p:sp>
      <p:sp>
        <p:nvSpPr>
          <p:cNvPr id="5126" name="Rectangle 6"/>
          <p:cNvSpPr>
            <a:spLocks noGrp="1" noChangeArrowheads="1"/>
          </p:cNvSpPr>
          <p:nvPr>
            <p:ph type="ctrTitle"/>
          </p:nvPr>
        </p:nvSpPr>
        <p:spPr>
          <a:xfrm>
            <a:off x="2987675" y="908050"/>
            <a:ext cx="5511800" cy="1600200"/>
          </a:xfrm>
        </p:spPr>
        <p:txBody>
          <a:bodyPr anchor="ctr"/>
          <a:lstStyle>
            <a:lvl1pPr>
              <a:defRPr>
                <a:solidFill>
                  <a:schemeClr val="hlink"/>
                </a:solidFill>
              </a:defRPr>
            </a:lvl1pPr>
          </a:lstStyle>
          <a:p>
            <a:r>
              <a:rPr lang="el-GR"/>
              <a:t>Κάντε κλικ για να επεξεργαστείτε τον τίτλο</a:t>
            </a:r>
          </a:p>
        </p:txBody>
      </p:sp>
      <p:sp>
        <p:nvSpPr>
          <p:cNvPr id="128" name="Rectangle 3"/>
          <p:cNvSpPr>
            <a:spLocks noGrp="1" noChangeArrowheads="1"/>
          </p:cNvSpPr>
          <p:nvPr>
            <p:ph type="dt" sz="half" idx="10"/>
          </p:nvPr>
        </p:nvSpPr>
        <p:spPr>
          <a:xfrm>
            <a:off x="685800" y="6248400"/>
            <a:ext cx="1905000" cy="457200"/>
          </a:xfrm>
        </p:spPr>
        <p:txBody>
          <a:bodyPr/>
          <a:lstStyle>
            <a:lvl1pPr>
              <a:defRPr smtClean="0"/>
            </a:lvl1pPr>
          </a:lstStyle>
          <a:p>
            <a:pPr>
              <a:defRPr/>
            </a:pPr>
            <a:endParaRPr lang="el-GR"/>
          </a:p>
        </p:txBody>
      </p:sp>
      <p:sp>
        <p:nvSpPr>
          <p:cNvPr id="129" name="Rectangle 4"/>
          <p:cNvSpPr>
            <a:spLocks noGrp="1" noChangeArrowheads="1"/>
          </p:cNvSpPr>
          <p:nvPr>
            <p:ph type="ftr" sz="quarter" idx="11"/>
          </p:nvPr>
        </p:nvSpPr>
        <p:spPr>
          <a:xfrm>
            <a:off x="3124200" y="6248400"/>
            <a:ext cx="2895600" cy="457200"/>
          </a:xfrm>
        </p:spPr>
        <p:txBody>
          <a:bodyPr/>
          <a:lstStyle>
            <a:lvl1pPr>
              <a:defRPr smtClean="0"/>
            </a:lvl1pPr>
          </a:lstStyle>
          <a:p>
            <a:pPr>
              <a:defRPr/>
            </a:pPr>
            <a:endParaRPr lang="el-GR"/>
          </a:p>
        </p:txBody>
      </p:sp>
      <p:sp>
        <p:nvSpPr>
          <p:cNvPr id="130" name="Rectangle 5"/>
          <p:cNvSpPr>
            <a:spLocks noGrp="1" noChangeArrowheads="1"/>
          </p:cNvSpPr>
          <p:nvPr>
            <p:ph type="sldNum" sz="quarter" idx="12"/>
          </p:nvPr>
        </p:nvSpPr>
        <p:spPr>
          <a:xfrm>
            <a:off x="6553200" y="6248400"/>
            <a:ext cx="1905000" cy="457200"/>
          </a:xfrm>
        </p:spPr>
        <p:txBody>
          <a:bodyPr/>
          <a:lstStyle>
            <a:lvl1pPr>
              <a:defRPr smtClean="0">
                <a:solidFill>
                  <a:schemeClr val="tx1"/>
                </a:solidFill>
                <a:effectLst/>
              </a:defRPr>
            </a:lvl1pPr>
          </a:lstStyle>
          <a:p>
            <a:pPr>
              <a:defRPr/>
            </a:pPr>
            <a:endParaRPr lang="el-G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dt" sz="half" idx="10"/>
          </p:nvPr>
        </p:nvSpPr>
        <p:spPr>
          <a:ln/>
        </p:spPr>
        <p:txBody>
          <a:bodyPr/>
          <a:lstStyle>
            <a:lvl1pPr>
              <a:defRPr/>
            </a:lvl1pPr>
          </a:lstStyle>
          <a:p>
            <a:pPr>
              <a:defRPr/>
            </a:pPr>
            <a:endParaRPr lang="el-GR"/>
          </a:p>
        </p:txBody>
      </p:sp>
      <p:sp>
        <p:nvSpPr>
          <p:cNvPr id="5" name="Rectangle 7"/>
          <p:cNvSpPr>
            <a:spLocks noGrp="1" noChangeArrowheads="1"/>
          </p:cNvSpPr>
          <p:nvPr>
            <p:ph type="ftr" sz="quarter" idx="11"/>
          </p:nvPr>
        </p:nvSpPr>
        <p:spPr>
          <a:ln/>
        </p:spPr>
        <p:txBody>
          <a:bodyPr/>
          <a:lstStyle>
            <a:lvl1pPr>
              <a:defRPr/>
            </a:lvl1pPr>
          </a:lstStyle>
          <a:p>
            <a:pPr>
              <a:defRPr/>
            </a:pPr>
            <a:endParaRPr lang="el-GR"/>
          </a:p>
        </p:txBody>
      </p:sp>
      <p:sp>
        <p:nvSpPr>
          <p:cNvPr id="6" name="Rectangle 14"/>
          <p:cNvSpPr>
            <a:spLocks noGrp="1" noChangeArrowheads="1"/>
          </p:cNvSpPr>
          <p:nvPr>
            <p:ph type="sldNum" sz="quarter" idx="12"/>
          </p:nvPr>
        </p:nvSpPr>
        <p:spPr>
          <a:ln/>
        </p:spPr>
        <p:txBody>
          <a:bodyPr/>
          <a:lstStyle>
            <a:lvl1pPr>
              <a:defRPr/>
            </a:lvl1pPr>
          </a:lstStyle>
          <a:p>
            <a:pPr>
              <a:defRPr/>
            </a:pPr>
            <a:fld id="{E92245A8-AF2A-42C1-A935-048281285B64}" type="slidenum">
              <a:rPr lang="el-GR"/>
              <a:pPr>
                <a:defRPr/>
              </a:pPr>
              <a:t>‹#›</a:t>
            </a:fld>
            <a:endParaRPr lang="el-G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dt" sz="half" idx="10"/>
          </p:nvPr>
        </p:nvSpPr>
        <p:spPr>
          <a:ln/>
        </p:spPr>
        <p:txBody>
          <a:bodyPr/>
          <a:lstStyle>
            <a:lvl1pPr>
              <a:defRPr/>
            </a:lvl1pPr>
          </a:lstStyle>
          <a:p>
            <a:pPr>
              <a:defRPr/>
            </a:pPr>
            <a:endParaRPr lang="el-GR"/>
          </a:p>
        </p:txBody>
      </p:sp>
      <p:sp>
        <p:nvSpPr>
          <p:cNvPr id="5" name="Rectangle 7"/>
          <p:cNvSpPr>
            <a:spLocks noGrp="1" noChangeArrowheads="1"/>
          </p:cNvSpPr>
          <p:nvPr>
            <p:ph type="ftr" sz="quarter" idx="11"/>
          </p:nvPr>
        </p:nvSpPr>
        <p:spPr>
          <a:ln/>
        </p:spPr>
        <p:txBody>
          <a:bodyPr/>
          <a:lstStyle>
            <a:lvl1pPr>
              <a:defRPr/>
            </a:lvl1pPr>
          </a:lstStyle>
          <a:p>
            <a:pPr>
              <a:defRPr/>
            </a:pPr>
            <a:endParaRPr lang="el-GR"/>
          </a:p>
        </p:txBody>
      </p:sp>
      <p:sp>
        <p:nvSpPr>
          <p:cNvPr id="6" name="Rectangle 14"/>
          <p:cNvSpPr>
            <a:spLocks noGrp="1" noChangeArrowheads="1"/>
          </p:cNvSpPr>
          <p:nvPr>
            <p:ph type="sldNum" sz="quarter" idx="12"/>
          </p:nvPr>
        </p:nvSpPr>
        <p:spPr>
          <a:ln/>
        </p:spPr>
        <p:txBody>
          <a:bodyPr/>
          <a:lstStyle>
            <a:lvl1pPr>
              <a:defRPr/>
            </a:lvl1pPr>
          </a:lstStyle>
          <a:p>
            <a:pPr>
              <a:defRPr/>
            </a:pPr>
            <a:fld id="{7C5FF167-EABB-4165-A700-522120FEEE2E}" type="slidenum">
              <a:rPr lang="el-GR"/>
              <a:pPr>
                <a:defRPr/>
              </a:pPr>
              <a:t>‹#›</a:t>
            </a:fld>
            <a:endParaRPr lang="el-G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949325" y="1989138"/>
            <a:ext cx="3754438"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856163" y="1989138"/>
            <a:ext cx="3754437"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6"/>
          <p:cNvSpPr>
            <a:spLocks noGrp="1" noChangeArrowheads="1"/>
          </p:cNvSpPr>
          <p:nvPr>
            <p:ph type="dt" sz="half" idx="10"/>
          </p:nvPr>
        </p:nvSpPr>
        <p:spPr>
          <a:ln/>
        </p:spPr>
        <p:txBody>
          <a:bodyPr/>
          <a:lstStyle>
            <a:lvl1pPr>
              <a:defRPr/>
            </a:lvl1pPr>
          </a:lstStyle>
          <a:p>
            <a:pPr>
              <a:defRPr/>
            </a:pPr>
            <a:endParaRPr lang="el-GR"/>
          </a:p>
        </p:txBody>
      </p:sp>
      <p:sp>
        <p:nvSpPr>
          <p:cNvPr id="6" name="Rectangle 7"/>
          <p:cNvSpPr>
            <a:spLocks noGrp="1" noChangeArrowheads="1"/>
          </p:cNvSpPr>
          <p:nvPr>
            <p:ph type="ftr" sz="quarter" idx="11"/>
          </p:nvPr>
        </p:nvSpPr>
        <p:spPr>
          <a:ln/>
        </p:spPr>
        <p:txBody>
          <a:bodyPr/>
          <a:lstStyle>
            <a:lvl1pPr>
              <a:defRPr/>
            </a:lvl1pPr>
          </a:lstStyle>
          <a:p>
            <a:pPr>
              <a:defRPr/>
            </a:pPr>
            <a:endParaRPr lang="el-GR"/>
          </a:p>
        </p:txBody>
      </p:sp>
      <p:sp>
        <p:nvSpPr>
          <p:cNvPr id="7" name="Rectangle 14"/>
          <p:cNvSpPr>
            <a:spLocks noGrp="1" noChangeArrowheads="1"/>
          </p:cNvSpPr>
          <p:nvPr>
            <p:ph type="sldNum" sz="quarter" idx="12"/>
          </p:nvPr>
        </p:nvSpPr>
        <p:spPr>
          <a:ln/>
        </p:spPr>
        <p:txBody>
          <a:bodyPr/>
          <a:lstStyle>
            <a:lvl1pPr>
              <a:defRPr/>
            </a:lvl1pPr>
          </a:lstStyle>
          <a:p>
            <a:pPr>
              <a:defRPr/>
            </a:pPr>
            <a:fld id="{60E2AF81-DEED-4D77-AEE7-4D712210F4A4}" type="slidenum">
              <a:rPr lang="el-GR"/>
              <a:pPr>
                <a:defRPr/>
              </a:pPr>
              <a:t>‹#›</a:t>
            </a:fld>
            <a:endParaRPr lang="el-G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dirty="0" smtClean="0"/>
              <a:t>Click to edit Master title style</a:t>
            </a:r>
            <a:endParaRPr lang="el-GR" dirty="0"/>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6"/>
          <p:cNvSpPr>
            <a:spLocks noGrp="1" noChangeArrowheads="1"/>
          </p:cNvSpPr>
          <p:nvPr>
            <p:ph type="dt" sz="half" idx="10"/>
          </p:nvPr>
        </p:nvSpPr>
        <p:spPr>
          <a:ln/>
        </p:spPr>
        <p:txBody>
          <a:bodyPr/>
          <a:lstStyle>
            <a:lvl1pPr>
              <a:defRPr/>
            </a:lvl1pPr>
          </a:lstStyle>
          <a:p>
            <a:pPr>
              <a:defRPr/>
            </a:pPr>
            <a:endParaRPr lang="el-GR"/>
          </a:p>
        </p:txBody>
      </p:sp>
      <p:sp>
        <p:nvSpPr>
          <p:cNvPr id="8" name="Rectangle 7"/>
          <p:cNvSpPr>
            <a:spLocks noGrp="1" noChangeArrowheads="1"/>
          </p:cNvSpPr>
          <p:nvPr>
            <p:ph type="ftr" sz="quarter" idx="11"/>
          </p:nvPr>
        </p:nvSpPr>
        <p:spPr>
          <a:ln/>
        </p:spPr>
        <p:txBody>
          <a:bodyPr/>
          <a:lstStyle>
            <a:lvl1pPr>
              <a:defRPr/>
            </a:lvl1pPr>
          </a:lstStyle>
          <a:p>
            <a:pPr>
              <a:defRPr/>
            </a:pPr>
            <a:endParaRPr lang="el-GR"/>
          </a:p>
        </p:txBody>
      </p:sp>
      <p:sp>
        <p:nvSpPr>
          <p:cNvPr id="9" name="Rectangle 14"/>
          <p:cNvSpPr>
            <a:spLocks noGrp="1" noChangeArrowheads="1"/>
          </p:cNvSpPr>
          <p:nvPr>
            <p:ph type="sldNum" sz="quarter" idx="12"/>
          </p:nvPr>
        </p:nvSpPr>
        <p:spPr>
          <a:ln/>
        </p:spPr>
        <p:txBody>
          <a:bodyPr/>
          <a:lstStyle>
            <a:lvl1pPr>
              <a:defRPr/>
            </a:lvl1pPr>
          </a:lstStyle>
          <a:p>
            <a:pPr>
              <a:defRPr/>
            </a:pPr>
            <a:fld id="{0A139A5D-2A98-45DC-93FE-17AC52D3502E}" type="slidenum">
              <a:rPr lang="el-GR"/>
              <a:pPr>
                <a:defRPr/>
              </a:pPr>
              <a:t>‹#›</a:t>
            </a:fld>
            <a:endParaRPr lang="el-G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6"/>
          <p:cNvSpPr>
            <a:spLocks noGrp="1" noChangeArrowheads="1"/>
          </p:cNvSpPr>
          <p:nvPr>
            <p:ph type="dt" sz="half" idx="10"/>
          </p:nvPr>
        </p:nvSpPr>
        <p:spPr>
          <a:ln/>
        </p:spPr>
        <p:txBody>
          <a:bodyPr/>
          <a:lstStyle>
            <a:lvl1pPr>
              <a:defRPr/>
            </a:lvl1pPr>
          </a:lstStyle>
          <a:p>
            <a:pPr>
              <a:defRPr/>
            </a:pPr>
            <a:endParaRPr lang="el-GR"/>
          </a:p>
        </p:txBody>
      </p:sp>
      <p:sp>
        <p:nvSpPr>
          <p:cNvPr id="4" name="Rectangle 7"/>
          <p:cNvSpPr>
            <a:spLocks noGrp="1" noChangeArrowheads="1"/>
          </p:cNvSpPr>
          <p:nvPr>
            <p:ph type="ftr" sz="quarter" idx="11"/>
          </p:nvPr>
        </p:nvSpPr>
        <p:spPr>
          <a:ln/>
        </p:spPr>
        <p:txBody>
          <a:bodyPr/>
          <a:lstStyle>
            <a:lvl1pPr>
              <a:defRPr/>
            </a:lvl1pPr>
          </a:lstStyle>
          <a:p>
            <a:pPr>
              <a:defRPr/>
            </a:pPr>
            <a:endParaRPr lang="el-GR"/>
          </a:p>
        </p:txBody>
      </p:sp>
      <p:sp>
        <p:nvSpPr>
          <p:cNvPr id="5" name="Rectangle 14"/>
          <p:cNvSpPr>
            <a:spLocks noGrp="1" noChangeArrowheads="1"/>
          </p:cNvSpPr>
          <p:nvPr>
            <p:ph type="sldNum" sz="quarter" idx="12"/>
          </p:nvPr>
        </p:nvSpPr>
        <p:spPr>
          <a:ln/>
        </p:spPr>
        <p:txBody>
          <a:bodyPr/>
          <a:lstStyle>
            <a:lvl1pPr>
              <a:defRPr/>
            </a:lvl1pPr>
          </a:lstStyle>
          <a:p>
            <a:pPr>
              <a:defRPr/>
            </a:pPr>
            <a:fld id="{0830E5E2-AC77-409D-A3E9-E2B81C08E0C7}" type="slidenum">
              <a:rPr lang="el-GR"/>
              <a:pPr>
                <a:defRPr/>
              </a:pPr>
              <a:t>‹#›</a:t>
            </a:fld>
            <a:endParaRPr lang="el-G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dt" sz="half" idx="10"/>
          </p:nvPr>
        </p:nvSpPr>
        <p:spPr>
          <a:ln/>
        </p:spPr>
        <p:txBody>
          <a:bodyPr/>
          <a:lstStyle>
            <a:lvl1pPr>
              <a:defRPr/>
            </a:lvl1pPr>
          </a:lstStyle>
          <a:p>
            <a:pPr>
              <a:defRPr/>
            </a:pPr>
            <a:endParaRPr lang="el-GR"/>
          </a:p>
        </p:txBody>
      </p:sp>
      <p:sp>
        <p:nvSpPr>
          <p:cNvPr id="3" name="Rectangle 7"/>
          <p:cNvSpPr>
            <a:spLocks noGrp="1" noChangeArrowheads="1"/>
          </p:cNvSpPr>
          <p:nvPr>
            <p:ph type="ftr" sz="quarter" idx="11"/>
          </p:nvPr>
        </p:nvSpPr>
        <p:spPr>
          <a:ln/>
        </p:spPr>
        <p:txBody>
          <a:bodyPr/>
          <a:lstStyle>
            <a:lvl1pPr>
              <a:defRPr/>
            </a:lvl1pPr>
          </a:lstStyle>
          <a:p>
            <a:pPr>
              <a:defRPr/>
            </a:pPr>
            <a:endParaRPr lang="el-GR"/>
          </a:p>
        </p:txBody>
      </p:sp>
      <p:sp>
        <p:nvSpPr>
          <p:cNvPr id="4" name="Rectangle 14"/>
          <p:cNvSpPr>
            <a:spLocks noGrp="1" noChangeArrowheads="1"/>
          </p:cNvSpPr>
          <p:nvPr>
            <p:ph type="sldNum" sz="quarter" idx="12"/>
          </p:nvPr>
        </p:nvSpPr>
        <p:spPr>
          <a:ln/>
        </p:spPr>
        <p:txBody>
          <a:bodyPr/>
          <a:lstStyle>
            <a:lvl1pPr>
              <a:defRPr/>
            </a:lvl1pPr>
          </a:lstStyle>
          <a:p>
            <a:pPr>
              <a:defRPr/>
            </a:pPr>
            <a:fld id="{349DF417-50B1-415A-8AA7-1EBBC3259CB6}" type="slidenum">
              <a:rPr lang="el-GR"/>
              <a:pPr>
                <a:defRPr/>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C6815C82-003D-4EC6-B330-16A8075B25D6}" type="slidenum">
              <a:rPr lang="el-GR"/>
              <a:pPr>
                <a:defRPr/>
              </a:pPr>
              <a:t>‹#›</a:t>
            </a:fld>
            <a:endParaRPr lang="el-G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l-GR"/>
          </a:p>
        </p:txBody>
      </p:sp>
      <p:sp>
        <p:nvSpPr>
          <p:cNvPr id="6" name="Rectangle 7"/>
          <p:cNvSpPr>
            <a:spLocks noGrp="1" noChangeArrowheads="1"/>
          </p:cNvSpPr>
          <p:nvPr>
            <p:ph type="ftr" sz="quarter" idx="11"/>
          </p:nvPr>
        </p:nvSpPr>
        <p:spPr>
          <a:ln/>
        </p:spPr>
        <p:txBody>
          <a:bodyPr/>
          <a:lstStyle>
            <a:lvl1pPr>
              <a:defRPr/>
            </a:lvl1pPr>
          </a:lstStyle>
          <a:p>
            <a:pPr>
              <a:defRPr/>
            </a:pPr>
            <a:endParaRPr lang="el-GR"/>
          </a:p>
        </p:txBody>
      </p:sp>
      <p:sp>
        <p:nvSpPr>
          <p:cNvPr id="7" name="Rectangle 14"/>
          <p:cNvSpPr>
            <a:spLocks noGrp="1" noChangeArrowheads="1"/>
          </p:cNvSpPr>
          <p:nvPr>
            <p:ph type="sldNum" sz="quarter" idx="12"/>
          </p:nvPr>
        </p:nvSpPr>
        <p:spPr>
          <a:ln/>
        </p:spPr>
        <p:txBody>
          <a:bodyPr/>
          <a:lstStyle>
            <a:lvl1pPr>
              <a:defRPr/>
            </a:lvl1pPr>
          </a:lstStyle>
          <a:p>
            <a:pPr>
              <a:defRPr/>
            </a:pPr>
            <a:fld id="{F20DD861-886E-4D55-A6A8-A6FD9AA976F0}" type="slidenum">
              <a:rPr lang="el-GR"/>
              <a:pPr>
                <a:defRPr/>
              </a:pPr>
              <a:t>‹#›</a:t>
            </a:fld>
            <a:endParaRPr lang="el-G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dt" sz="half" idx="10"/>
          </p:nvPr>
        </p:nvSpPr>
        <p:spPr>
          <a:ln/>
        </p:spPr>
        <p:txBody>
          <a:bodyPr/>
          <a:lstStyle>
            <a:lvl1pPr>
              <a:defRPr/>
            </a:lvl1pPr>
          </a:lstStyle>
          <a:p>
            <a:pPr>
              <a:defRPr/>
            </a:pPr>
            <a:endParaRPr lang="el-GR"/>
          </a:p>
        </p:txBody>
      </p:sp>
      <p:sp>
        <p:nvSpPr>
          <p:cNvPr id="6" name="Rectangle 7"/>
          <p:cNvSpPr>
            <a:spLocks noGrp="1" noChangeArrowheads="1"/>
          </p:cNvSpPr>
          <p:nvPr>
            <p:ph type="ftr" sz="quarter" idx="11"/>
          </p:nvPr>
        </p:nvSpPr>
        <p:spPr>
          <a:ln/>
        </p:spPr>
        <p:txBody>
          <a:bodyPr/>
          <a:lstStyle>
            <a:lvl1pPr>
              <a:defRPr/>
            </a:lvl1pPr>
          </a:lstStyle>
          <a:p>
            <a:pPr>
              <a:defRPr/>
            </a:pPr>
            <a:endParaRPr lang="el-GR"/>
          </a:p>
        </p:txBody>
      </p:sp>
      <p:sp>
        <p:nvSpPr>
          <p:cNvPr id="7" name="Rectangle 14"/>
          <p:cNvSpPr>
            <a:spLocks noGrp="1" noChangeArrowheads="1"/>
          </p:cNvSpPr>
          <p:nvPr>
            <p:ph type="sldNum" sz="quarter" idx="12"/>
          </p:nvPr>
        </p:nvSpPr>
        <p:spPr>
          <a:ln/>
        </p:spPr>
        <p:txBody>
          <a:bodyPr/>
          <a:lstStyle>
            <a:lvl1pPr>
              <a:defRPr/>
            </a:lvl1pPr>
          </a:lstStyle>
          <a:p>
            <a:pPr>
              <a:defRPr/>
            </a:pPr>
            <a:fld id="{CC8B6583-FDA1-4F8D-A5B5-860667809F38}" type="slidenum">
              <a:rPr lang="el-GR"/>
              <a:pPr>
                <a:defRPr/>
              </a:pPr>
              <a:t>‹#›</a:t>
            </a:fld>
            <a:endParaRPr lang="el-G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dt" sz="half" idx="10"/>
          </p:nvPr>
        </p:nvSpPr>
        <p:spPr>
          <a:ln/>
        </p:spPr>
        <p:txBody>
          <a:bodyPr/>
          <a:lstStyle>
            <a:lvl1pPr>
              <a:defRPr/>
            </a:lvl1pPr>
          </a:lstStyle>
          <a:p>
            <a:pPr>
              <a:defRPr/>
            </a:pPr>
            <a:endParaRPr lang="el-GR"/>
          </a:p>
        </p:txBody>
      </p:sp>
      <p:sp>
        <p:nvSpPr>
          <p:cNvPr id="5" name="Rectangle 7"/>
          <p:cNvSpPr>
            <a:spLocks noGrp="1" noChangeArrowheads="1"/>
          </p:cNvSpPr>
          <p:nvPr>
            <p:ph type="ftr" sz="quarter" idx="11"/>
          </p:nvPr>
        </p:nvSpPr>
        <p:spPr>
          <a:ln/>
        </p:spPr>
        <p:txBody>
          <a:bodyPr/>
          <a:lstStyle>
            <a:lvl1pPr>
              <a:defRPr/>
            </a:lvl1pPr>
          </a:lstStyle>
          <a:p>
            <a:pPr>
              <a:defRPr/>
            </a:pPr>
            <a:endParaRPr lang="el-GR"/>
          </a:p>
        </p:txBody>
      </p:sp>
      <p:sp>
        <p:nvSpPr>
          <p:cNvPr id="6" name="Rectangle 14"/>
          <p:cNvSpPr>
            <a:spLocks noGrp="1" noChangeArrowheads="1"/>
          </p:cNvSpPr>
          <p:nvPr>
            <p:ph type="sldNum" sz="quarter" idx="12"/>
          </p:nvPr>
        </p:nvSpPr>
        <p:spPr>
          <a:ln/>
        </p:spPr>
        <p:txBody>
          <a:bodyPr/>
          <a:lstStyle>
            <a:lvl1pPr>
              <a:defRPr/>
            </a:lvl1pPr>
          </a:lstStyle>
          <a:p>
            <a:pPr>
              <a:defRPr/>
            </a:pPr>
            <a:fld id="{F5A19280-7E63-4407-B7B8-5E2A16B2F365}" type="slidenum">
              <a:rPr lang="el-GR"/>
              <a:pPr>
                <a:defRPr/>
              </a:pPr>
              <a:t>‹#›</a:t>
            </a:fld>
            <a:endParaRPr lang="el-G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3375" y="0"/>
            <a:ext cx="1927225" cy="6103938"/>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900113" y="0"/>
            <a:ext cx="5630862" cy="61039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6"/>
          <p:cNvSpPr>
            <a:spLocks noGrp="1" noChangeArrowheads="1"/>
          </p:cNvSpPr>
          <p:nvPr>
            <p:ph type="dt" sz="half" idx="10"/>
          </p:nvPr>
        </p:nvSpPr>
        <p:spPr>
          <a:ln/>
        </p:spPr>
        <p:txBody>
          <a:bodyPr/>
          <a:lstStyle>
            <a:lvl1pPr>
              <a:defRPr/>
            </a:lvl1pPr>
          </a:lstStyle>
          <a:p>
            <a:pPr>
              <a:defRPr/>
            </a:pPr>
            <a:endParaRPr lang="el-GR"/>
          </a:p>
        </p:txBody>
      </p:sp>
      <p:sp>
        <p:nvSpPr>
          <p:cNvPr id="5" name="Rectangle 7"/>
          <p:cNvSpPr>
            <a:spLocks noGrp="1" noChangeArrowheads="1"/>
          </p:cNvSpPr>
          <p:nvPr>
            <p:ph type="ftr" sz="quarter" idx="11"/>
          </p:nvPr>
        </p:nvSpPr>
        <p:spPr>
          <a:ln/>
        </p:spPr>
        <p:txBody>
          <a:bodyPr/>
          <a:lstStyle>
            <a:lvl1pPr>
              <a:defRPr/>
            </a:lvl1pPr>
          </a:lstStyle>
          <a:p>
            <a:pPr>
              <a:defRPr/>
            </a:pPr>
            <a:endParaRPr lang="el-GR"/>
          </a:p>
        </p:txBody>
      </p:sp>
      <p:sp>
        <p:nvSpPr>
          <p:cNvPr id="6" name="Rectangle 14"/>
          <p:cNvSpPr>
            <a:spLocks noGrp="1" noChangeArrowheads="1"/>
          </p:cNvSpPr>
          <p:nvPr>
            <p:ph type="sldNum" sz="quarter" idx="12"/>
          </p:nvPr>
        </p:nvSpPr>
        <p:spPr>
          <a:ln/>
        </p:spPr>
        <p:txBody>
          <a:bodyPr/>
          <a:lstStyle>
            <a:lvl1pPr>
              <a:defRPr/>
            </a:lvl1pPr>
          </a:lstStyle>
          <a:p>
            <a:pPr>
              <a:defRPr/>
            </a:pPr>
            <a:fld id="{24334622-1D73-42B2-BEFE-CA4D83C1C9DF}" type="slidenum">
              <a:rPr lang="el-GR"/>
              <a:pPr>
                <a:defRPr/>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p>
        </p:txBody>
      </p:sp>
      <p:sp>
        <p:nvSpPr>
          <p:cNvPr id="5"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6" name="Rectangle 6"/>
          <p:cNvSpPr>
            <a:spLocks noGrp="1" noChangeArrowheads="1"/>
          </p:cNvSpPr>
          <p:nvPr>
            <p:ph type="sldNum" sz="quarter" idx="12"/>
          </p:nvPr>
        </p:nvSpPr>
        <p:spPr>
          <a:ln/>
        </p:spPr>
        <p:txBody>
          <a:bodyPr/>
          <a:lstStyle>
            <a:lvl1pPr>
              <a:defRPr/>
            </a:lvl1pPr>
          </a:lstStyle>
          <a:p>
            <a:pPr>
              <a:defRPr/>
            </a:pPr>
            <a:fld id="{08B53754-E991-4729-9E94-1E3B05DAD3D7}" type="slidenum">
              <a:rPr lang="el-GR"/>
              <a:pPr>
                <a:defRPr/>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268413"/>
            <a:ext cx="40386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DB5BFCC2-4C01-4FE0-994A-3B02AE623B40}" type="slidenum">
              <a:rPr lang="el-GR"/>
              <a:pPr>
                <a:defRPr/>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p>
        </p:txBody>
      </p:sp>
      <p:sp>
        <p:nvSpPr>
          <p:cNvPr id="8"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9" name="Rectangle 6"/>
          <p:cNvSpPr>
            <a:spLocks noGrp="1" noChangeArrowheads="1"/>
          </p:cNvSpPr>
          <p:nvPr>
            <p:ph type="sldNum" sz="quarter" idx="12"/>
          </p:nvPr>
        </p:nvSpPr>
        <p:spPr>
          <a:ln/>
        </p:spPr>
        <p:txBody>
          <a:bodyPr/>
          <a:lstStyle>
            <a:lvl1pPr>
              <a:defRPr/>
            </a:lvl1pPr>
          </a:lstStyle>
          <a:p>
            <a:pPr>
              <a:defRPr/>
            </a:pPr>
            <a:fld id="{69091486-15E1-4387-8547-79B722A8D577}" type="slidenum">
              <a:rPr lang="el-GR"/>
              <a:pPr>
                <a:defRPr/>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p>
        </p:txBody>
      </p:sp>
      <p:sp>
        <p:nvSpPr>
          <p:cNvPr id="4"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5" name="Rectangle 6"/>
          <p:cNvSpPr>
            <a:spLocks noGrp="1" noChangeArrowheads="1"/>
          </p:cNvSpPr>
          <p:nvPr>
            <p:ph type="sldNum" sz="quarter" idx="12"/>
          </p:nvPr>
        </p:nvSpPr>
        <p:spPr>
          <a:ln/>
        </p:spPr>
        <p:txBody>
          <a:bodyPr/>
          <a:lstStyle>
            <a:lvl1pPr>
              <a:defRPr/>
            </a:lvl1pPr>
          </a:lstStyle>
          <a:p>
            <a:pPr>
              <a:defRPr/>
            </a:pPr>
            <a:fld id="{6332F1DD-99A0-43EE-91CF-BD103E2C5DF8}" type="slidenum">
              <a:rPr lang="el-GR"/>
              <a:pPr>
                <a:defRPr/>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p>
        </p:txBody>
      </p:sp>
      <p:sp>
        <p:nvSpPr>
          <p:cNvPr id="3"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4" name="Rectangle 6"/>
          <p:cNvSpPr>
            <a:spLocks noGrp="1" noChangeArrowheads="1"/>
          </p:cNvSpPr>
          <p:nvPr>
            <p:ph type="sldNum" sz="quarter" idx="12"/>
          </p:nvPr>
        </p:nvSpPr>
        <p:spPr>
          <a:ln/>
        </p:spPr>
        <p:txBody>
          <a:bodyPr/>
          <a:lstStyle>
            <a:lvl1pPr>
              <a:defRPr/>
            </a:lvl1pPr>
          </a:lstStyle>
          <a:p>
            <a:pPr>
              <a:defRPr/>
            </a:pPr>
            <a:fld id="{DE7C62B5-1F26-429F-BF6F-BE99227FEAD1}" type="slidenum">
              <a:rPr lang="el-GR"/>
              <a:pPr>
                <a:defRPr/>
              </a:pPr>
              <a:t>‹#›</a:t>
            </a:fld>
            <a:endParaRPr lang="el-GR"/>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6C104078-DE58-4E03-8A40-096682EE20DE}" type="slidenum">
              <a:rPr lang="el-GR"/>
              <a:pPr>
                <a:defRPr/>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p>
        </p:txBody>
      </p:sp>
      <p:sp>
        <p:nvSpPr>
          <p:cNvPr id="6" name="Rectangle 5"/>
          <p:cNvSpPr>
            <a:spLocks noGrp="1" noChangeArrowheads="1"/>
          </p:cNvSpPr>
          <p:nvPr>
            <p:ph type="ftr" sz="quarter" idx="11"/>
          </p:nvPr>
        </p:nvSpPr>
        <p:spPr>
          <a:ln/>
        </p:spPr>
        <p:txBody>
          <a:bodyPr/>
          <a:lstStyle>
            <a:lvl1pPr>
              <a:defRPr/>
            </a:lvl1pPr>
          </a:lstStyle>
          <a:p>
            <a:pPr>
              <a:defRPr/>
            </a:pPr>
            <a:endParaRPr lang="el-GR" dirty="0"/>
          </a:p>
        </p:txBody>
      </p:sp>
      <p:sp>
        <p:nvSpPr>
          <p:cNvPr id="7" name="Rectangle 6"/>
          <p:cNvSpPr>
            <a:spLocks noGrp="1" noChangeArrowheads="1"/>
          </p:cNvSpPr>
          <p:nvPr>
            <p:ph type="sldNum" sz="quarter" idx="12"/>
          </p:nvPr>
        </p:nvSpPr>
        <p:spPr>
          <a:ln/>
        </p:spPr>
        <p:txBody>
          <a:bodyPr/>
          <a:lstStyle>
            <a:lvl1pPr>
              <a:defRPr/>
            </a:lvl1pPr>
          </a:lstStyle>
          <a:p>
            <a:pPr>
              <a:defRPr/>
            </a:pPr>
            <a:fld id="{085CC71E-995E-4D6B-8FA4-A2A206B1565C}" type="slidenum">
              <a:rPr lang="el-GR"/>
              <a:pPr>
                <a:defRPr/>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CC66"/>
            </a:gs>
            <a:gs pos="50000">
              <a:schemeClr val="bg1"/>
            </a:gs>
            <a:gs pos="100000">
              <a:srgbClr val="FFCC66"/>
            </a:gs>
          </a:gsLst>
          <a:lin ang="2700000" scaled="1"/>
        </a:gradFill>
        <a:effectLst/>
      </p:bgPr>
    </p:bg>
    <p:spTree>
      <p:nvGrpSpPr>
        <p:cNvPr id="1" name=""/>
        <p:cNvGrpSpPr/>
        <p:nvPr/>
      </p:nvGrpSpPr>
      <p:grpSpPr>
        <a:xfrm>
          <a:off x="0" y="0"/>
          <a:ext cx="0" cy="0"/>
          <a:chOff x="0" y="0"/>
          <a:chExt cx="0" cy="0"/>
        </a:xfrm>
      </p:grpSpPr>
      <p:sp>
        <p:nvSpPr>
          <p:cNvPr id="1043" name="Rectangle 19"/>
          <p:cNvSpPr>
            <a:spLocks noChangeArrowheads="1"/>
          </p:cNvSpPr>
          <p:nvPr userDrawn="1"/>
        </p:nvSpPr>
        <p:spPr bwMode="auto">
          <a:xfrm>
            <a:off x="250825" y="115888"/>
            <a:ext cx="8642350" cy="719137"/>
          </a:xfrm>
          <a:prstGeom prst="rect">
            <a:avLst/>
          </a:prstGeom>
          <a:solidFill>
            <a:srgbClr val="FF9933"/>
          </a:solidFill>
          <a:ln w="12700">
            <a:miter lim="800000"/>
            <a:headEnd/>
            <a:tailEnd/>
          </a:ln>
          <a:effectLst/>
          <a:scene3d>
            <a:camera prst="legacyPerspectiveBottom"/>
            <a:lightRig rig="legacyFlat3" dir="t"/>
          </a:scene3d>
          <a:sp3d extrusionH="887400" prstMaterial="legacyMatte">
            <a:bevelT w="13500" h="13500" prst="angle"/>
            <a:bevelB w="13500" h="13500" prst="angle"/>
            <a:extrusionClr>
              <a:srgbClr val="FF9933"/>
            </a:extrusionClr>
          </a:sp3d>
        </p:spPr>
        <p:txBody>
          <a:bodyPr wrap="none" anchor="ctr">
            <a:flatTx/>
          </a:bodyPr>
          <a:lstStyle/>
          <a:p>
            <a:pPr>
              <a:defRPr/>
            </a:pPr>
            <a:endParaRPr lang="el-GR">
              <a:latin typeface="Arial" charset="0"/>
            </a:endParaRPr>
          </a:p>
        </p:txBody>
      </p:sp>
      <p:sp>
        <p:nvSpPr>
          <p:cNvPr id="1027" name="Rectangle 3"/>
          <p:cNvSpPr>
            <a:spLocks noGrp="1" noChangeArrowheads="1"/>
          </p:cNvSpPr>
          <p:nvPr>
            <p:ph type="body" idx="1"/>
          </p:nvPr>
        </p:nvSpPr>
        <p:spPr bwMode="auto">
          <a:xfrm>
            <a:off x="457200" y="1268413"/>
            <a:ext cx="8229600"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1028" name="Rectangle 4"/>
          <p:cNvSpPr>
            <a:spLocks noGrp="1" noChangeArrowheads="1"/>
          </p:cNvSpPr>
          <p:nvPr>
            <p:ph type="dt" sz="half" idx="2"/>
          </p:nvPr>
        </p:nvSpPr>
        <p:spPr bwMode="auto">
          <a:xfrm>
            <a:off x="457200" y="6245225"/>
            <a:ext cx="1371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1" hangingPunct="1">
              <a:spcBef>
                <a:spcPct val="0"/>
              </a:spcBef>
              <a:defRPr sz="1400" b="0">
                <a:latin typeface="Arial" charset="0"/>
              </a:defRPr>
            </a:lvl1pPr>
          </a:lstStyle>
          <a:p>
            <a:pPr>
              <a:defRPr/>
            </a:pPr>
            <a:endParaRPr lang="el-GR"/>
          </a:p>
        </p:txBody>
      </p:sp>
      <p:sp>
        <p:nvSpPr>
          <p:cNvPr id="1029" name="Rectangle 5"/>
          <p:cNvSpPr>
            <a:spLocks noGrp="1" noChangeArrowheads="1"/>
          </p:cNvSpPr>
          <p:nvPr>
            <p:ph type="ftr" sz="quarter" idx="3"/>
          </p:nvPr>
        </p:nvSpPr>
        <p:spPr bwMode="auto">
          <a:xfrm>
            <a:off x="2286000" y="6245225"/>
            <a:ext cx="5334000" cy="476250"/>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lvl1pPr eaLnBrk="1" hangingPunct="1">
              <a:spcBef>
                <a:spcPct val="0"/>
              </a:spcBef>
              <a:defRPr sz="1200">
                <a:solidFill>
                  <a:srgbClr val="FF9933"/>
                </a:solidFill>
                <a:effectLst>
                  <a:outerShdw blurRad="38100" dist="38100" dir="2700000" algn="tl">
                    <a:srgbClr val="C0C0C0"/>
                  </a:outerShdw>
                </a:effectLst>
                <a:latin typeface="Arial" charset="0"/>
              </a:defRPr>
            </a:lvl1pPr>
          </a:lstStyle>
          <a:p>
            <a:pPr>
              <a:defRPr/>
            </a:pPr>
            <a:endParaRPr lang="el-GR" dirty="0"/>
          </a:p>
        </p:txBody>
      </p:sp>
      <p:sp>
        <p:nvSpPr>
          <p:cNvPr id="1030" name="Rectangle 6"/>
          <p:cNvSpPr>
            <a:spLocks noGrp="1" noChangeArrowheads="1"/>
          </p:cNvSpPr>
          <p:nvPr>
            <p:ph type="sldNum" sz="quarter" idx="4"/>
          </p:nvPr>
        </p:nvSpPr>
        <p:spPr bwMode="auto">
          <a:xfrm>
            <a:off x="8001000" y="6245225"/>
            <a:ext cx="685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b="0">
                <a:latin typeface="Arial" charset="0"/>
              </a:defRPr>
            </a:lvl1pPr>
          </a:lstStyle>
          <a:p>
            <a:pPr>
              <a:defRPr/>
            </a:pPr>
            <a:fld id="{7D95CB5E-2B61-4255-AB54-AD47F851E09B}" type="slidenum">
              <a:rPr lang="el-GR"/>
              <a:pPr>
                <a:defRPr/>
              </a:pPr>
              <a:t>‹#›</a:t>
            </a:fld>
            <a:endParaRPr lang="el-GR"/>
          </a:p>
        </p:txBody>
      </p:sp>
      <p:pic>
        <p:nvPicPr>
          <p:cNvPr id="1031" name="Picture 23" descr="C:\Documents and Settings\Κώστας\Τα έγγραφά μου\Δικά μου\Πληροφορική\Διάφορα Πληροφορικής\logo_pan.gif"/>
          <p:cNvPicPr>
            <a:picLocks noChangeAspect="1" noChangeArrowheads="1"/>
          </p:cNvPicPr>
          <p:nvPr userDrawn="1"/>
        </p:nvPicPr>
        <p:blipFill>
          <a:blip r:embed="rId14" cstate="print"/>
          <a:srcRect/>
          <a:stretch>
            <a:fillRect/>
          </a:stretch>
        </p:blipFill>
        <p:spPr bwMode="auto">
          <a:xfrm>
            <a:off x="8302625" y="122238"/>
            <a:ext cx="612775" cy="715962"/>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iming>
    <p:tnLst>
      <p:par>
        <p:cTn id="1" dur="indefinite" restart="never" nodeType="tmRoot"/>
      </p:par>
    </p:tnLst>
  </p:timing>
  <p:hf hdr="0" ftr="0" dt="0"/>
  <p:txStyles>
    <p:titleStyle>
      <a:lvl1pPr algn="ctr" rtl="0" eaLnBrk="0" fontAlgn="base" hangingPunct="0">
        <a:spcBef>
          <a:spcPct val="0"/>
        </a:spcBef>
        <a:spcAft>
          <a:spcPct val="0"/>
        </a:spcAft>
        <a:defRPr sz="4400" b="1">
          <a:solidFill>
            <a:schemeClr val="bg1"/>
          </a:solidFill>
          <a:latin typeface="+mj-lt"/>
          <a:ea typeface="+mj-ea"/>
          <a:cs typeface="+mj-cs"/>
        </a:defRPr>
      </a:lvl1pPr>
      <a:lvl2pPr algn="ctr" rtl="0" eaLnBrk="0" fontAlgn="base" hangingPunct="0">
        <a:spcBef>
          <a:spcPct val="0"/>
        </a:spcBef>
        <a:spcAft>
          <a:spcPct val="0"/>
        </a:spcAft>
        <a:defRPr sz="4400" b="1">
          <a:solidFill>
            <a:schemeClr val="bg1"/>
          </a:solidFill>
          <a:latin typeface="Arial" charset="0"/>
        </a:defRPr>
      </a:lvl2pPr>
      <a:lvl3pPr algn="ctr" rtl="0" eaLnBrk="0" fontAlgn="base" hangingPunct="0">
        <a:spcBef>
          <a:spcPct val="0"/>
        </a:spcBef>
        <a:spcAft>
          <a:spcPct val="0"/>
        </a:spcAft>
        <a:defRPr sz="4400" b="1">
          <a:solidFill>
            <a:schemeClr val="bg1"/>
          </a:solidFill>
          <a:latin typeface="Arial" charset="0"/>
        </a:defRPr>
      </a:lvl3pPr>
      <a:lvl4pPr algn="ctr" rtl="0" eaLnBrk="0" fontAlgn="base" hangingPunct="0">
        <a:spcBef>
          <a:spcPct val="0"/>
        </a:spcBef>
        <a:spcAft>
          <a:spcPct val="0"/>
        </a:spcAft>
        <a:defRPr sz="4400" b="1">
          <a:solidFill>
            <a:schemeClr val="bg1"/>
          </a:solidFill>
          <a:latin typeface="Arial" charset="0"/>
        </a:defRPr>
      </a:lvl4pPr>
      <a:lvl5pPr algn="ctr" rtl="0" eaLnBrk="0" fontAlgn="base" hangingPunct="0">
        <a:spcBef>
          <a:spcPct val="0"/>
        </a:spcBef>
        <a:spcAft>
          <a:spcPct val="0"/>
        </a:spcAft>
        <a:defRPr sz="4400" b="1">
          <a:solidFill>
            <a:schemeClr val="bg1"/>
          </a:solidFill>
          <a:latin typeface="Arial" charset="0"/>
        </a:defRPr>
      </a:lvl5pPr>
      <a:lvl6pPr marL="457200" algn="ctr" rtl="0" fontAlgn="base">
        <a:spcBef>
          <a:spcPct val="0"/>
        </a:spcBef>
        <a:spcAft>
          <a:spcPct val="0"/>
        </a:spcAft>
        <a:defRPr b="1">
          <a:solidFill>
            <a:schemeClr val="bg1"/>
          </a:solidFill>
          <a:latin typeface="Arial" charset="0"/>
        </a:defRPr>
      </a:lvl6pPr>
      <a:lvl7pPr marL="914400" algn="ctr" rtl="0" fontAlgn="base">
        <a:spcBef>
          <a:spcPct val="0"/>
        </a:spcBef>
        <a:spcAft>
          <a:spcPct val="0"/>
        </a:spcAft>
        <a:defRPr b="1">
          <a:solidFill>
            <a:schemeClr val="bg1"/>
          </a:solidFill>
          <a:latin typeface="Arial" charset="0"/>
        </a:defRPr>
      </a:lvl7pPr>
      <a:lvl8pPr marL="1371600" algn="ctr" rtl="0" fontAlgn="base">
        <a:spcBef>
          <a:spcPct val="0"/>
        </a:spcBef>
        <a:spcAft>
          <a:spcPct val="0"/>
        </a:spcAft>
        <a:defRPr b="1">
          <a:solidFill>
            <a:schemeClr val="bg1"/>
          </a:solidFill>
          <a:latin typeface="Arial" charset="0"/>
        </a:defRPr>
      </a:lvl8pPr>
      <a:lvl9pPr marL="1828800" algn="ctr" rtl="0" fontAlgn="base">
        <a:spcBef>
          <a:spcPct val="0"/>
        </a:spcBef>
        <a:spcAft>
          <a:spcPct val="0"/>
        </a:spcAft>
        <a:defRPr b="1">
          <a:solidFill>
            <a:schemeClr val="bg1"/>
          </a:solidFill>
          <a:latin typeface="Arial" charset="0"/>
        </a:defRPr>
      </a:lvl9pPr>
    </p:titleStyle>
    <p:bodyStyle>
      <a:lvl1pPr marL="342900" indent="-342900" algn="l" rtl="0" eaLnBrk="0" fontAlgn="base" hangingPunct="0">
        <a:spcBef>
          <a:spcPct val="20000"/>
        </a:spcBef>
        <a:spcAft>
          <a:spcPct val="0"/>
        </a:spcAft>
        <a:buFont typeface="Wingdings" pitchFamily="2" charset="2"/>
        <a:buChar char="§"/>
        <a:defRPr sz="2600">
          <a:solidFill>
            <a:schemeClr val="tx1"/>
          </a:solidFill>
          <a:latin typeface="+mn-lt"/>
          <a:ea typeface="+mn-ea"/>
          <a:cs typeface="+mn-cs"/>
        </a:defRPr>
      </a:lvl1pPr>
      <a:lvl2pPr marL="742950" indent="-285750" algn="l" rtl="0" eaLnBrk="0" fontAlgn="base" hangingPunct="0">
        <a:spcBef>
          <a:spcPct val="20000"/>
        </a:spcBef>
        <a:spcAft>
          <a:spcPct val="0"/>
        </a:spcAft>
        <a:buFont typeface="Wingdings" pitchFamily="2" charset="2"/>
        <a:buChar char="Ø"/>
        <a:defRPr sz="2400">
          <a:solidFill>
            <a:schemeClr val="tx1"/>
          </a:solidFill>
          <a:latin typeface="+mn-lt"/>
        </a:defRPr>
      </a:lvl2pPr>
      <a:lvl3pPr marL="1143000" indent="-228600" algn="l" rtl="0" eaLnBrk="0" fontAlgn="base" hangingPunct="0">
        <a:spcBef>
          <a:spcPct val="20000"/>
        </a:spcBef>
        <a:spcAft>
          <a:spcPct val="0"/>
        </a:spcAft>
        <a:buChar char="•"/>
        <a:defRPr sz="22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a:solidFill>
            <a:schemeClr val="tx1"/>
          </a:solidFill>
          <a:latin typeface="+mn-lt"/>
        </a:defRPr>
      </a:lvl6pPr>
      <a:lvl7pPr marL="2971800" indent="-228600" algn="l" rtl="0" fontAlgn="base">
        <a:spcBef>
          <a:spcPct val="20000"/>
        </a:spcBef>
        <a:spcAft>
          <a:spcPct val="0"/>
        </a:spcAft>
        <a:buChar char="•"/>
        <a:defRPr>
          <a:solidFill>
            <a:schemeClr val="tx1"/>
          </a:solidFill>
          <a:latin typeface="+mn-lt"/>
        </a:defRPr>
      </a:lvl7pPr>
      <a:lvl8pPr marL="3429000" indent="-228600" algn="l" rtl="0" fontAlgn="base">
        <a:spcBef>
          <a:spcPct val="20000"/>
        </a:spcBef>
        <a:spcAft>
          <a:spcPct val="0"/>
        </a:spcAft>
        <a:buChar char="•"/>
        <a:defRPr>
          <a:solidFill>
            <a:schemeClr val="tx1"/>
          </a:solidFill>
          <a:latin typeface="+mn-lt"/>
        </a:defRPr>
      </a:lvl8pPr>
      <a:lvl9pPr marL="3886200" indent="-228600" algn="l" rtl="0" fontAlgn="base">
        <a:spcBef>
          <a:spcPct val="20000"/>
        </a:spcBef>
        <a:spcAft>
          <a:spcPct val="0"/>
        </a:spcAft>
        <a:buChar char="•"/>
        <a:defRPr>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2" descr="bkg_blu"/>
          <p:cNvPicPr>
            <a:picLocks noChangeAspect="1" noChangeArrowheads="1"/>
          </p:cNvPicPr>
          <p:nvPr userDrawn="1"/>
        </p:nvPicPr>
        <p:blipFill>
          <a:blip r:embed="rId13" cstate="print"/>
          <a:srcRect t="79996" b="2228"/>
          <a:stretch>
            <a:fillRect/>
          </a:stretch>
        </p:blipFill>
        <p:spPr bwMode="auto">
          <a:xfrm>
            <a:off x="0" y="6264275"/>
            <a:ext cx="9144000" cy="620713"/>
          </a:xfrm>
          <a:prstGeom prst="rect">
            <a:avLst/>
          </a:prstGeom>
          <a:noFill/>
          <a:ln w="9525">
            <a:noFill/>
            <a:miter lim="800000"/>
            <a:headEnd/>
            <a:tailEnd/>
          </a:ln>
        </p:spPr>
      </p:pic>
      <p:sp>
        <p:nvSpPr>
          <p:cNvPr id="4099" name="Rectangle 3"/>
          <p:cNvSpPr>
            <a:spLocks noChangeArrowheads="1"/>
          </p:cNvSpPr>
          <p:nvPr/>
        </p:nvSpPr>
        <p:spPr bwMode="auto">
          <a:xfrm>
            <a:off x="0" y="1377950"/>
            <a:ext cx="8459788" cy="106363"/>
          </a:xfrm>
          <a:prstGeom prst="rect">
            <a:avLst/>
          </a:prstGeom>
          <a:gradFill rotWithShape="1">
            <a:gsLst>
              <a:gs pos="0">
                <a:schemeClr val="hlink">
                  <a:alpha val="67000"/>
                </a:schemeClr>
              </a:gs>
              <a:gs pos="100000">
                <a:srgbClr val="FFFFFF"/>
              </a:gs>
            </a:gsLst>
            <a:lin ang="0" scaled="1"/>
          </a:gradFill>
          <a:ln w="9525">
            <a:noFill/>
            <a:miter lim="800000"/>
            <a:headEnd/>
            <a:tailEnd/>
          </a:ln>
          <a:effectLst/>
        </p:spPr>
        <p:txBody>
          <a:bodyPr wrap="none" anchor="ctr"/>
          <a:lstStyle/>
          <a:p>
            <a:pPr>
              <a:defRPr/>
            </a:pPr>
            <a:endParaRPr lang="el-GR" sz="2400">
              <a:latin typeface="Times New Roman" pitchFamily="18" charset="0"/>
            </a:endParaRPr>
          </a:p>
        </p:txBody>
      </p:sp>
      <p:sp>
        <p:nvSpPr>
          <p:cNvPr id="1028" name="Rectangle 4"/>
          <p:cNvSpPr>
            <a:spLocks noGrp="1" noChangeArrowheads="1"/>
          </p:cNvSpPr>
          <p:nvPr>
            <p:ph type="title"/>
          </p:nvPr>
        </p:nvSpPr>
        <p:spPr bwMode="auto">
          <a:xfrm>
            <a:off x="900113" y="0"/>
            <a:ext cx="7158037" cy="1412875"/>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l-GR" smtClean="0"/>
              <a:t>Κάντε κλικ για να επεξεργαστείτε τον τίτλο</a:t>
            </a:r>
          </a:p>
        </p:txBody>
      </p:sp>
      <p:sp>
        <p:nvSpPr>
          <p:cNvPr id="1029" name="Rectangle 5"/>
          <p:cNvSpPr>
            <a:spLocks noGrp="1" noChangeArrowheads="1"/>
          </p:cNvSpPr>
          <p:nvPr>
            <p:ph type="body" idx="1"/>
          </p:nvPr>
        </p:nvSpPr>
        <p:spPr bwMode="auto">
          <a:xfrm>
            <a:off x="949325" y="1989138"/>
            <a:ext cx="7661275"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Κάντε κλικ για να επεξεργαστείτε τα στυλ κειμένου του υποδείγματος</a:t>
            </a:r>
          </a:p>
          <a:p>
            <a:pPr lvl="1"/>
            <a:r>
              <a:rPr lang="el-GR" smtClean="0"/>
              <a:t>Δεύτερου επιπέδου</a:t>
            </a:r>
          </a:p>
          <a:p>
            <a:pPr lvl="2"/>
            <a:fld id="{022E06FE-21FD-4082-8E69-EDADFD766BAE}" type="slidenum">
              <a:rPr lang="el-GR" smtClean="0"/>
              <a:pPr lvl="2"/>
              <a:t>‹#›</a:t>
            </a:fld>
            <a:endParaRPr lang="el-GR" smtClean="0"/>
          </a:p>
          <a:p>
            <a:pPr lvl="3"/>
            <a:r>
              <a:rPr lang="el-GR" smtClean="0"/>
              <a:t>Τέταρτου επιπέδου</a:t>
            </a:r>
          </a:p>
          <a:p>
            <a:pPr lvl="4"/>
            <a:r>
              <a:rPr lang="el-GR" smtClean="0"/>
              <a:t>Πέμπτου επιπέδου</a:t>
            </a:r>
          </a:p>
        </p:txBody>
      </p:sp>
      <p:sp>
        <p:nvSpPr>
          <p:cNvPr id="4102" name="Rectangle 6"/>
          <p:cNvSpPr>
            <a:spLocks noGrp="1" noChangeArrowheads="1"/>
          </p:cNvSpPr>
          <p:nvPr>
            <p:ph type="dt" sz="half" idx="2"/>
          </p:nvPr>
        </p:nvSpPr>
        <p:spPr bwMode="auto">
          <a:xfrm>
            <a:off x="94615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smtClean="0">
                <a:latin typeface="Arial" charset="0"/>
              </a:defRPr>
            </a:lvl1pPr>
          </a:lstStyle>
          <a:p>
            <a:pPr>
              <a:defRPr/>
            </a:pPr>
            <a:endParaRPr lang="el-GR"/>
          </a:p>
        </p:txBody>
      </p:sp>
      <p:sp>
        <p:nvSpPr>
          <p:cNvPr id="4103" name="Rectangle 7"/>
          <p:cNvSpPr>
            <a:spLocks noGrp="1" noChangeArrowheads="1"/>
          </p:cNvSpPr>
          <p:nvPr>
            <p:ph type="ftr" sz="quarter" idx="3"/>
          </p:nvPr>
        </p:nvSpPr>
        <p:spPr bwMode="auto">
          <a:xfrm>
            <a:off x="33528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smtClean="0">
                <a:latin typeface="Arial" charset="0"/>
              </a:defRPr>
            </a:lvl1pPr>
          </a:lstStyle>
          <a:p>
            <a:pPr>
              <a:defRPr/>
            </a:pPr>
            <a:endParaRPr lang="el-GR"/>
          </a:p>
        </p:txBody>
      </p:sp>
      <p:sp>
        <p:nvSpPr>
          <p:cNvPr id="4105" name="Freeform 9"/>
          <p:cNvSpPr>
            <a:spLocks noChangeArrowheads="1"/>
          </p:cNvSpPr>
          <p:nvPr/>
        </p:nvSpPr>
        <p:spPr bwMode="auto">
          <a:xfrm>
            <a:off x="827088" y="404813"/>
            <a:ext cx="163512" cy="1223962"/>
          </a:xfrm>
          <a:custGeom>
            <a:avLst/>
            <a:gdLst/>
            <a:ahLst/>
            <a:cxnLst>
              <a:cxn ang="0">
                <a:pos x="1000" y="1000"/>
              </a:cxn>
              <a:cxn ang="0">
                <a:pos x="0" y="1000"/>
              </a:cxn>
              <a:cxn ang="0">
                <a:pos x="0" y="0"/>
              </a:cxn>
              <a:cxn ang="0">
                <a:pos x="1000" y="0"/>
              </a:cxn>
            </a:cxnLst>
            <a:rect l="0" t="0" r="r" b="b"/>
            <a:pathLst>
              <a:path w="1000" h="1000">
                <a:moveTo>
                  <a:pt x="1000" y="1000"/>
                </a:moveTo>
                <a:lnTo>
                  <a:pt x="0" y="1000"/>
                </a:lnTo>
                <a:lnTo>
                  <a:pt x="0" y="0"/>
                </a:lnTo>
                <a:lnTo>
                  <a:pt x="1000" y="0"/>
                </a:lnTo>
              </a:path>
            </a:pathLst>
          </a:custGeom>
          <a:noFill/>
          <a:ln w="76200" cmpd="sng">
            <a:solidFill>
              <a:schemeClr val="hlink"/>
            </a:solidFill>
            <a:miter lim="800000"/>
            <a:headEnd/>
            <a:tailEnd/>
          </a:ln>
        </p:spPr>
        <p:txBody>
          <a:bodyPr/>
          <a:lstStyle/>
          <a:p>
            <a:pPr>
              <a:defRPr/>
            </a:pPr>
            <a:endParaRPr lang="el-GR">
              <a:latin typeface="Arial" charset="0"/>
            </a:endParaRPr>
          </a:p>
        </p:txBody>
      </p:sp>
      <p:sp>
        <p:nvSpPr>
          <p:cNvPr id="4108" name="Rectangle 12"/>
          <p:cNvSpPr>
            <a:spLocks noChangeArrowheads="1"/>
          </p:cNvSpPr>
          <p:nvPr/>
        </p:nvSpPr>
        <p:spPr bwMode="auto">
          <a:xfrm>
            <a:off x="-36513" y="0"/>
            <a:ext cx="8604251" cy="274638"/>
          </a:xfrm>
          <a:prstGeom prst="rect">
            <a:avLst/>
          </a:prstGeom>
          <a:noFill/>
          <a:ln w="9525">
            <a:noFill/>
            <a:miter lim="800000"/>
            <a:headEnd/>
            <a:tailEnd/>
          </a:ln>
          <a:effectLst/>
        </p:spPr>
        <p:txBody>
          <a:bodyPr>
            <a:spAutoFit/>
          </a:bodyPr>
          <a:lstStyle/>
          <a:p>
            <a:pPr>
              <a:defRPr/>
            </a:pPr>
            <a:r>
              <a:rPr lang="en-US" sz="1200" b="1">
                <a:solidFill>
                  <a:schemeClr val="hlink"/>
                </a:solidFill>
                <a:effectLst>
                  <a:outerShdw blurRad="38100" dist="38100" dir="2700000" algn="tl">
                    <a:srgbClr val="C0C0C0"/>
                  </a:outerShdw>
                </a:effectLst>
                <a:latin typeface="Verdana" pitchFamily="34" charset="0"/>
              </a:rPr>
              <a:t>Telecommunications Research Team</a:t>
            </a:r>
            <a:endParaRPr lang="el-GR" sz="1200" b="1">
              <a:solidFill>
                <a:schemeClr val="hlink"/>
              </a:solidFill>
              <a:effectLst>
                <a:outerShdw blurRad="38100" dist="38100" dir="2700000" algn="tl">
                  <a:srgbClr val="C0C0C0"/>
                </a:outerShdw>
              </a:effectLst>
              <a:latin typeface="Verdana" pitchFamily="34" charset="0"/>
            </a:endParaRPr>
          </a:p>
        </p:txBody>
      </p:sp>
      <p:pic>
        <p:nvPicPr>
          <p:cNvPr id="1034" name="Picture 13" descr="Unipi"/>
          <p:cNvPicPr>
            <a:picLocks noChangeAspect="1" noChangeArrowheads="1"/>
          </p:cNvPicPr>
          <p:nvPr userDrawn="1"/>
        </p:nvPicPr>
        <p:blipFill>
          <a:blip r:embed="rId14" cstate="print"/>
          <a:srcRect/>
          <a:stretch>
            <a:fillRect/>
          </a:stretch>
        </p:blipFill>
        <p:spPr bwMode="auto">
          <a:xfrm>
            <a:off x="8172450" y="-26988"/>
            <a:ext cx="971550" cy="741363"/>
          </a:xfrm>
          <a:prstGeom prst="rect">
            <a:avLst/>
          </a:prstGeom>
          <a:noFill/>
          <a:ln w="9525">
            <a:noFill/>
            <a:miter lim="800000"/>
            <a:headEnd/>
            <a:tailEnd/>
          </a:ln>
        </p:spPr>
      </p:pic>
      <p:sp>
        <p:nvSpPr>
          <p:cNvPr id="4110" name="Rectangle 14"/>
          <p:cNvSpPr>
            <a:spLocks noGrp="1" noChangeArrowheads="1"/>
          </p:cNvSpPr>
          <p:nvPr>
            <p:ph type="sldNum" sz="quarter" idx="4"/>
          </p:nvPr>
        </p:nvSpPr>
        <p:spPr bwMode="auto">
          <a:xfrm>
            <a:off x="6781800" y="65405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smtClean="0">
                <a:solidFill>
                  <a:schemeClr val="accent1"/>
                </a:solidFill>
                <a:effectLst>
                  <a:outerShdw blurRad="38100" dist="38100" dir="2700000" algn="tl">
                    <a:srgbClr val="C0C0C0"/>
                  </a:outerShdw>
                </a:effectLst>
                <a:latin typeface="Arial" charset="0"/>
              </a:defRPr>
            </a:lvl1pPr>
          </a:lstStyle>
          <a:p>
            <a:pPr>
              <a:defRPr/>
            </a:pPr>
            <a:fld id="{4DBF0C04-3AF5-4D0E-95A7-6BCD01C60A5D}" type="slidenum">
              <a:rPr lang="el-GR"/>
              <a:pPr>
                <a:defRPr/>
              </a:pPr>
              <a:t>‹#›</a:t>
            </a:fld>
            <a:endParaRPr lang="el-G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rtl="0" eaLnBrk="0" fontAlgn="base" hangingPunct="0">
        <a:spcBef>
          <a:spcPct val="0"/>
        </a:spcBef>
        <a:spcAft>
          <a:spcPct val="0"/>
        </a:spcAft>
        <a:defRPr sz="40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447675" indent="-447675" algn="l" rtl="0" eaLnBrk="0" fontAlgn="base" hangingPunct="0">
        <a:spcBef>
          <a:spcPct val="20000"/>
        </a:spcBef>
        <a:spcAft>
          <a:spcPct val="0"/>
        </a:spcAft>
        <a:buClr>
          <a:schemeClr val="accent1"/>
        </a:buClr>
        <a:buSzPct val="70000"/>
        <a:buFont typeface="Wingdings" pitchFamily="2" charset="2"/>
        <a:buChar char="n"/>
        <a:defRPr sz="3200">
          <a:solidFill>
            <a:schemeClr val="tx1"/>
          </a:solidFill>
          <a:latin typeface="+mn-lt"/>
          <a:ea typeface="+mn-ea"/>
          <a:cs typeface="+mn-cs"/>
        </a:defRPr>
      </a:lvl1pPr>
      <a:lvl2pPr marL="889000" indent="-439738" algn="l" rtl="0" eaLnBrk="0" fontAlgn="base" hangingPunct="0">
        <a:spcBef>
          <a:spcPct val="20000"/>
        </a:spcBef>
        <a:spcAft>
          <a:spcPct val="0"/>
        </a:spcAft>
        <a:buClr>
          <a:schemeClr val="hlink"/>
        </a:buClr>
        <a:buSzPct val="65000"/>
        <a:buFont typeface="Wingdings" pitchFamily="2" charset="2"/>
        <a:buChar char="¡"/>
        <a:defRPr sz="2800">
          <a:solidFill>
            <a:schemeClr val="tx1"/>
          </a:solidFill>
          <a:latin typeface="+mn-lt"/>
        </a:defRPr>
      </a:lvl2pPr>
      <a:lvl3pPr marL="1293813" indent="-403225" algn="l" rtl="0" eaLnBrk="0" fontAlgn="base" hangingPunct="0">
        <a:spcBef>
          <a:spcPct val="20000"/>
        </a:spcBef>
        <a:spcAft>
          <a:spcPct val="0"/>
        </a:spcAft>
        <a:buClr>
          <a:schemeClr val="accent1"/>
        </a:buClr>
        <a:buSzPct val="70000"/>
        <a:buFont typeface="Wingdings" pitchFamily="2" charset="2"/>
        <a:buChar char="n"/>
        <a:defRPr sz="2400">
          <a:solidFill>
            <a:schemeClr val="tx1"/>
          </a:solidFill>
          <a:latin typeface="+mn-lt"/>
        </a:defRPr>
      </a:lvl3pPr>
      <a:lvl4pPr marL="1681163" indent="-385763" algn="l" rtl="0" eaLnBrk="0" fontAlgn="base" hangingPunct="0">
        <a:spcBef>
          <a:spcPct val="20000"/>
        </a:spcBef>
        <a:spcAft>
          <a:spcPct val="0"/>
        </a:spcAft>
        <a:buClr>
          <a:schemeClr val="hlink"/>
        </a:buClr>
        <a:buSzPct val="75000"/>
        <a:buFont typeface="Wingdings" pitchFamily="2" charset="2"/>
        <a:buChar char="¡"/>
        <a:defRPr sz="2000">
          <a:solidFill>
            <a:schemeClr val="tx1"/>
          </a:solidFill>
          <a:latin typeface="+mn-lt"/>
        </a:defRPr>
      </a:lvl4pPr>
      <a:lvl5pPr marL="2070100" indent="-387350" algn="l" rtl="0" eaLnBrk="0" fontAlgn="base" hangingPunct="0">
        <a:spcBef>
          <a:spcPct val="20000"/>
        </a:spcBef>
        <a:spcAft>
          <a:spcPct val="0"/>
        </a:spcAft>
        <a:buClr>
          <a:schemeClr val="accent1"/>
        </a:buClr>
        <a:buSzPct val="70000"/>
        <a:buFont typeface="Wingdings" pitchFamily="2" charset="2"/>
        <a:buChar char="n"/>
        <a:defRPr sz="2000">
          <a:solidFill>
            <a:schemeClr val="tx1"/>
          </a:solidFill>
          <a:latin typeface="+mn-lt"/>
        </a:defRPr>
      </a:lvl5pPr>
      <a:lvl6pPr marL="25273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6pPr>
      <a:lvl7pPr marL="29845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7pPr>
      <a:lvl8pPr marL="34417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8pPr>
      <a:lvl9pPr marL="3898900" indent="-387350" algn="l" rtl="0" fontAlgn="base">
        <a:spcBef>
          <a:spcPct val="20000"/>
        </a:spcBef>
        <a:spcAft>
          <a:spcPct val="0"/>
        </a:spcAft>
        <a:buClr>
          <a:schemeClr val="accent1"/>
        </a:buClr>
        <a:buSzPct val="70000"/>
        <a:buFont typeface="Wingdings" pitchFamily="2" charset="2"/>
        <a:buChar char="n"/>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wmf"/></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3 - Θέση αριθμού διαφάνειας"/>
          <p:cNvSpPr>
            <a:spLocks noGrp="1"/>
          </p:cNvSpPr>
          <p:nvPr>
            <p:ph type="sldNum" sz="quarter" idx="12"/>
          </p:nvPr>
        </p:nvSpPr>
        <p:spPr>
          <a:noFill/>
        </p:spPr>
        <p:txBody>
          <a:bodyPr/>
          <a:lstStyle/>
          <a:p>
            <a:fld id="{C37E9903-B9E3-43C7-B8EA-BD6E3BBF9125}" type="slidenum">
              <a:rPr lang="el-GR" smtClean="0">
                <a:latin typeface="Arial" pitchFamily="34" charset="0"/>
              </a:rPr>
              <a:pPr/>
              <a:t>1</a:t>
            </a:fld>
            <a:endParaRPr lang="el-GR" smtClean="0">
              <a:latin typeface="Arial" pitchFamily="34" charset="0"/>
            </a:endParaRPr>
          </a:p>
        </p:txBody>
      </p:sp>
      <p:sp>
        <p:nvSpPr>
          <p:cNvPr id="96269" name="Text Box 13"/>
          <p:cNvSpPr txBox="1">
            <a:spLocks noChangeArrowheads="1"/>
          </p:cNvSpPr>
          <p:nvPr/>
        </p:nvSpPr>
        <p:spPr bwMode="auto">
          <a:xfrm>
            <a:off x="0" y="2643182"/>
            <a:ext cx="8686800" cy="3600986"/>
          </a:xfrm>
          <a:prstGeom prst="rect">
            <a:avLst/>
          </a:prstGeom>
          <a:noFill/>
          <a:ln w="28575">
            <a:noFill/>
            <a:miter lim="800000"/>
            <a:headEnd/>
            <a:tailEnd/>
          </a:ln>
          <a:effectLst/>
        </p:spPr>
        <p:txBody>
          <a:bodyPr wrap="square" lIns="54000" rIns="54000">
            <a:spAutoFit/>
            <a:flatTx/>
          </a:bodyPr>
          <a:lstStyle/>
          <a:p>
            <a:pPr eaLnBrk="1" hangingPunct="1">
              <a:spcBef>
                <a:spcPct val="0"/>
              </a:spcBef>
              <a:defRPr/>
            </a:pPr>
            <a:r>
              <a:rPr lang="el-GR" sz="3600" dirty="0" smtClean="0">
                <a:solidFill>
                  <a:srgbClr val="CC6600"/>
                </a:solidFill>
                <a:effectLst>
                  <a:outerShdw blurRad="38100" dist="38100" dir="2700000" algn="tl">
                    <a:srgbClr val="C0C0C0"/>
                  </a:outerShdw>
                </a:effectLst>
                <a:latin typeface="Arial" charset="0"/>
              </a:rPr>
              <a:t> Δημήτριος </a:t>
            </a:r>
            <a:r>
              <a:rPr lang="el-GR" sz="3600" dirty="0" err="1" smtClean="0">
                <a:solidFill>
                  <a:srgbClr val="CC6600"/>
                </a:solidFill>
                <a:effectLst>
                  <a:outerShdw blurRad="38100" dist="38100" dir="2700000" algn="tl">
                    <a:srgbClr val="C0C0C0"/>
                  </a:outerShdw>
                </a:effectLst>
                <a:latin typeface="Arial" charset="0"/>
              </a:rPr>
              <a:t>Βέργαδος</a:t>
            </a:r>
            <a:endParaRPr lang="el-GR" sz="3600" dirty="0" smtClean="0">
              <a:solidFill>
                <a:srgbClr val="CC6600"/>
              </a:solidFill>
              <a:effectLst>
                <a:outerShdw blurRad="38100" dist="38100" dir="2700000" algn="tl">
                  <a:srgbClr val="C0C0C0"/>
                </a:outerShdw>
              </a:effectLst>
              <a:latin typeface="Arial" charset="0"/>
            </a:endParaRPr>
          </a:p>
          <a:p>
            <a:pPr eaLnBrk="1" hangingPunct="1">
              <a:spcBef>
                <a:spcPct val="0"/>
              </a:spcBef>
              <a:defRPr/>
            </a:pPr>
            <a:endParaRPr lang="el-GR" sz="2400" dirty="0" smtClean="0">
              <a:solidFill>
                <a:srgbClr val="CC6600"/>
              </a:solidFill>
              <a:effectLst>
                <a:outerShdw blurRad="38100" dist="38100" dir="2700000" algn="tl">
                  <a:srgbClr val="C0C0C0"/>
                </a:outerShdw>
              </a:effectLst>
              <a:latin typeface="Arial" charset="0"/>
            </a:endParaRPr>
          </a:p>
          <a:p>
            <a:pPr eaLnBrk="1" hangingPunct="1">
              <a:spcBef>
                <a:spcPct val="0"/>
              </a:spcBef>
              <a:defRPr/>
            </a:pPr>
            <a:endParaRPr lang="el-GR" sz="2400" dirty="0" smtClean="0">
              <a:solidFill>
                <a:srgbClr val="CC6600"/>
              </a:solidFill>
              <a:effectLst>
                <a:outerShdw blurRad="38100" dist="38100" dir="2700000" algn="tl">
                  <a:srgbClr val="C0C0C0"/>
                </a:outerShdw>
              </a:effectLst>
              <a:latin typeface="Arial" charset="0"/>
            </a:endParaRPr>
          </a:p>
          <a:p>
            <a:pPr eaLnBrk="1" hangingPunct="1">
              <a:spcBef>
                <a:spcPct val="0"/>
              </a:spcBef>
              <a:defRPr/>
            </a:pPr>
            <a:r>
              <a:rPr lang="el-GR" sz="2400" b="0" dirty="0" smtClean="0">
                <a:solidFill>
                  <a:srgbClr val="CC6600"/>
                </a:solidFill>
                <a:effectLst>
                  <a:outerShdw blurRad="38100" dist="38100" dir="2700000" algn="tl">
                    <a:srgbClr val="C0C0C0"/>
                  </a:outerShdw>
                </a:effectLst>
                <a:latin typeface="Arial" charset="0"/>
              </a:rPr>
              <a:t>Πανεπιστήμιο Πειραιώς</a:t>
            </a:r>
          </a:p>
          <a:p>
            <a:pPr eaLnBrk="1" hangingPunct="1">
              <a:spcBef>
                <a:spcPct val="0"/>
              </a:spcBef>
              <a:defRPr/>
            </a:pPr>
            <a:r>
              <a:rPr lang="el-GR" sz="2400" b="0" dirty="0" smtClean="0">
                <a:solidFill>
                  <a:srgbClr val="CC6600"/>
                </a:solidFill>
                <a:effectLst>
                  <a:outerShdw blurRad="38100" dist="38100" dir="2700000" algn="tl">
                    <a:srgbClr val="C0C0C0"/>
                  </a:outerShdw>
                </a:effectLst>
                <a:latin typeface="Arial" charset="0"/>
              </a:rPr>
              <a:t>Τμήμα Πληροφορικής</a:t>
            </a:r>
          </a:p>
          <a:p>
            <a:pPr eaLnBrk="1" hangingPunct="1">
              <a:spcBef>
                <a:spcPct val="0"/>
              </a:spcBef>
              <a:defRPr/>
            </a:pPr>
            <a:r>
              <a:rPr lang="el-GR" sz="2400" b="0" dirty="0" err="1" smtClean="0">
                <a:solidFill>
                  <a:srgbClr val="CC6600"/>
                </a:solidFill>
                <a:effectLst>
                  <a:outerShdw blurRad="38100" dist="38100" dir="2700000" algn="tl">
                    <a:srgbClr val="C0C0C0"/>
                  </a:outerShdw>
                </a:effectLst>
                <a:latin typeface="Arial" charset="0"/>
              </a:rPr>
              <a:t>Καραολή</a:t>
            </a:r>
            <a:r>
              <a:rPr lang="el-GR" sz="2400" b="0" dirty="0" smtClean="0">
                <a:solidFill>
                  <a:srgbClr val="CC6600"/>
                </a:solidFill>
                <a:effectLst>
                  <a:outerShdw blurRad="38100" dist="38100" dir="2700000" algn="tl">
                    <a:srgbClr val="C0C0C0"/>
                  </a:outerShdw>
                </a:effectLst>
                <a:latin typeface="Arial" charset="0"/>
              </a:rPr>
              <a:t> &amp; Δημητρίου 80</a:t>
            </a:r>
          </a:p>
          <a:p>
            <a:pPr eaLnBrk="1" hangingPunct="1">
              <a:spcBef>
                <a:spcPct val="0"/>
              </a:spcBef>
              <a:defRPr/>
            </a:pPr>
            <a:r>
              <a:rPr lang="en-US" sz="2400" b="0" dirty="0" smtClean="0">
                <a:solidFill>
                  <a:srgbClr val="CC6600"/>
                </a:solidFill>
                <a:effectLst>
                  <a:outerShdw blurRad="38100" dist="38100" dir="2700000" algn="tl">
                    <a:srgbClr val="C0C0C0"/>
                  </a:outerShdw>
                </a:effectLst>
                <a:latin typeface="Arial" charset="0"/>
              </a:rPr>
              <a:t>185 34, </a:t>
            </a:r>
            <a:r>
              <a:rPr lang="el-GR" sz="2400" b="0" dirty="0" smtClean="0">
                <a:solidFill>
                  <a:srgbClr val="CC6600"/>
                </a:solidFill>
                <a:effectLst>
                  <a:outerShdw blurRad="38100" dist="38100" dir="2700000" algn="tl">
                    <a:srgbClr val="C0C0C0"/>
                  </a:outerShdw>
                </a:effectLst>
                <a:latin typeface="Arial" charset="0"/>
              </a:rPr>
              <a:t>Πειραιάς</a:t>
            </a:r>
          </a:p>
          <a:p>
            <a:pPr eaLnBrk="1" hangingPunct="1">
              <a:spcBef>
                <a:spcPct val="0"/>
              </a:spcBef>
              <a:defRPr/>
            </a:pPr>
            <a:r>
              <a:rPr lang="en-US" sz="2400" b="0" dirty="0" smtClean="0">
                <a:solidFill>
                  <a:srgbClr val="CC6600"/>
                </a:solidFill>
                <a:effectLst>
                  <a:outerShdw blurRad="38100" dist="38100" dir="2700000" algn="tl">
                    <a:srgbClr val="C0C0C0"/>
                  </a:outerShdw>
                </a:effectLst>
                <a:latin typeface="Arial" charset="0"/>
              </a:rPr>
              <a:t>Email: vergados@unipi.gr</a:t>
            </a:r>
            <a:endParaRPr lang="el-GR" sz="2400" b="0" dirty="0" smtClean="0">
              <a:solidFill>
                <a:srgbClr val="CC6600"/>
              </a:solidFill>
              <a:effectLst>
                <a:outerShdw blurRad="38100" dist="38100" dir="2700000" algn="tl">
                  <a:srgbClr val="C0C0C0"/>
                </a:outerShdw>
              </a:effectLst>
              <a:latin typeface="Arial" charset="0"/>
            </a:endParaRPr>
          </a:p>
          <a:p>
            <a:pPr eaLnBrk="1" hangingPunct="1">
              <a:spcBef>
                <a:spcPct val="0"/>
              </a:spcBef>
              <a:defRPr/>
            </a:pPr>
            <a:endParaRPr lang="el-GR" sz="2400" dirty="0">
              <a:solidFill>
                <a:srgbClr val="CC6600"/>
              </a:solidFill>
              <a:effectLst>
                <a:outerShdw blurRad="38100" dist="38100" dir="2700000" algn="tl">
                  <a:srgbClr val="C0C0C0"/>
                </a:outerShdw>
              </a:effectLst>
              <a:latin typeface="Arial" charset="0"/>
            </a:endParaRPr>
          </a:p>
        </p:txBody>
      </p:sp>
      <p:sp>
        <p:nvSpPr>
          <p:cNvPr id="96277" name="Rectangle 21"/>
          <p:cNvSpPr>
            <a:spLocks noGrp="1" noChangeArrowheads="1"/>
          </p:cNvSpPr>
          <p:nvPr>
            <p:ph type="title" idx="4294967295"/>
          </p:nvPr>
        </p:nvSpPr>
        <p:spPr bwMode="auto">
          <a:xfrm>
            <a:off x="714348" y="142852"/>
            <a:ext cx="7696200" cy="533400"/>
          </a:xfrm>
          <a:prstGeom prst="rect">
            <a:avLst/>
          </a:prstGeom>
          <a:ln>
            <a:miter lim="800000"/>
            <a:headEnd/>
            <a:tailEnd/>
          </a:ln>
        </p:spPr>
        <p:txBody>
          <a:bodyPr/>
          <a:lstStyle/>
          <a:p>
            <a:pPr eaLnBrk="1" hangingPunct="1">
              <a:defRPr/>
            </a:pPr>
            <a:r>
              <a:rPr lang="el-GR" sz="2400" dirty="0" smtClean="0">
                <a:solidFill>
                  <a:srgbClr val="CC6600"/>
                </a:solidFill>
                <a:effectLst>
                  <a:outerShdw blurRad="38100" dist="38100" dir="2700000" algn="tl">
                    <a:srgbClr val="C0C0C0"/>
                  </a:outerShdw>
                </a:effectLst>
                <a:latin typeface="Arial" charset="0"/>
              </a:rPr>
              <a:t> </a:t>
            </a:r>
            <a:r>
              <a:rPr lang="el-GR" sz="2400" dirty="0" smtClean="0">
                <a:solidFill>
                  <a:srgbClr val="FFFF00"/>
                </a:solidFill>
                <a:effectLst>
                  <a:outerShdw blurRad="38100" dist="38100" dir="2700000" algn="tl">
                    <a:srgbClr val="C0C0C0"/>
                  </a:outerShdw>
                </a:effectLst>
                <a:latin typeface="Arial" charset="0"/>
              </a:rPr>
              <a:t>Ηλεκτρομαγνητική Ακτινοβολία και οι Επιπτώσεις στον Ανθρώπινο Οργανισμό</a:t>
            </a:r>
            <a:br>
              <a:rPr lang="el-GR" sz="2400" dirty="0" smtClean="0">
                <a:solidFill>
                  <a:srgbClr val="FFFF00"/>
                </a:solidFill>
                <a:effectLst>
                  <a:outerShdw blurRad="38100" dist="38100" dir="2700000" algn="tl">
                    <a:srgbClr val="C0C0C0"/>
                  </a:outerShdw>
                </a:effectLst>
                <a:latin typeface="Arial" charset="0"/>
              </a:rPr>
            </a:br>
            <a:endParaRPr lang="el-GR" sz="2400" b="0" dirty="0" smtClean="0">
              <a:solidFill>
                <a:srgbClr val="FFFF00"/>
              </a:solidFill>
            </a:endParaRPr>
          </a:p>
        </p:txBody>
      </p:sp>
      <p:sp>
        <p:nvSpPr>
          <p:cNvPr id="96282" name="Text Box 26"/>
          <p:cNvSpPr txBox="1">
            <a:spLocks noChangeArrowheads="1"/>
          </p:cNvSpPr>
          <p:nvPr/>
        </p:nvSpPr>
        <p:spPr bwMode="auto">
          <a:xfrm>
            <a:off x="304800" y="2590800"/>
            <a:ext cx="1524000" cy="373063"/>
          </a:xfrm>
          <a:prstGeom prst="rect">
            <a:avLst/>
          </a:prstGeom>
          <a:noFill/>
          <a:ln w="6350">
            <a:noFill/>
            <a:miter lim="800000"/>
            <a:headEnd/>
            <a:tailEnd/>
          </a:ln>
          <a:effectLst>
            <a:outerShdw dist="71842" dir="2700000" algn="ctr" rotWithShape="0">
              <a:srgbClr val="4D4D4D"/>
            </a:outerShdw>
          </a:effectLst>
        </p:spPr>
        <p:txBody>
          <a:bodyPr lIns="92075" tIns="82800" rIns="92075" bIns="46038">
            <a:spAutoFit/>
          </a:bodyPr>
          <a:lstStyle/>
          <a:p>
            <a:pPr>
              <a:spcBef>
                <a:spcPct val="50000"/>
              </a:spcBef>
              <a:defRPr/>
            </a:pPr>
            <a:endParaRPr lang="el-GR">
              <a:latin typeface="Arial" charset="0"/>
            </a:endParaRPr>
          </a:p>
        </p:txBody>
      </p:sp>
      <p:sp>
        <p:nvSpPr>
          <p:cNvPr id="96283" name="Text Box 27"/>
          <p:cNvSpPr txBox="1">
            <a:spLocks noChangeArrowheads="1"/>
          </p:cNvSpPr>
          <p:nvPr/>
        </p:nvSpPr>
        <p:spPr bwMode="auto">
          <a:xfrm>
            <a:off x="228600" y="4876800"/>
            <a:ext cx="2362200" cy="373063"/>
          </a:xfrm>
          <a:prstGeom prst="rect">
            <a:avLst/>
          </a:prstGeom>
          <a:noFill/>
          <a:ln w="6350">
            <a:noFill/>
            <a:miter lim="800000"/>
            <a:headEnd/>
            <a:tailEnd/>
          </a:ln>
          <a:effectLst>
            <a:outerShdw dist="71842" dir="2700000" algn="ctr" rotWithShape="0">
              <a:srgbClr val="4D4D4D"/>
            </a:outerShdw>
          </a:effectLst>
        </p:spPr>
        <p:txBody>
          <a:bodyPr lIns="92075" tIns="82800" rIns="92075" bIns="46038">
            <a:spAutoFit/>
          </a:bodyPr>
          <a:lstStyle/>
          <a:p>
            <a:pPr>
              <a:spcBef>
                <a:spcPct val="50000"/>
              </a:spcBef>
              <a:defRPr/>
            </a:pPr>
            <a:endParaRPr lang="el-GR">
              <a:latin typeface="Arial" charset="0"/>
            </a:endParaRPr>
          </a:p>
        </p:txBody>
      </p:sp>
      <p:sp>
        <p:nvSpPr>
          <p:cNvPr id="2056" name="WordArt 29"/>
          <p:cNvSpPr>
            <a:spLocks noChangeArrowheads="1" noChangeShapeType="1" noTextEdit="1"/>
          </p:cNvSpPr>
          <p:nvPr/>
        </p:nvSpPr>
        <p:spPr bwMode="auto">
          <a:xfrm>
            <a:off x="357158" y="1071546"/>
            <a:ext cx="8429684" cy="2714644"/>
          </a:xfrm>
          <a:prstGeom prst="rect">
            <a:avLst/>
          </a:prstGeom>
        </p:spPr>
        <p:txBody>
          <a:bodyPr wrap="none" fromWordArt="1">
            <a:prstTxWarp prst="textPlain">
              <a:avLst>
                <a:gd name="adj" fmla="val 50000"/>
              </a:avLst>
            </a:prstTxWarp>
          </a:bodyPr>
          <a:lstStyle/>
          <a:p>
            <a:pPr eaLnBrk="1" hangingPunct="1">
              <a:spcBef>
                <a:spcPct val="0"/>
              </a:spcBef>
              <a:defRPr/>
            </a:pPr>
            <a:endParaRPr lang="el-GR" sz="2400" dirty="0">
              <a:solidFill>
                <a:srgbClr val="CC6600"/>
              </a:solidFill>
              <a:effectLst>
                <a:outerShdw blurRad="38100" dist="38100" dir="2700000" algn="tl">
                  <a:srgbClr val="C0C0C0"/>
                </a:outerShdw>
              </a:effectLst>
              <a:latin typeface="Arial" charset="0"/>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9" name="6 - Θέση αριθμού διαφάνειας"/>
          <p:cNvSpPr>
            <a:spLocks noGrp="1"/>
          </p:cNvSpPr>
          <p:nvPr>
            <p:ph type="sldNum" sz="quarter" idx="12"/>
          </p:nvPr>
        </p:nvSpPr>
        <p:spPr>
          <a:noFill/>
        </p:spPr>
        <p:txBody>
          <a:bodyPr/>
          <a:lstStyle/>
          <a:p>
            <a:fld id="{F2883E40-F622-4AD0-BFE4-204AF2B5D58F}" type="slidenum">
              <a:rPr lang="el-GR" smtClean="0">
                <a:latin typeface="Arial" pitchFamily="34" charset="0"/>
              </a:rPr>
              <a:pPr/>
              <a:t>10</a:t>
            </a:fld>
            <a:endParaRPr lang="el-GR" smtClean="0">
              <a:latin typeface="Arial" pitchFamily="34" charset="0"/>
            </a:endParaRPr>
          </a:p>
        </p:txBody>
      </p:sp>
      <p:sp>
        <p:nvSpPr>
          <p:cNvPr id="9220" name="Rectangle 7"/>
          <p:cNvSpPr>
            <a:spLocks noGrp="1" noChangeArrowheads="1"/>
          </p:cNvSpPr>
          <p:nvPr>
            <p:ph type="title"/>
          </p:nvPr>
        </p:nvSpPr>
        <p:spPr bwMode="auto">
          <a:xfrm>
            <a:off x="357188" y="188913"/>
            <a:ext cx="8031162"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Είδη συχνοτήτων και εύρος ζώνης</a:t>
            </a:r>
          </a:p>
        </p:txBody>
      </p:sp>
      <p:sp>
        <p:nvSpPr>
          <p:cNvPr id="13" name="12 - Θέση περιεχομένου"/>
          <p:cNvSpPr>
            <a:spLocks noGrp="1"/>
          </p:cNvSpPr>
          <p:nvPr>
            <p:ph sz="half" idx="1"/>
          </p:nvPr>
        </p:nvSpPr>
        <p:spPr/>
        <p:txBody>
          <a:bodyPr/>
          <a:lstStyle/>
          <a:p>
            <a:endParaRPr lang="el-GR"/>
          </a:p>
        </p:txBody>
      </p:sp>
      <p:sp>
        <p:nvSpPr>
          <p:cNvPr id="14" name="13 - Θέση περιεχομένου"/>
          <p:cNvSpPr>
            <a:spLocks noGrp="1"/>
          </p:cNvSpPr>
          <p:nvPr>
            <p:ph sz="half" idx="1"/>
          </p:nvPr>
        </p:nvSpPr>
        <p:spPr/>
        <p:txBody>
          <a:bodyPr/>
          <a:lstStyle/>
          <a:p>
            <a:endParaRPr lang="el-GR"/>
          </a:p>
        </p:txBody>
      </p:sp>
      <p:sp>
        <p:nvSpPr>
          <p:cNvPr id="15" name="14 - Θέση περιεχομένου"/>
          <p:cNvSpPr>
            <a:spLocks noGrp="1"/>
          </p:cNvSpPr>
          <p:nvPr>
            <p:ph sz="half" idx="1"/>
          </p:nvPr>
        </p:nvSpPr>
        <p:spPr/>
        <p:txBody>
          <a:bodyPr/>
          <a:lstStyle/>
          <a:p>
            <a:endParaRPr lang="el-GR"/>
          </a:p>
        </p:txBody>
      </p:sp>
      <p:pic>
        <p:nvPicPr>
          <p:cNvPr id="10" name="9 - Θέση περιεχομένου"/>
          <p:cNvPicPr>
            <a:picLocks noGrp="1"/>
          </p:cNvPicPr>
          <p:nvPr>
            <p:ph sz="half" idx="1"/>
          </p:nvPr>
        </p:nvPicPr>
        <p:blipFill>
          <a:blip r:embed="rId2" cstate="print"/>
          <a:srcRect/>
          <a:stretch>
            <a:fillRect/>
          </a:stretch>
        </p:blipFill>
        <p:spPr bwMode="auto">
          <a:xfrm>
            <a:off x="214282" y="928670"/>
            <a:ext cx="5500726" cy="2571768"/>
          </a:xfrm>
          <a:prstGeom prst="rect">
            <a:avLst/>
          </a:prstGeom>
          <a:noFill/>
          <a:ln w="9525">
            <a:noFill/>
            <a:miter lim="800000"/>
            <a:headEnd/>
            <a:tailEnd/>
          </a:ln>
        </p:spPr>
      </p:pic>
      <p:pic>
        <p:nvPicPr>
          <p:cNvPr id="11" name="10 - Εικόνα"/>
          <p:cNvPicPr/>
          <p:nvPr/>
        </p:nvPicPr>
        <p:blipFill>
          <a:blip r:embed="rId3" cstate="print"/>
          <a:srcRect/>
          <a:stretch>
            <a:fillRect/>
          </a:stretch>
        </p:blipFill>
        <p:spPr bwMode="auto">
          <a:xfrm>
            <a:off x="2143108" y="3500438"/>
            <a:ext cx="6829435" cy="2763316"/>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1+#ppt_w/2"/>
                                          </p:val>
                                        </p:tav>
                                        <p:tav tm="100000">
                                          <p:val>
                                            <p:strVal val="#ppt_x"/>
                                          </p:val>
                                        </p:tav>
                                      </p:tavLst>
                                    </p:anim>
                                    <p:anim calcmode="lin" valueType="num">
                                      <p:cBhvr additive="base">
                                        <p:cTn id="14"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0243" name="6 - Θέση αριθμού διαφάνειας"/>
          <p:cNvSpPr>
            <a:spLocks noGrp="1"/>
          </p:cNvSpPr>
          <p:nvPr>
            <p:ph type="sldNum" sz="quarter" idx="12"/>
          </p:nvPr>
        </p:nvSpPr>
        <p:spPr>
          <a:noFill/>
        </p:spPr>
        <p:txBody>
          <a:bodyPr/>
          <a:lstStyle/>
          <a:p>
            <a:fld id="{F97001AC-AA3E-4BE1-B4E0-AA1B56B39E6C}" type="slidenum">
              <a:rPr lang="el-GR" smtClean="0">
                <a:latin typeface="Arial" pitchFamily="34" charset="0"/>
              </a:rPr>
              <a:pPr/>
              <a:t>11</a:t>
            </a:fld>
            <a:endParaRPr lang="el-GR" smtClean="0">
              <a:latin typeface="Arial" pitchFamily="34" charset="0"/>
            </a:endParaRPr>
          </a:p>
        </p:txBody>
      </p:sp>
      <p:sp>
        <p:nvSpPr>
          <p:cNvPr id="10244" name="Rectangle 7"/>
          <p:cNvSpPr>
            <a:spLocks noGrp="1" noChangeArrowheads="1"/>
          </p:cNvSpPr>
          <p:nvPr>
            <p:ph type="title"/>
          </p:nvPr>
        </p:nvSpPr>
        <p:spPr bwMode="auto">
          <a:xfrm>
            <a:off x="357188" y="188913"/>
            <a:ext cx="8031162"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Άλλες Ασύρματες επικοινωνίες</a:t>
            </a:r>
          </a:p>
        </p:txBody>
      </p:sp>
      <p:sp>
        <p:nvSpPr>
          <p:cNvPr id="6" name="15 - Θέση περιεχομένου"/>
          <p:cNvSpPr>
            <a:spLocks noGrp="1"/>
          </p:cNvSpPr>
          <p:nvPr>
            <p:ph sz="half" idx="1"/>
          </p:nvPr>
        </p:nvSpPr>
        <p:spPr>
          <a:xfrm>
            <a:off x="285720" y="1268413"/>
            <a:ext cx="8286808" cy="4857750"/>
          </a:xfrm>
        </p:spPr>
        <p:txBody>
          <a:bodyPr/>
          <a:lstStyle/>
          <a:p>
            <a:pPr lvl="0"/>
            <a:r>
              <a:rPr lang="el-GR" b="1" dirty="0" smtClean="0"/>
              <a:t>Άλλες Ασύρματες τεχνολογίες επικοινωνιών</a:t>
            </a:r>
            <a:endParaRPr lang="el-GR" sz="3600" dirty="0" smtClean="0"/>
          </a:p>
          <a:p>
            <a:pPr lvl="1"/>
            <a:r>
              <a:rPr lang="en-US" dirty="0" err="1" smtClean="0"/>
              <a:t>DECT</a:t>
            </a:r>
            <a:endParaRPr lang="el-GR" sz="3200" dirty="0" smtClean="0"/>
          </a:p>
          <a:p>
            <a:pPr lvl="1"/>
            <a:r>
              <a:rPr lang="en-US" dirty="0" err="1" smtClean="0"/>
              <a:t>DVB</a:t>
            </a:r>
            <a:r>
              <a:rPr lang="en-US" dirty="0" smtClean="0"/>
              <a:t> </a:t>
            </a:r>
            <a:endParaRPr lang="el-GR" dirty="0" smtClean="0"/>
          </a:p>
          <a:p>
            <a:pPr lvl="2"/>
            <a:r>
              <a:rPr lang="en-US" dirty="0" err="1" smtClean="0"/>
              <a:t>DVB</a:t>
            </a:r>
            <a:r>
              <a:rPr lang="en-US" dirty="0" smtClean="0"/>
              <a:t>-S</a:t>
            </a:r>
            <a:endParaRPr lang="el-GR" dirty="0" smtClean="0"/>
          </a:p>
          <a:p>
            <a:pPr lvl="2"/>
            <a:r>
              <a:rPr lang="en-US" dirty="0" err="1" smtClean="0"/>
              <a:t>DVB</a:t>
            </a:r>
            <a:r>
              <a:rPr lang="en-US" dirty="0" smtClean="0"/>
              <a:t>-T</a:t>
            </a:r>
            <a:endParaRPr lang="el-GR" dirty="0" smtClean="0"/>
          </a:p>
          <a:p>
            <a:pPr lvl="2"/>
            <a:r>
              <a:rPr lang="en-US" dirty="0" err="1" smtClean="0"/>
              <a:t>DVB</a:t>
            </a:r>
            <a:r>
              <a:rPr lang="en-US" dirty="0" smtClean="0"/>
              <a:t>-H</a:t>
            </a:r>
            <a:endParaRPr lang="el-GR" sz="2800" dirty="0" smtClean="0"/>
          </a:p>
          <a:p>
            <a:pPr lvl="1"/>
            <a:r>
              <a:rPr lang="el-GR" dirty="0" err="1" smtClean="0"/>
              <a:t>Τηλε</a:t>
            </a:r>
            <a:r>
              <a:rPr lang="el-GR" dirty="0" smtClean="0"/>
              <a:t>-ιατρική</a:t>
            </a:r>
            <a:endParaRPr lang="el-GR" sz="320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1267" name="5 - Θέση αριθμού διαφάνειας"/>
          <p:cNvSpPr>
            <a:spLocks noGrp="1"/>
          </p:cNvSpPr>
          <p:nvPr>
            <p:ph type="sldNum" sz="quarter" idx="12"/>
          </p:nvPr>
        </p:nvSpPr>
        <p:spPr>
          <a:noFill/>
        </p:spPr>
        <p:txBody>
          <a:bodyPr/>
          <a:lstStyle/>
          <a:p>
            <a:fld id="{679549A1-EA8A-443E-99BD-D46A442700A2}" type="slidenum">
              <a:rPr lang="el-GR" smtClean="0">
                <a:latin typeface="Arial" pitchFamily="34" charset="0"/>
              </a:rPr>
              <a:pPr/>
              <a:t>12</a:t>
            </a:fld>
            <a:endParaRPr lang="el-GR" smtClean="0">
              <a:latin typeface="Arial" pitchFamily="34" charset="0"/>
            </a:endParaRPr>
          </a:p>
        </p:txBody>
      </p:sp>
      <p:sp>
        <p:nvSpPr>
          <p:cNvPr id="11268" name="Rectangle 5"/>
          <p:cNvSpPr>
            <a:spLocks noGrp="1" noChangeArrowheads="1"/>
          </p:cNvSpPr>
          <p:nvPr>
            <p:ph type="title"/>
          </p:nvPr>
        </p:nvSpPr>
        <p:spPr bwMode="auto">
          <a:xfrm>
            <a:off x="755650" y="188913"/>
            <a:ext cx="7632700"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Άλλες χρήσεις (όχι επικοινωνίας)</a:t>
            </a:r>
          </a:p>
        </p:txBody>
      </p:sp>
      <p:sp>
        <p:nvSpPr>
          <p:cNvPr id="5" name="15 - Θέση περιεχομένου"/>
          <p:cNvSpPr>
            <a:spLocks noGrp="1"/>
          </p:cNvSpPr>
          <p:nvPr>
            <p:ph sz="half" idx="1"/>
          </p:nvPr>
        </p:nvSpPr>
        <p:spPr>
          <a:xfrm>
            <a:off x="214282" y="1268413"/>
            <a:ext cx="8358246" cy="4857750"/>
          </a:xfrm>
        </p:spPr>
        <p:txBody>
          <a:bodyPr/>
          <a:lstStyle/>
          <a:p>
            <a:pPr lvl="1"/>
            <a:r>
              <a:rPr lang="el-GR" dirty="0" smtClean="0"/>
              <a:t>Ραντάρ Διεισδύσεως εδάφους</a:t>
            </a:r>
            <a:endParaRPr lang="el-GR" sz="3200" dirty="0" smtClean="0"/>
          </a:p>
          <a:p>
            <a:pPr lvl="1"/>
            <a:r>
              <a:rPr lang="el-GR" dirty="0" smtClean="0"/>
              <a:t>Συσκευές μαγειρέματος με θέρμανση εξ επαγωγής (</a:t>
            </a:r>
            <a:r>
              <a:rPr lang="en-US" dirty="0" err="1" smtClean="0"/>
              <a:t>IH</a:t>
            </a:r>
            <a:r>
              <a:rPr lang="el-GR" dirty="0" smtClean="0"/>
              <a:t>)</a:t>
            </a:r>
            <a:endParaRPr lang="el-GR" sz="3200" dirty="0" smtClean="0"/>
          </a:p>
          <a:p>
            <a:pPr lvl="1"/>
            <a:r>
              <a:rPr lang="el-GR" dirty="0" smtClean="0"/>
              <a:t>Μαγνητικοί τομογράφοι (</a:t>
            </a:r>
            <a:r>
              <a:rPr lang="en-US" dirty="0" smtClean="0"/>
              <a:t>MRI</a:t>
            </a:r>
            <a:r>
              <a:rPr lang="el-GR" dirty="0" smtClean="0"/>
              <a:t>)</a:t>
            </a:r>
            <a:endParaRPr lang="el-GR" sz="3200" dirty="0" smtClean="0"/>
          </a:p>
          <a:p>
            <a:pPr lvl="1"/>
            <a:r>
              <a:rPr lang="el-GR" dirty="0" smtClean="0"/>
              <a:t>Ηλεκτρικά τραίνα και μαγνητικά ανυψούμενα (</a:t>
            </a:r>
            <a:r>
              <a:rPr lang="en-US" dirty="0" smtClean="0"/>
              <a:t>Magnetically </a:t>
            </a:r>
            <a:r>
              <a:rPr lang="en-US" dirty="0" err="1" smtClean="0"/>
              <a:t>Leviated</a:t>
            </a:r>
            <a:r>
              <a:rPr lang="el-GR" dirty="0" smtClean="0"/>
              <a:t>-</a:t>
            </a:r>
            <a:r>
              <a:rPr lang="en-US" dirty="0" smtClean="0"/>
              <a:t>MAGLEV</a:t>
            </a:r>
            <a:r>
              <a:rPr lang="el-GR" smtClean="0"/>
              <a:t>) οχήματα</a:t>
            </a:r>
            <a:endParaRPr lang="el-GR" sz="3200" dirty="0" smtClean="0"/>
          </a:p>
          <a:p>
            <a:pPr lvl="2"/>
            <a:r>
              <a:rPr lang="el-GR" sz="2400" dirty="0" smtClean="0"/>
              <a:t>Ηλεκτροκίνητα τραίνα (</a:t>
            </a:r>
            <a:r>
              <a:rPr lang="en-US" sz="2400" dirty="0" smtClean="0"/>
              <a:t>Commuter </a:t>
            </a:r>
            <a:r>
              <a:rPr lang="el-GR" sz="2400" dirty="0" smtClean="0"/>
              <a:t>- </a:t>
            </a:r>
            <a:r>
              <a:rPr lang="el-GR" sz="2400" dirty="0" err="1" smtClean="0"/>
              <a:t>TGV</a:t>
            </a:r>
            <a:r>
              <a:rPr lang="el-GR" sz="2400" dirty="0" smtClean="0"/>
              <a:t>).</a:t>
            </a:r>
            <a:endParaRPr lang="el-GR" sz="3200" dirty="0" smtClean="0"/>
          </a:p>
          <a:p>
            <a:pPr lvl="2"/>
            <a:r>
              <a:rPr lang="el-GR" sz="2400" dirty="0" smtClean="0"/>
              <a:t>Προηγμένα κατευθυνόμενα επίγεια συστήματα μεταφορών </a:t>
            </a:r>
            <a:r>
              <a:rPr lang="el-GR" sz="2400" dirty="0" err="1" smtClean="0"/>
              <a:t>Transrapid</a:t>
            </a:r>
            <a:endParaRPr lang="el-GR" sz="3200" dirty="0" smtClean="0"/>
          </a:p>
          <a:p>
            <a:pPr lvl="2"/>
            <a:r>
              <a:rPr lang="el-GR" sz="2400" dirty="0" err="1" smtClean="0"/>
              <a:t>Υπεραγώγιμα</a:t>
            </a:r>
            <a:r>
              <a:rPr lang="el-GR" sz="2400" dirty="0" smtClean="0"/>
              <a:t> </a:t>
            </a:r>
            <a:r>
              <a:rPr lang="en-US" sz="2400" dirty="0" smtClean="0"/>
              <a:t>MAGLEV</a:t>
            </a:r>
            <a:endParaRPr lang="el-GR" sz="3200" dirty="0" smtClean="0"/>
          </a:p>
          <a:p>
            <a:pPr lvl="2"/>
            <a:r>
              <a:rPr lang="el-GR" sz="2400" dirty="0" smtClean="0"/>
              <a:t>Τραίνο </a:t>
            </a:r>
            <a:r>
              <a:rPr lang="el-GR" sz="2400" dirty="0" err="1" smtClean="0"/>
              <a:t>HSST</a:t>
            </a:r>
            <a:endParaRPr lang="el-GR" sz="3200" dirty="0" smtClean="0"/>
          </a:p>
          <a:p>
            <a:pPr lvl="1"/>
            <a:r>
              <a:rPr lang="el-GR" dirty="0" smtClean="0"/>
              <a:t>Ασύρματη μεταφορά ηλεκτρικής ενέργειας</a:t>
            </a:r>
            <a:endParaRPr lang="el-GR" sz="320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 calcmode="lin" valueType="num">
                                      <p:cBhvr additive="base">
                                        <p:cTn id="25"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anim calcmode="lin" valueType="num">
                                      <p:cBhvr additive="base">
                                        <p:cTn id="29"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
                                            <p:txEl>
                                              <p:pRg st="5" end="5"/>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
                                            <p:txEl>
                                              <p:pRg st="6" end="6"/>
                                            </p:txEl>
                                          </p:spTgt>
                                        </p:tgtEl>
                                        <p:attrNameLst>
                                          <p:attrName>style.visibility</p:attrName>
                                        </p:attrNameLst>
                                      </p:cBhvr>
                                      <p:to>
                                        <p:strVal val="visible"/>
                                      </p:to>
                                    </p:set>
                                    <p:anim calcmode="lin" valueType="num">
                                      <p:cBhvr additive="base">
                                        <p:cTn id="3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5">
                                            <p:txEl>
                                              <p:pRg st="7" end="7"/>
                                            </p:txEl>
                                          </p:spTgt>
                                        </p:tgtEl>
                                        <p:attrNameLst>
                                          <p:attrName>style.visibility</p:attrName>
                                        </p:attrNameLst>
                                      </p:cBhvr>
                                      <p:to>
                                        <p:strVal val="visible"/>
                                      </p:to>
                                    </p:set>
                                    <p:anim calcmode="lin" valueType="num">
                                      <p:cBhvr additive="base">
                                        <p:cTn id="3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8" end="8"/>
                                            </p:txEl>
                                          </p:spTgt>
                                        </p:tgtEl>
                                        <p:attrNameLst>
                                          <p:attrName>style.visibility</p:attrName>
                                        </p:attrNameLst>
                                      </p:cBhvr>
                                      <p:to>
                                        <p:strVal val="visible"/>
                                      </p:to>
                                    </p:set>
                                    <p:anim calcmode="lin" valueType="num">
                                      <p:cBhvr additive="base">
                                        <p:cTn id="43"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5 - Θέση αριθμού διαφάνειας"/>
          <p:cNvSpPr>
            <a:spLocks noGrp="1"/>
          </p:cNvSpPr>
          <p:nvPr>
            <p:ph type="sldNum" sz="quarter" idx="12"/>
          </p:nvPr>
        </p:nvSpPr>
        <p:spPr>
          <a:noFill/>
        </p:spPr>
        <p:txBody>
          <a:bodyPr/>
          <a:lstStyle/>
          <a:p>
            <a:fld id="{F48D7693-270B-4E91-9433-0D443095598F}" type="slidenum">
              <a:rPr lang="el-GR" smtClean="0">
                <a:latin typeface="Arial" pitchFamily="34" charset="0"/>
              </a:rPr>
              <a:pPr/>
              <a:t>13</a:t>
            </a:fld>
            <a:endParaRPr lang="el-GR" smtClean="0">
              <a:latin typeface="Arial" pitchFamily="34" charset="0"/>
            </a:endParaRPr>
          </a:p>
        </p:txBody>
      </p:sp>
      <p:sp>
        <p:nvSpPr>
          <p:cNvPr id="13316" name="Rectangle 11"/>
          <p:cNvSpPr>
            <a:spLocks noGrp="1" noChangeArrowheads="1"/>
          </p:cNvSpPr>
          <p:nvPr>
            <p:ph type="title"/>
          </p:nvPr>
        </p:nvSpPr>
        <p:spPr bwMode="auto">
          <a:xfrm>
            <a:off x="755650" y="188913"/>
            <a:ext cx="7632700"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Κεραίες</a:t>
            </a:r>
          </a:p>
        </p:txBody>
      </p:sp>
      <p:sp>
        <p:nvSpPr>
          <p:cNvPr id="5" name="9 - Θέση περιεχομένου"/>
          <p:cNvSpPr>
            <a:spLocks noGrp="1"/>
          </p:cNvSpPr>
          <p:nvPr>
            <p:ph idx="1"/>
          </p:nvPr>
        </p:nvSpPr>
        <p:spPr>
          <a:xfrm>
            <a:off x="428596" y="2500306"/>
            <a:ext cx="8229600" cy="3500462"/>
          </a:xfrm>
        </p:spPr>
        <p:txBody>
          <a:bodyPr/>
          <a:lstStyle/>
          <a:p>
            <a:pPr lvl="1"/>
            <a:r>
              <a:rPr lang="el-GR" dirty="0" smtClean="0"/>
              <a:t>Θεωρία Κεραιών</a:t>
            </a:r>
          </a:p>
          <a:p>
            <a:r>
              <a:rPr lang="el-GR" sz="1400" dirty="0" smtClean="0"/>
              <a:t>Ένα ηλεκτρομαγνητικό κύμα που εκπέμπεται από μια σημειακή πηγή διαδίδεται στον ελεύθερο χώρο ομοιόμορφα προς όλες τις κατευθύνσεις και η διάδοση του κύματος είναι σφαιρική. Η πόλωση αναφέρεται στο φυσικό προσανατολισμό του εκπεμπόμενου κύματος στο χώρο. Τα κύματα ονομάζονται πολωμένα (γραμμικά πολωμένα) αν έχουν τον ίδιο προσανατολισμό στο χώρο.</a:t>
            </a:r>
          </a:p>
          <a:p>
            <a:pPr lvl="1"/>
            <a:r>
              <a:rPr lang="el-GR" dirty="0" smtClean="0"/>
              <a:t>Χρήση κεραιών</a:t>
            </a:r>
          </a:p>
          <a:p>
            <a:r>
              <a:rPr lang="el-GR" sz="1400" dirty="0" smtClean="0"/>
              <a:t>Το μέσο διάδοσης των Η/Μ σημάτων τόσο για την εκπομπή όσο και για τη λήψη, είναι οι κεραίες. Είναι η δομή που σχετίζεται με την περιοχή μετάβασης μεταξύ ενός κύματος που καθοδηγείται από μία γραμμή μεταφοράς και ενός κύματος στον ελεύθερο χώρο, ή και το αντίστροφο. Η κεραία είναι μια (μεταλλική συνήθως) κατασκευή σχεδιασμένη ώστε να παρέχει ζεύξη μεταξύ του κενού και της εξόδου του πομπού ή της εισόδου στον δέκτη. Ανάλογα με την χρησιμοποιούμενη τεχνολογία (είτε είναι κινητό τηλέφωνο, είτε ασύρματος αισθητήρας είτε οτιδήποτε άλλο), υπάρχει η ανάλογη κεραία. Ανάλογα με την κατασκευή της κεραίας ή τη χρήση της, μπορεί να έχουμε τα παρακάτω είδη κεραιών: κεραίες σύρματος, κεραίες ανοίγματος, κεραίες μικροταινίας, </a:t>
            </a:r>
            <a:r>
              <a:rPr lang="el-GR" sz="1400" dirty="0" err="1" smtClean="0"/>
              <a:t>στοιχειοκεραίες</a:t>
            </a:r>
            <a:r>
              <a:rPr lang="el-GR" sz="1400" dirty="0" smtClean="0"/>
              <a:t> , κεραίες ανακλαστήρα και φακοειδείς κεραίες</a:t>
            </a:r>
          </a:p>
          <a:p>
            <a:endParaRPr lang="el-GR" dirty="0"/>
          </a:p>
        </p:txBody>
      </p:sp>
      <p:pic>
        <p:nvPicPr>
          <p:cNvPr id="7" name="6 - Εικόνα" descr="untitled2"/>
          <p:cNvPicPr/>
          <p:nvPr/>
        </p:nvPicPr>
        <p:blipFill>
          <a:blip r:embed="rId2" cstate="print"/>
          <a:srcRect/>
          <a:stretch>
            <a:fillRect/>
          </a:stretch>
        </p:blipFill>
        <p:spPr bwMode="auto">
          <a:xfrm>
            <a:off x="4714876" y="1000108"/>
            <a:ext cx="3676650" cy="1938337"/>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r>
              <a:rPr lang="el-GR" sz="3200" dirty="0" smtClean="0">
                <a:solidFill>
                  <a:srgbClr val="FFFF00"/>
                </a:solidFill>
              </a:rPr>
              <a:t>Κεραίες</a:t>
            </a:r>
          </a:p>
        </p:txBody>
      </p:sp>
      <p:sp>
        <p:nvSpPr>
          <p:cNvPr id="3" name="Content Placeholder 2"/>
          <p:cNvSpPr>
            <a:spLocks noGrp="1"/>
          </p:cNvSpPr>
          <p:nvPr>
            <p:ph idx="1"/>
          </p:nvPr>
        </p:nvSpPr>
        <p:spPr/>
        <p:txBody>
          <a:bodyPr/>
          <a:lstStyle/>
          <a:p>
            <a:endParaRPr lang="el-GR" dirty="0"/>
          </a:p>
        </p:txBody>
      </p:sp>
      <p:sp>
        <p:nvSpPr>
          <p:cNvPr id="4" name="Slide Number Placeholder 3"/>
          <p:cNvSpPr>
            <a:spLocks noGrp="1"/>
          </p:cNvSpPr>
          <p:nvPr>
            <p:ph type="sldNum" sz="quarter" idx="12"/>
          </p:nvPr>
        </p:nvSpPr>
        <p:spPr/>
        <p:txBody>
          <a:bodyPr/>
          <a:lstStyle/>
          <a:p>
            <a:pPr>
              <a:defRPr/>
            </a:pPr>
            <a:fld id="{C6815C82-003D-4EC6-B330-16A8075B25D6}" type="slidenum">
              <a:rPr lang="el-GR" smtClean="0"/>
              <a:pPr>
                <a:defRPr/>
              </a:pPr>
              <a:t>14</a:t>
            </a:fld>
            <a:endParaRPr lang="el-GR"/>
          </a:p>
        </p:txBody>
      </p:sp>
      <p:pic>
        <p:nvPicPr>
          <p:cNvPr id="6" name="Picture 10" descr="emanim"/>
          <p:cNvPicPr>
            <a:picLocks noChangeAspect="1" noChangeArrowheads="1" noCrop="1"/>
          </p:cNvPicPr>
          <p:nvPr/>
        </p:nvPicPr>
        <p:blipFill>
          <a:blip r:embed="rId2" cstate="print"/>
          <a:srcRect/>
          <a:stretch>
            <a:fillRect/>
          </a:stretch>
        </p:blipFill>
        <p:spPr bwMode="auto">
          <a:xfrm>
            <a:off x="214282" y="1000108"/>
            <a:ext cx="5214974" cy="3270555"/>
          </a:xfrm>
          <a:prstGeom prst="rect">
            <a:avLst/>
          </a:prstGeom>
          <a:noFill/>
          <a:ln w="9525">
            <a:noFill/>
            <a:miter lim="800000"/>
            <a:headEnd/>
            <a:tailEnd/>
          </a:ln>
        </p:spPr>
      </p:pic>
      <p:pic>
        <p:nvPicPr>
          <p:cNvPr id="5" name="Picture 9" descr="COMBFIG1"/>
          <p:cNvPicPr>
            <a:picLocks noChangeAspect="1" noChangeArrowheads="1"/>
          </p:cNvPicPr>
          <p:nvPr/>
        </p:nvPicPr>
        <p:blipFill>
          <a:blip r:embed="rId3" cstate="print"/>
          <a:srcRect/>
          <a:stretch>
            <a:fillRect/>
          </a:stretch>
        </p:blipFill>
        <p:spPr bwMode="auto">
          <a:xfrm>
            <a:off x="4813293" y="2983697"/>
            <a:ext cx="4330707" cy="3874303"/>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5 - Θέση αριθμού διαφάνειας"/>
          <p:cNvSpPr>
            <a:spLocks noGrp="1"/>
          </p:cNvSpPr>
          <p:nvPr>
            <p:ph type="sldNum" sz="quarter" idx="12"/>
          </p:nvPr>
        </p:nvSpPr>
        <p:spPr>
          <a:noFill/>
        </p:spPr>
        <p:txBody>
          <a:bodyPr/>
          <a:lstStyle/>
          <a:p>
            <a:fld id="{F48D7693-270B-4E91-9433-0D443095598F}" type="slidenum">
              <a:rPr lang="el-GR" smtClean="0">
                <a:latin typeface="Arial" pitchFamily="34" charset="0"/>
              </a:rPr>
              <a:pPr/>
              <a:t>15</a:t>
            </a:fld>
            <a:endParaRPr lang="el-GR" smtClean="0">
              <a:latin typeface="Arial" pitchFamily="34" charset="0"/>
            </a:endParaRPr>
          </a:p>
        </p:txBody>
      </p:sp>
      <p:sp>
        <p:nvSpPr>
          <p:cNvPr id="13316" name="Rectangle 11"/>
          <p:cNvSpPr>
            <a:spLocks noGrp="1" noChangeArrowheads="1"/>
          </p:cNvSpPr>
          <p:nvPr>
            <p:ph type="title"/>
          </p:nvPr>
        </p:nvSpPr>
        <p:spPr bwMode="auto">
          <a:xfrm>
            <a:off x="755650" y="188913"/>
            <a:ext cx="7632700"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Κεραίες</a:t>
            </a:r>
          </a:p>
        </p:txBody>
      </p:sp>
      <p:sp>
        <p:nvSpPr>
          <p:cNvPr id="5" name="9 - Θέση περιεχομένου"/>
          <p:cNvSpPr>
            <a:spLocks noGrp="1"/>
          </p:cNvSpPr>
          <p:nvPr>
            <p:ph idx="1"/>
          </p:nvPr>
        </p:nvSpPr>
        <p:spPr>
          <a:xfrm>
            <a:off x="457200" y="1268413"/>
            <a:ext cx="8229600" cy="4857750"/>
          </a:xfrm>
        </p:spPr>
        <p:txBody>
          <a:bodyPr/>
          <a:lstStyle/>
          <a:p>
            <a:pPr lvl="1"/>
            <a:r>
              <a:rPr lang="el-GR" dirty="0" smtClean="0"/>
              <a:t>Στοιχεία κεραίας</a:t>
            </a:r>
          </a:p>
          <a:p>
            <a:pPr lvl="2"/>
            <a:r>
              <a:rPr lang="el-GR" dirty="0" smtClean="0"/>
              <a:t>ένταση ακτινοβολίας</a:t>
            </a:r>
          </a:p>
          <a:p>
            <a:pPr lvl="2"/>
            <a:r>
              <a:rPr lang="el-GR" dirty="0" err="1" smtClean="0"/>
              <a:t>Κατευθυντικότητα</a:t>
            </a:r>
            <a:endParaRPr lang="el-GR" dirty="0" smtClean="0"/>
          </a:p>
          <a:p>
            <a:pPr lvl="2"/>
            <a:r>
              <a:rPr lang="el-GR" dirty="0" smtClean="0"/>
              <a:t>Απολαβή (κέρδος)</a:t>
            </a:r>
          </a:p>
          <a:p>
            <a:pPr lvl="2"/>
            <a:r>
              <a:rPr lang="el-GR" dirty="0" smtClean="0"/>
              <a:t>Διακριτική ικανότητα</a:t>
            </a:r>
          </a:p>
          <a:p>
            <a:pPr lvl="2"/>
            <a:r>
              <a:rPr lang="el-GR" dirty="0" smtClean="0"/>
              <a:t>Θερμοκρασία   </a:t>
            </a:r>
          </a:p>
          <a:p>
            <a:pPr lvl="2"/>
            <a:r>
              <a:rPr lang="el-GR" dirty="0" smtClean="0"/>
              <a:t>Ενεργός επιφάνεια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type="subTitle" idx="1"/>
          </p:nvPr>
        </p:nvSpPr>
        <p:spPr>
          <a:xfrm>
            <a:off x="611188" y="1428737"/>
            <a:ext cx="7920037" cy="4808552"/>
          </a:xfrm>
        </p:spPr>
        <p:txBody>
          <a:bodyPr/>
          <a:lstStyle/>
          <a:p>
            <a:pPr algn="l" eaLnBrk="1" hangingPunct="1">
              <a:lnSpc>
                <a:spcPct val="90000"/>
              </a:lnSpc>
              <a:defRPr/>
            </a:pPr>
            <a:r>
              <a:rPr lang="el-GR" sz="2400" dirty="0" smtClean="0">
                <a:latin typeface="Times New Roman" pitchFamily="18" charset="0"/>
              </a:rPr>
              <a:t>Τα είδη των κεραιών που χρησιμοποιούνται στις κινητές επικοινωνίες μπορούν κατηγοριοποιηθούν σε: </a:t>
            </a:r>
          </a:p>
          <a:p>
            <a:pPr algn="l" eaLnBrk="1" hangingPunct="1">
              <a:lnSpc>
                <a:spcPct val="90000"/>
              </a:lnSpc>
              <a:defRPr/>
            </a:pPr>
            <a:endParaRPr lang="en-US" sz="2400" dirty="0" smtClean="0">
              <a:latin typeface="Times New Roman" pitchFamily="18" charset="0"/>
            </a:endParaRPr>
          </a:p>
          <a:p>
            <a:pPr algn="l" eaLnBrk="1" hangingPunct="1">
              <a:lnSpc>
                <a:spcPct val="90000"/>
              </a:lnSpc>
              <a:defRPr/>
            </a:pPr>
            <a:r>
              <a:rPr lang="en-US" sz="2400" dirty="0" smtClean="0">
                <a:latin typeface="Times New Roman" pitchFamily="18" charset="0"/>
              </a:rPr>
              <a:t>a)</a:t>
            </a:r>
            <a:r>
              <a:rPr lang="el-GR" sz="2400" dirty="0" smtClean="0">
                <a:latin typeface="Times New Roman" pitchFamily="18" charset="0"/>
              </a:rPr>
              <a:t> </a:t>
            </a:r>
            <a:r>
              <a:rPr lang="en-US" sz="2400" dirty="0" smtClean="0">
                <a:latin typeface="Times New Roman" pitchFamily="18" charset="0"/>
              </a:rPr>
              <a:t>directional</a:t>
            </a:r>
            <a:r>
              <a:rPr lang="el-GR" sz="2400" dirty="0" smtClean="0">
                <a:latin typeface="Times New Roman" pitchFamily="18" charset="0"/>
              </a:rPr>
              <a:t> </a:t>
            </a:r>
            <a:r>
              <a:rPr lang="en-US" sz="2400" dirty="0" smtClean="0">
                <a:latin typeface="Times New Roman" pitchFamily="18" charset="0"/>
              </a:rPr>
              <a:t>antennas</a:t>
            </a:r>
            <a:endParaRPr lang="el-GR" sz="2400" dirty="0" smtClean="0">
              <a:latin typeface="Times New Roman" pitchFamily="18" charset="0"/>
            </a:endParaRPr>
          </a:p>
          <a:p>
            <a:pPr algn="l" eaLnBrk="1" hangingPunct="1">
              <a:lnSpc>
                <a:spcPct val="90000"/>
              </a:lnSpc>
              <a:defRPr/>
            </a:pPr>
            <a:r>
              <a:rPr lang="en-US" sz="2400" dirty="0" smtClean="0">
                <a:latin typeface="Times New Roman" pitchFamily="18" charset="0"/>
              </a:rPr>
              <a:t>b)</a:t>
            </a:r>
            <a:r>
              <a:rPr lang="el-GR" sz="2400" dirty="0" smtClean="0">
                <a:latin typeface="Times New Roman" pitchFamily="18" charset="0"/>
              </a:rPr>
              <a:t> </a:t>
            </a:r>
            <a:r>
              <a:rPr lang="en-US" sz="2400" dirty="0" smtClean="0">
                <a:latin typeface="Times New Roman" pitchFamily="18" charset="0"/>
              </a:rPr>
              <a:t>multi-directional</a:t>
            </a:r>
            <a:r>
              <a:rPr lang="el-GR" sz="2400" dirty="0" smtClean="0">
                <a:latin typeface="Times New Roman" pitchFamily="18" charset="0"/>
              </a:rPr>
              <a:t> </a:t>
            </a:r>
            <a:r>
              <a:rPr lang="en-US" sz="2400" dirty="0" smtClean="0">
                <a:latin typeface="Times New Roman" pitchFamily="18" charset="0"/>
              </a:rPr>
              <a:t>antennas</a:t>
            </a:r>
            <a:endParaRPr lang="el-GR" sz="2400" dirty="0" smtClean="0">
              <a:latin typeface="Times New Roman" pitchFamily="18" charset="0"/>
            </a:endParaRPr>
          </a:p>
          <a:p>
            <a:pPr algn="l" eaLnBrk="1" hangingPunct="1">
              <a:lnSpc>
                <a:spcPct val="90000"/>
              </a:lnSpc>
              <a:defRPr/>
            </a:pPr>
            <a:r>
              <a:rPr lang="en-US" sz="2400" dirty="0" smtClean="0">
                <a:latin typeface="Times New Roman" pitchFamily="18" charset="0"/>
              </a:rPr>
              <a:t>c)</a:t>
            </a:r>
            <a:r>
              <a:rPr lang="el-GR" sz="2400" dirty="0" smtClean="0">
                <a:latin typeface="Times New Roman" pitchFamily="18" charset="0"/>
              </a:rPr>
              <a:t> </a:t>
            </a:r>
            <a:r>
              <a:rPr lang="en-US" sz="2400" dirty="0" err="1" smtClean="0">
                <a:latin typeface="Times New Roman" pitchFamily="18" charset="0"/>
              </a:rPr>
              <a:t>omni</a:t>
            </a:r>
            <a:r>
              <a:rPr lang="en-US" sz="2400" dirty="0" smtClean="0">
                <a:latin typeface="Times New Roman" pitchFamily="18" charset="0"/>
              </a:rPr>
              <a:t> antennas</a:t>
            </a:r>
          </a:p>
          <a:p>
            <a:pPr algn="l" eaLnBrk="1" hangingPunct="1">
              <a:lnSpc>
                <a:spcPct val="90000"/>
              </a:lnSpc>
              <a:defRPr/>
            </a:pPr>
            <a:endParaRPr lang="el-GR" sz="1800" dirty="0" smtClean="0">
              <a:latin typeface="Times New Roman" pitchFamily="18" charset="0"/>
            </a:endParaRPr>
          </a:p>
        </p:txBody>
      </p:sp>
      <p:pic>
        <p:nvPicPr>
          <p:cNvPr id="15363" name="Picture 5"/>
          <p:cNvPicPr>
            <a:picLocks noChangeAspect="1" noChangeArrowheads="1"/>
          </p:cNvPicPr>
          <p:nvPr/>
        </p:nvPicPr>
        <p:blipFill>
          <a:blip r:embed="rId2" cstate="print"/>
          <a:srcRect/>
          <a:stretch>
            <a:fillRect/>
          </a:stretch>
        </p:blipFill>
        <p:spPr bwMode="auto">
          <a:xfrm>
            <a:off x="3419475" y="3860800"/>
            <a:ext cx="1474788" cy="2089150"/>
          </a:xfrm>
          <a:prstGeom prst="rect">
            <a:avLst/>
          </a:prstGeom>
          <a:noFill/>
          <a:ln w="9525">
            <a:noFill/>
            <a:miter lim="800000"/>
            <a:headEnd/>
            <a:tailEnd/>
          </a:ln>
        </p:spPr>
      </p:pic>
      <p:pic>
        <p:nvPicPr>
          <p:cNvPr id="15364" name="Picture 8"/>
          <p:cNvPicPr>
            <a:picLocks noChangeAspect="1" noChangeArrowheads="1"/>
          </p:cNvPicPr>
          <p:nvPr/>
        </p:nvPicPr>
        <p:blipFill>
          <a:blip r:embed="rId3" cstate="print"/>
          <a:srcRect/>
          <a:stretch>
            <a:fillRect/>
          </a:stretch>
        </p:blipFill>
        <p:spPr bwMode="auto">
          <a:xfrm>
            <a:off x="5170488" y="3862388"/>
            <a:ext cx="1489075" cy="2087562"/>
          </a:xfrm>
          <a:prstGeom prst="rect">
            <a:avLst/>
          </a:prstGeom>
          <a:noFill/>
          <a:ln w="9525">
            <a:noFill/>
            <a:miter lim="800000"/>
            <a:headEnd/>
            <a:tailEnd/>
          </a:ln>
        </p:spPr>
      </p:pic>
      <p:pic>
        <p:nvPicPr>
          <p:cNvPr id="15365" name="Picture 9"/>
          <p:cNvPicPr>
            <a:picLocks noChangeAspect="1" noChangeArrowheads="1"/>
          </p:cNvPicPr>
          <p:nvPr/>
        </p:nvPicPr>
        <p:blipFill>
          <a:blip r:embed="rId4" cstate="print"/>
          <a:srcRect/>
          <a:stretch>
            <a:fillRect/>
          </a:stretch>
        </p:blipFill>
        <p:spPr bwMode="auto">
          <a:xfrm>
            <a:off x="7253288" y="3792538"/>
            <a:ext cx="414337" cy="2157412"/>
          </a:xfrm>
          <a:prstGeom prst="rect">
            <a:avLst/>
          </a:prstGeom>
          <a:noFill/>
          <a:ln w="9525">
            <a:noFill/>
            <a:miter lim="800000"/>
            <a:headEnd/>
            <a:tailEnd/>
          </a:ln>
        </p:spPr>
      </p:pic>
      <p:sp>
        <p:nvSpPr>
          <p:cNvPr id="26634" name="Rectangle 10"/>
          <p:cNvSpPr>
            <a:spLocks noChangeArrowheads="1"/>
          </p:cNvSpPr>
          <p:nvPr/>
        </p:nvSpPr>
        <p:spPr bwMode="auto">
          <a:xfrm>
            <a:off x="642910" y="-24"/>
            <a:ext cx="7775575" cy="720725"/>
          </a:xfrm>
          <a:prstGeom prst="rect">
            <a:avLst/>
          </a:prstGeom>
          <a:noFill/>
          <a:ln w="9525">
            <a:noFill/>
            <a:miter lim="800000"/>
            <a:headEnd/>
            <a:tailEnd/>
          </a:ln>
          <a:effectLst/>
        </p:spPr>
        <p:txBody>
          <a:bodyPr anchor="b" anchorCtr="1"/>
          <a:lstStyle/>
          <a:p>
            <a:pPr>
              <a:defRPr/>
            </a:pPr>
            <a:r>
              <a:rPr lang="el-GR" sz="2800" dirty="0" smtClean="0">
                <a:solidFill>
                  <a:srgbClr val="FFFF00"/>
                </a:solidFill>
              </a:rPr>
              <a:t>Κεραίες</a:t>
            </a:r>
            <a:endParaRPr lang="el-GR" sz="2800" b="1" dirty="0">
              <a:solidFill>
                <a:schemeClr val="tx2"/>
              </a:solidFill>
              <a:effectLst>
                <a:outerShdw blurRad="38100" dist="38100" dir="2700000" algn="tl">
                  <a:srgbClr val="000000"/>
                </a:outerShdw>
              </a:effectLst>
              <a:latin typeface="Times New Roman" pitchFamily="18" charset="0"/>
            </a:endParaRPr>
          </a:p>
        </p:txBody>
      </p:sp>
      <p:pic>
        <p:nvPicPr>
          <p:cNvPr id="15367" name="Picture 11"/>
          <p:cNvPicPr>
            <a:picLocks noChangeAspect="1" noChangeArrowheads="1"/>
          </p:cNvPicPr>
          <p:nvPr/>
        </p:nvPicPr>
        <p:blipFill>
          <a:blip r:embed="rId5" cstate="print"/>
          <a:srcRect/>
          <a:stretch>
            <a:fillRect/>
          </a:stretch>
        </p:blipFill>
        <p:spPr bwMode="auto">
          <a:xfrm>
            <a:off x="900113" y="3933825"/>
            <a:ext cx="1946275" cy="19986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5 - Θέση αριθμού διαφάνειας"/>
          <p:cNvSpPr>
            <a:spLocks noGrp="1"/>
          </p:cNvSpPr>
          <p:nvPr>
            <p:ph type="sldNum" sz="quarter" idx="12"/>
          </p:nvPr>
        </p:nvSpPr>
        <p:spPr>
          <a:noFill/>
        </p:spPr>
        <p:txBody>
          <a:bodyPr/>
          <a:lstStyle/>
          <a:p>
            <a:fld id="{F48D7693-270B-4E91-9433-0D443095598F}" type="slidenum">
              <a:rPr lang="el-GR" smtClean="0">
                <a:latin typeface="Arial" pitchFamily="34" charset="0"/>
              </a:rPr>
              <a:pPr/>
              <a:t>17</a:t>
            </a:fld>
            <a:endParaRPr lang="el-GR" smtClean="0">
              <a:latin typeface="Arial" pitchFamily="34" charset="0"/>
            </a:endParaRPr>
          </a:p>
        </p:txBody>
      </p:sp>
      <p:sp>
        <p:nvSpPr>
          <p:cNvPr id="13316" name="Rectangle 11"/>
          <p:cNvSpPr>
            <a:spLocks noGrp="1" noChangeArrowheads="1"/>
          </p:cNvSpPr>
          <p:nvPr>
            <p:ph type="title"/>
          </p:nvPr>
        </p:nvSpPr>
        <p:spPr bwMode="auto">
          <a:xfrm>
            <a:off x="755650" y="188913"/>
            <a:ext cx="7632700"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Κεραίες</a:t>
            </a:r>
          </a:p>
        </p:txBody>
      </p:sp>
      <p:sp>
        <p:nvSpPr>
          <p:cNvPr id="5" name="9 - Θέση περιεχομένου"/>
          <p:cNvSpPr>
            <a:spLocks noGrp="1"/>
          </p:cNvSpPr>
          <p:nvPr>
            <p:ph idx="1"/>
          </p:nvPr>
        </p:nvSpPr>
        <p:spPr>
          <a:xfrm>
            <a:off x="457200" y="1268413"/>
            <a:ext cx="5972188" cy="4857750"/>
          </a:xfrm>
        </p:spPr>
        <p:txBody>
          <a:bodyPr/>
          <a:lstStyle/>
          <a:p>
            <a:pPr lvl="1"/>
            <a:r>
              <a:rPr lang="el-GR" dirty="0" smtClean="0"/>
              <a:t>Κεραίες σταθμών βάσης κινητής τηλεφωνίας</a:t>
            </a:r>
          </a:p>
          <a:p>
            <a:pPr lvl="1"/>
            <a:endParaRPr lang="el-GR" dirty="0" smtClean="0"/>
          </a:p>
          <a:p>
            <a:pPr lvl="1">
              <a:buNone/>
            </a:pPr>
            <a:endParaRPr lang="el-GR" sz="3200" dirty="0" smtClean="0"/>
          </a:p>
          <a:p>
            <a:endParaRPr lang="el-GR" dirty="0"/>
          </a:p>
        </p:txBody>
      </p:sp>
      <p:pic>
        <p:nvPicPr>
          <p:cNvPr id="6" name="5 - Εικόνα"/>
          <p:cNvPicPr/>
          <p:nvPr/>
        </p:nvPicPr>
        <p:blipFill>
          <a:blip r:embed="rId2" cstate="print"/>
          <a:srcRect/>
          <a:stretch>
            <a:fillRect/>
          </a:stretch>
        </p:blipFill>
        <p:spPr bwMode="auto">
          <a:xfrm>
            <a:off x="4643438" y="2643182"/>
            <a:ext cx="3971925" cy="2614791"/>
          </a:xfrm>
          <a:prstGeom prst="rect">
            <a:avLst/>
          </a:prstGeom>
          <a:noFill/>
          <a:ln w="9525">
            <a:noFill/>
            <a:miter lim="800000"/>
            <a:headEnd/>
            <a:tailEnd/>
          </a:ln>
        </p:spPr>
      </p:pic>
      <p:pic>
        <p:nvPicPr>
          <p:cNvPr id="7" name="6 - Εικόνα"/>
          <p:cNvPicPr/>
          <p:nvPr/>
        </p:nvPicPr>
        <p:blipFill>
          <a:blip r:embed="rId3" cstate="print"/>
          <a:srcRect/>
          <a:stretch>
            <a:fillRect/>
          </a:stretch>
        </p:blipFill>
        <p:spPr bwMode="auto">
          <a:xfrm>
            <a:off x="214283" y="2285992"/>
            <a:ext cx="3929089" cy="4000528"/>
          </a:xfrm>
          <a:prstGeom prst="rect">
            <a:avLst/>
          </a:prstGeom>
          <a:noFill/>
          <a:ln w="9525">
            <a:noFill/>
            <a:miter lim="800000"/>
            <a:headEnd/>
            <a:tailEnd/>
          </a:ln>
        </p:spPr>
      </p:pic>
      <p:sp>
        <p:nvSpPr>
          <p:cNvPr id="8" name="9 - Θέση περιεχομένου"/>
          <p:cNvSpPr txBox="1">
            <a:spLocks/>
          </p:cNvSpPr>
          <p:nvPr/>
        </p:nvSpPr>
        <p:spPr bwMode="auto">
          <a:xfrm>
            <a:off x="4643438" y="1285860"/>
            <a:ext cx="4500562" cy="48577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742950" marR="0" lvl="1" indent="-285750" algn="l" defTabSz="914400" rtl="0" eaLnBrk="0" fontAlgn="base" latinLnBrk="0" hangingPunct="0">
              <a:lnSpc>
                <a:spcPct val="100000"/>
              </a:lnSpc>
              <a:spcBef>
                <a:spcPct val="20000"/>
              </a:spcBef>
              <a:spcAft>
                <a:spcPct val="0"/>
              </a:spcAft>
              <a:buClrTx/>
              <a:buSzTx/>
              <a:tabLst/>
              <a:defRPr/>
            </a:pPr>
            <a:endParaRPr kumimoji="0" lang="el-GR" sz="2400" b="0" i="0" u="none" strike="noStrike" kern="0" cap="none" spc="0" normalizeH="0" baseline="0" noProof="0" dirty="0" smtClean="0">
              <a:ln>
                <a:noFill/>
              </a:ln>
              <a:solidFill>
                <a:schemeClr val="tx1"/>
              </a:solidFill>
              <a:effectLst/>
              <a:uLnTx/>
              <a:uFillTx/>
              <a:latin typeface="+mn-lt"/>
            </a:endParaRP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Char char="Ø"/>
              <a:tabLst/>
              <a:defRPr/>
            </a:pPr>
            <a:r>
              <a:rPr kumimoji="0" lang="el-GR" sz="2400" b="0" i="0" u="none" strike="noStrike" kern="0" cap="none" spc="0" normalizeH="0" baseline="0" noProof="0" dirty="0" smtClean="0">
                <a:ln>
                  <a:noFill/>
                </a:ln>
                <a:solidFill>
                  <a:schemeClr val="tx1"/>
                </a:solidFill>
                <a:effectLst/>
                <a:uLnTx/>
                <a:uFillTx/>
                <a:latin typeface="+mn-lt"/>
              </a:rPr>
              <a:t>Διάγραμμα Ακτινοβολίας</a:t>
            </a:r>
          </a:p>
          <a:p>
            <a:pPr marL="742950" marR="0" lvl="1" indent="-285750" algn="l" defTabSz="914400" rtl="0" eaLnBrk="0" fontAlgn="base" latinLnBrk="0" hangingPunct="0">
              <a:lnSpc>
                <a:spcPct val="100000"/>
              </a:lnSpc>
              <a:spcBef>
                <a:spcPct val="20000"/>
              </a:spcBef>
              <a:spcAft>
                <a:spcPct val="0"/>
              </a:spcAft>
              <a:buClrTx/>
              <a:buSzTx/>
              <a:buFont typeface="Wingdings" pitchFamily="2" charset="2"/>
              <a:buNone/>
              <a:tabLst/>
              <a:defRPr/>
            </a:pPr>
            <a:endParaRPr kumimoji="0" lang="el-GR" sz="3200" b="0" i="0" u="none" strike="noStrike" kern="0" cap="none" spc="0" normalizeH="0" baseline="0" noProof="0" dirty="0" smtClean="0">
              <a:ln>
                <a:noFill/>
              </a:ln>
              <a:solidFill>
                <a:schemeClr val="tx1"/>
              </a:solidFill>
              <a:effectLst/>
              <a:uLnTx/>
              <a:uFillTx/>
              <a:latin typeface="+mn-lt"/>
            </a:endParaRPr>
          </a:p>
          <a:p>
            <a:pPr marL="342900" marR="0" lvl="0" indent="-342900" algn="l" defTabSz="914400" rtl="0" eaLnBrk="0" fontAlgn="base" latinLnBrk="0" hangingPunct="0">
              <a:lnSpc>
                <a:spcPct val="100000"/>
              </a:lnSpc>
              <a:spcBef>
                <a:spcPct val="20000"/>
              </a:spcBef>
              <a:spcAft>
                <a:spcPct val="0"/>
              </a:spcAft>
              <a:buClrTx/>
              <a:buSzTx/>
              <a:buFont typeface="Wingdings" pitchFamily="2" charset="2"/>
              <a:buChar char="§"/>
              <a:tabLst/>
              <a:defRPr/>
            </a:pPr>
            <a:endParaRPr kumimoji="0" lang="el-GR" sz="2600" b="0" i="0" u="none" strike="noStrike" kern="0" cap="none" spc="0" normalizeH="0" baseline="0" noProof="0" dirty="0">
              <a:ln>
                <a:noFill/>
              </a:ln>
              <a:solidFill>
                <a:schemeClr val="tx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childTnLst>
                                </p:cTn>
                              </p:par>
                              <p:par>
                                <p:cTn id="13" presetID="2" presetClass="entr" presetSubtype="4"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5 - Θέση αριθμού διαφάνειας"/>
          <p:cNvSpPr>
            <a:spLocks noGrp="1"/>
          </p:cNvSpPr>
          <p:nvPr>
            <p:ph type="sldNum" sz="quarter" idx="12"/>
          </p:nvPr>
        </p:nvSpPr>
        <p:spPr>
          <a:noFill/>
        </p:spPr>
        <p:txBody>
          <a:bodyPr/>
          <a:lstStyle/>
          <a:p>
            <a:fld id="{F48D7693-270B-4E91-9433-0D443095598F}" type="slidenum">
              <a:rPr lang="el-GR" smtClean="0">
                <a:latin typeface="Arial" pitchFamily="34" charset="0"/>
              </a:rPr>
              <a:pPr/>
              <a:t>18</a:t>
            </a:fld>
            <a:endParaRPr lang="el-GR" smtClean="0">
              <a:latin typeface="Arial" pitchFamily="34" charset="0"/>
            </a:endParaRPr>
          </a:p>
        </p:txBody>
      </p:sp>
      <p:sp>
        <p:nvSpPr>
          <p:cNvPr id="13316" name="Rectangle 11"/>
          <p:cNvSpPr>
            <a:spLocks noGrp="1" noChangeArrowheads="1"/>
          </p:cNvSpPr>
          <p:nvPr>
            <p:ph type="title"/>
          </p:nvPr>
        </p:nvSpPr>
        <p:spPr bwMode="auto">
          <a:xfrm>
            <a:off x="755650" y="188913"/>
            <a:ext cx="7632700"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Κεραίες</a:t>
            </a:r>
          </a:p>
        </p:txBody>
      </p:sp>
      <p:sp>
        <p:nvSpPr>
          <p:cNvPr id="5" name="9 - Θέση περιεχομένου"/>
          <p:cNvSpPr>
            <a:spLocks noGrp="1"/>
          </p:cNvSpPr>
          <p:nvPr>
            <p:ph idx="1"/>
          </p:nvPr>
        </p:nvSpPr>
        <p:spPr>
          <a:xfrm>
            <a:off x="457200" y="1285894"/>
            <a:ext cx="8229600" cy="4857750"/>
          </a:xfrm>
        </p:spPr>
        <p:txBody>
          <a:bodyPr/>
          <a:lstStyle/>
          <a:p>
            <a:pPr lvl="1"/>
            <a:r>
              <a:rPr lang="el-GR" dirty="0" smtClean="0"/>
              <a:t>Διαχείριση ηλεκτρομαγνητικού φάσματος</a:t>
            </a:r>
          </a:p>
          <a:p>
            <a:pPr lvl="1"/>
            <a:r>
              <a:rPr lang="el-GR" dirty="0" smtClean="0"/>
              <a:t>Νομικό πλαίσιο</a:t>
            </a:r>
            <a:endParaRPr lang="el-GR" sz="1200" dirty="0" smtClean="0"/>
          </a:p>
          <a:p>
            <a:pPr lvl="1"/>
            <a:r>
              <a:rPr lang="el-GR" sz="1600" dirty="0" smtClean="0"/>
              <a:t>Ν. 2801 /2000  </a:t>
            </a:r>
            <a:r>
              <a:rPr lang="el-GR" sz="1600" dirty="0" err="1" smtClean="0"/>
              <a:t>Αδειοδότηση</a:t>
            </a:r>
            <a:r>
              <a:rPr lang="el-GR" sz="1600" dirty="0" smtClean="0"/>
              <a:t> κεραιών</a:t>
            </a:r>
          </a:p>
          <a:p>
            <a:pPr lvl="1"/>
            <a:r>
              <a:rPr lang="el-GR" sz="1600" dirty="0" smtClean="0"/>
              <a:t>Ν. 3431/2006 Διαχείριση Φάσματος σε Εθνικό Επίπεδο, προβλέπει τα παρακάτω:</a:t>
            </a:r>
          </a:p>
          <a:p>
            <a:pPr lvl="2"/>
            <a:r>
              <a:rPr lang="el-GR" sz="1600" dirty="0" smtClean="0"/>
              <a:t>Το ΥΜΕ: Εθνική Στρατηγική, </a:t>
            </a:r>
            <a:r>
              <a:rPr lang="el-GR" sz="1600" dirty="0" err="1" smtClean="0"/>
              <a:t>ΕΚΚΖΣ,κρατικά</a:t>
            </a:r>
            <a:r>
              <a:rPr lang="el-GR" sz="1600" dirty="0" smtClean="0"/>
              <a:t> δίκτυα, ραδιοτηλεοπτικό χάρτη συχνοτήτων και ζητήματα ραδιοερασιτεχνών. </a:t>
            </a:r>
          </a:p>
          <a:p>
            <a:pPr lvl="2"/>
            <a:r>
              <a:rPr lang="el-GR" sz="1600" dirty="0" smtClean="0"/>
              <a:t>Η </a:t>
            </a:r>
            <a:r>
              <a:rPr lang="el-GR" sz="1600" dirty="0" err="1" smtClean="0"/>
              <a:t>ΕΕΤΤ</a:t>
            </a:r>
            <a:r>
              <a:rPr lang="el-GR" sz="1600" dirty="0" smtClean="0"/>
              <a:t>: διαχείριση και εποπτεία φάσματος ,έλεγχο αγοράς τηλεπικοινωνιακού εξοπλισμού και εισηγήσεις στρατηγικού χαρακτήρα.</a:t>
            </a:r>
          </a:p>
          <a:p>
            <a:pPr lvl="2"/>
            <a:r>
              <a:rPr lang="el-GR" sz="1600" dirty="0" smtClean="0"/>
              <a:t>Το Υπουργείο Εθνικής Άμυνας είναι αρμόδιο για τη διαχείριση των δικτύων των Ενόπλων Δυνάμεων και τη διαμόρφωση του </a:t>
            </a:r>
            <a:r>
              <a:rPr lang="el-GR" sz="1600" dirty="0" err="1" smtClean="0"/>
              <a:t>ΕΚΚΖΣ</a:t>
            </a:r>
            <a:r>
              <a:rPr lang="el-GR" sz="1600" dirty="0" smtClean="0"/>
              <a:t>.</a:t>
            </a:r>
          </a:p>
          <a:p>
            <a:pPr lvl="2"/>
            <a:r>
              <a:rPr lang="el-GR" sz="1600" dirty="0" smtClean="0"/>
              <a:t>Το Υπουργείο Εμπορικής Ναυτιλίας κάνει εισηγήσεις στο ΥΜΕ σχετικά με δίκτυα ναυσιπλοΐας.</a:t>
            </a:r>
          </a:p>
          <a:p>
            <a:pPr lvl="2"/>
            <a:r>
              <a:rPr lang="el-GR" sz="1600" dirty="0" smtClean="0"/>
              <a:t>Η Υπηρεσία Πολιτικής Αεροπορίας (που ανήκει στο ΥΜΕ) είναι αρμόδια για τη διαχείριση των δικτύων αεροναυτιλίας.</a:t>
            </a:r>
          </a:p>
          <a:p>
            <a:pPr lvl="2"/>
            <a:r>
              <a:rPr lang="el-GR" sz="1600" dirty="0" smtClean="0"/>
              <a:t>Το Υπουργείο Δημοσίας Τάξης κάνει εισηγήσεις στο ΥΜΕ σχετικά με δίκτυα Σωμάτων Ασφαλείας.</a:t>
            </a:r>
          </a:p>
          <a:p>
            <a:pPr lvl="2"/>
            <a:r>
              <a:rPr lang="el-GR" sz="1600" dirty="0" smtClean="0"/>
              <a:t>Το Εθνικό Συμβούλιο Ραδιοτηλεόρασης (</a:t>
            </a:r>
            <a:r>
              <a:rPr lang="el-GR" sz="1600" dirty="0" err="1" smtClean="0"/>
              <a:t>ΕΣΡ</a:t>
            </a:r>
            <a:r>
              <a:rPr lang="el-GR" sz="1600" dirty="0" smtClean="0"/>
              <a:t>) είναι αρμόδιο για την </a:t>
            </a:r>
            <a:r>
              <a:rPr lang="el-GR" sz="1600" dirty="0" err="1" smtClean="0"/>
              <a:t>αδειοδότηση</a:t>
            </a:r>
            <a:r>
              <a:rPr lang="el-GR" sz="1600" dirty="0" smtClean="0"/>
              <a:t> και τον έλεγχο των Ραδιοτηλεοπτικών Μέσων</a:t>
            </a:r>
          </a:p>
          <a:p>
            <a:pPr lvl="1"/>
            <a:endParaRPr lang="el-GR" sz="320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5" name="5 - Θέση αριθμού διαφάνειας"/>
          <p:cNvSpPr>
            <a:spLocks noGrp="1"/>
          </p:cNvSpPr>
          <p:nvPr>
            <p:ph type="sldNum" sz="quarter" idx="12"/>
          </p:nvPr>
        </p:nvSpPr>
        <p:spPr>
          <a:noFill/>
        </p:spPr>
        <p:txBody>
          <a:bodyPr/>
          <a:lstStyle/>
          <a:p>
            <a:fld id="{F48D7693-270B-4E91-9433-0D443095598F}" type="slidenum">
              <a:rPr lang="el-GR" smtClean="0">
                <a:latin typeface="Arial" pitchFamily="34" charset="0"/>
              </a:rPr>
              <a:pPr/>
              <a:t>19</a:t>
            </a:fld>
            <a:endParaRPr lang="el-GR" smtClean="0">
              <a:latin typeface="Arial" pitchFamily="34" charset="0"/>
            </a:endParaRPr>
          </a:p>
        </p:txBody>
      </p:sp>
      <p:sp>
        <p:nvSpPr>
          <p:cNvPr id="13316" name="Rectangle 11"/>
          <p:cNvSpPr>
            <a:spLocks noGrp="1" noChangeArrowheads="1"/>
          </p:cNvSpPr>
          <p:nvPr>
            <p:ph type="title"/>
          </p:nvPr>
        </p:nvSpPr>
        <p:spPr bwMode="auto">
          <a:xfrm>
            <a:off x="755650" y="188913"/>
            <a:ext cx="7632700" cy="647700"/>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Κεραίες</a:t>
            </a:r>
          </a:p>
        </p:txBody>
      </p:sp>
      <p:sp>
        <p:nvSpPr>
          <p:cNvPr id="5" name="9 - Θέση περιεχομένου"/>
          <p:cNvSpPr>
            <a:spLocks noGrp="1"/>
          </p:cNvSpPr>
          <p:nvPr>
            <p:ph idx="1"/>
          </p:nvPr>
        </p:nvSpPr>
        <p:spPr>
          <a:xfrm>
            <a:off x="457200" y="1285894"/>
            <a:ext cx="8229600" cy="4857750"/>
          </a:xfrm>
        </p:spPr>
        <p:txBody>
          <a:bodyPr/>
          <a:lstStyle/>
          <a:p>
            <a:pPr lvl="1"/>
            <a:r>
              <a:rPr lang="el-GR" sz="1600" dirty="0" smtClean="0"/>
              <a:t>ΠΔ 44/2002 «</a:t>
            </a:r>
            <a:r>
              <a:rPr lang="el-GR" sz="1600" dirty="0" err="1" smtClean="0"/>
              <a:t>Ραδιοεξοπλισμός</a:t>
            </a:r>
            <a:r>
              <a:rPr lang="el-GR" sz="1600" dirty="0" smtClean="0"/>
              <a:t> και τηλεπικοινωνιακός τερματικός εξοπλισμός και αμοιβαία αναγνώριση της συμμόρφωσης των εξοπλισμών αυτών. Προσαρμογή της ελληνικής νομοθεσίας στην οδηγία 99/5/ΕΚ του Ευρωπαϊκού Κοινοβουλίου και του Συμβουλίου της 9 Μαρτίου 1999».</a:t>
            </a:r>
          </a:p>
          <a:p>
            <a:pPr lvl="1"/>
            <a:r>
              <a:rPr lang="el-GR" sz="1600" dirty="0" smtClean="0"/>
              <a:t>Στο ΦΕΚ 1262 Β/26 Σεπ 2002 δημοσιεύεται απόφαση της </a:t>
            </a:r>
            <a:r>
              <a:rPr lang="el-GR" sz="1600" dirty="0" err="1" smtClean="0"/>
              <a:t>ΕΕΤΤ</a:t>
            </a:r>
            <a:r>
              <a:rPr lang="el-GR" sz="1600" dirty="0" smtClean="0"/>
              <a:t>, που αφορά «Ειδικά μέτρα προστασίας των σταθμών εποπτείας του Εθνικού Συστήματος Διαχείρισης και Εποπτείας Φάσματος Ραδιοσυχνοτήτων από επιζήμιες παρενοχλήσεις.</a:t>
            </a:r>
          </a:p>
          <a:p>
            <a:pPr lvl="1"/>
            <a:r>
              <a:rPr lang="el-GR" sz="1600" dirty="0" smtClean="0"/>
              <a:t>Στο ΦΕΚ 739Β/20 Ιουνίου 2006 δημοσιεύεται απόφαση της </a:t>
            </a:r>
            <a:r>
              <a:rPr lang="el-GR" sz="1600" dirty="0" err="1" smtClean="0"/>
              <a:t>ΕΕΤΤ</a:t>
            </a:r>
            <a:r>
              <a:rPr lang="el-GR" sz="1600" dirty="0" smtClean="0"/>
              <a:t> ότι οι κεραίες για τοπικά δίκτυα ραδιοεπικοινωνιών (</a:t>
            </a:r>
            <a:r>
              <a:rPr lang="en-US" sz="1600" dirty="0" smtClean="0"/>
              <a:t>WAS</a:t>
            </a:r>
            <a:r>
              <a:rPr lang="el-GR" sz="1600" dirty="0" smtClean="0"/>
              <a:t>/</a:t>
            </a:r>
            <a:r>
              <a:rPr lang="en-US" sz="1600" dirty="0" err="1" smtClean="0"/>
              <a:t>RLAN</a:t>
            </a:r>
            <a:r>
              <a:rPr lang="el-GR" sz="1600" dirty="0" smtClean="0"/>
              <a:t>) που χρησιμοποιούν συσκευές μικρής εμβέλειας (</a:t>
            </a:r>
            <a:r>
              <a:rPr lang="en-US" sz="1600" dirty="0" smtClean="0"/>
              <a:t>Short Range Devices</a:t>
            </a:r>
            <a:r>
              <a:rPr lang="el-GR" sz="1600" dirty="0" smtClean="0"/>
              <a:t>-</a:t>
            </a:r>
            <a:r>
              <a:rPr lang="en-US" sz="1600" dirty="0" err="1" smtClean="0"/>
              <a:t>SRD</a:t>
            </a:r>
            <a:r>
              <a:rPr lang="el-GR" sz="1600" dirty="0" smtClean="0"/>
              <a:t>) δεν απαιτούν </a:t>
            </a:r>
            <a:r>
              <a:rPr lang="el-GR" sz="1600" dirty="0" err="1" smtClean="0"/>
              <a:t>αδειοδότηση</a:t>
            </a:r>
            <a:r>
              <a:rPr lang="en-US" sz="1600" dirty="0" smtClean="0"/>
              <a:t>.</a:t>
            </a:r>
            <a:r>
              <a:rPr lang="el-GR" sz="1600" dirty="0" smtClean="0"/>
              <a:t> </a:t>
            </a:r>
          </a:p>
          <a:p>
            <a:pPr lvl="1"/>
            <a:endParaRPr lang="el-GR" sz="320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6 - Θέση αριθμού διαφάνειας"/>
          <p:cNvSpPr>
            <a:spLocks noGrp="1"/>
          </p:cNvSpPr>
          <p:nvPr>
            <p:ph type="sldNum" sz="quarter" idx="12"/>
          </p:nvPr>
        </p:nvSpPr>
        <p:spPr>
          <a:noFill/>
        </p:spPr>
        <p:txBody>
          <a:bodyPr/>
          <a:lstStyle/>
          <a:p>
            <a:fld id="{A3300837-5FFE-4CBF-9112-36F8F62F9FD5}" type="slidenum">
              <a:rPr lang="el-GR" smtClean="0">
                <a:latin typeface="Arial" pitchFamily="34" charset="0"/>
              </a:rPr>
              <a:pPr/>
              <a:t>2</a:t>
            </a:fld>
            <a:endParaRPr lang="el-GR" smtClean="0">
              <a:latin typeface="Arial" pitchFamily="34" charset="0"/>
            </a:endParaRPr>
          </a:p>
        </p:txBody>
      </p:sp>
      <p:sp>
        <p:nvSpPr>
          <p:cNvPr id="3076" name="Rectangle 228"/>
          <p:cNvSpPr>
            <a:spLocks noGrp="1" noChangeArrowheads="1"/>
          </p:cNvSpPr>
          <p:nvPr>
            <p:ph type="title"/>
          </p:nvPr>
        </p:nvSpPr>
        <p:spPr bwMode="auto">
          <a:xfrm>
            <a:off x="685800" y="152400"/>
            <a:ext cx="77724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z="3200" dirty="0" smtClean="0">
                <a:solidFill>
                  <a:srgbClr val="FFFF00"/>
                </a:solidFill>
              </a:rPr>
              <a:t>Περίγραμμα παρουσίασης</a:t>
            </a:r>
            <a:endParaRPr lang="el-GR" sz="1800" dirty="0" smtClean="0"/>
          </a:p>
        </p:txBody>
      </p:sp>
      <p:sp>
        <p:nvSpPr>
          <p:cNvPr id="6" name="5 - Θέση περιεχομένου"/>
          <p:cNvSpPr>
            <a:spLocks noGrp="1"/>
          </p:cNvSpPr>
          <p:nvPr>
            <p:ph sz="half" idx="2"/>
          </p:nvPr>
        </p:nvSpPr>
        <p:spPr>
          <a:xfrm>
            <a:off x="1000100" y="857208"/>
            <a:ext cx="7286676" cy="6000792"/>
          </a:xfrm>
        </p:spPr>
        <p:txBody>
          <a:bodyPr/>
          <a:lstStyle/>
          <a:p>
            <a:pPr lvl="0"/>
            <a:r>
              <a:rPr lang="el-GR" sz="2200" b="1" dirty="0" smtClean="0"/>
              <a:t>Ηλεκτρομαγνητική Ακτινοβολία</a:t>
            </a:r>
            <a:endParaRPr lang="el-GR" sz="2200" dirty="0" smtClean="0"/>
          </a:p>
          <a:p>
            <a:pPr lvl="0"/>
            <a:r>
              <a:rPr lang="el-GR" sz="2200" b="1" dirty="0" smtClean="0"/>
              <a:t> Τεχνολογίες Ασύρματων Επικοινωνιών</a:t>
            </a:r>
            <a:endParaRPr lang="el-GR" sz="2200" dirty="0" smtClean="0"/>
          </a:p>
          <a:p>
            <a:pPr lvl="0"/>
            <a:r>
              <a:rPr lang="el-GR" sz="2200" b="1" dirty="0" smtClean="0"/>
              <a:t>Κεραίες</a:t>
            </a:r>
            <a:endParaRPr lang="en-US" sz="2200" b="1" dirty="0" smtClean="0"/>
          </a:p>
          <a:p>
            <a:pPr lvl="0"/>
            <a:r>
              <a:rPr lang="el-GR" sz="2200" b="1" dirty="0" smtClean="0"/>
              <a:t>Ακτινοβολίες - ιονισμός -  Νομικό πλαίσιο</a:t>
            </a:r>
            <a:endParaRPr lang="en-US" sz="2200" b="1" dirty="0" smtClean="0"/>
          </a:p>
          <a:p>
            <a:r>
              <a:rPr lang="el-GR" sz="2200" b="1" dirty="0" smtClean="0"/>
              <a:t>Βιολογική δράση της Η/Μ Ακτινοβολίας</a:t>
            </a:r>
            <a:endParaRPr lang="en-US" sz="2200" b="1" dirty="0" smtClean="0"/>
          </a:p>
          <a:p>
            <a:r>
              <a:rPr lang="el-GR" sz="2200" b="1" dirty="0" smtClean="0"/>
              <a:t>Επιπτώσεις στην υγεία του ανθρώπου</a:t>
            </a:r>
            <a:endParaRPr lang="en-US" sz="2200" b="1" dirty="0" smtClean="0"/>
          </a:p>
          <a:p>
            <a:r>
              <a:rPr lang="el-GR" sz="2200" b="1" dirty="0" smtClean="0"/>
              <a:t>Όρια προστασίας</a:t>
            </a:r>
          </a:p>
          <a:p>
            <a:r>
              <a:rPr lang="el-GR" sz="2200" b="1" dirty="0" smtClean="0"/>
              <a:t>Νομικό πλαίσιο</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20</a:t>
            </a:fld>
            <a:endParaRPr lang="el-GR" smtClean="0">
              <a:latin typeface="Arial" pitchFamily="34" charset="0"/>
            </a:endParaRPr>
          </a:p>
        </p:txBody>
      </p:sp>
      <p:sp>
        <p:nvSpPr>
          <p:cNvPr id="14340" name="Rectangle 13"/>
          <p:cNvSpPr>
            <a:spLocks noGrp="1" noChangeArrowheads="1"/>
          </p:cNvSpPr>
          <p:nvPr>
            <p:ph type="title"/>
          </p:nvPr>
        </p:nvSpPr>
        <p:spPr bwMode="auto">
          <a:xfrm>
            <a:off x="755650" y="188913"/>
            <a:ext cx="7632700" cy="576262"/>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Ακτινοβολίες -ιονισμός</a:t>
            </a:r>
          </a:p>
        </p:txBody>
      </p:sp>
      <p:sp>
        <p:nvSpPr>
          <p:cNvPr id="6" name="9 - Θέση περιεχομένου"/>
          <p:cNvSpPr>
            <a:spLocks noGrp="1"/>
          </p:cNvSpPr>
          <p:nvPr>
            <p:ph idx="1"/>
          </p:nvPr>
        </p:nvSpPr>
        <p:spPr>
          <a:xfrm>
            <a:off x="457200" y="1268413"/>
            <a:ext cx="8229600" cy="4857750"/>
          </a:xfrm>
        </p:spPr>
        <p:txBody>
          <a:bodyPr/>
          <a:lstStyle/>
          <a:p>
            <a:pPr lvl="1"/>
            <a:r>
              <a:rPr lang="el-GR" dirty="0" smtClean="0"/>
              <a:t>Γενικά</a:t>
            </a:r>
            <a:endParaRPr lang="el-GR" sz="3200" dirty="0" smtClean="0"/>
          </a:p>
          <a:p>
            <a:pPr lvl="1"/>
            <a:r>
              <a:rPr lang="el-GR" dirty="0" smtClean="0"/>
              <a:t>Μη </a:t>
            </a:r>
            <a:r>
              <a:rPr lang="el-GR" dirty="0" err="1" smtClean="0"/>
              <a:t>ιοντίζουσες</a:t>
            </a:r>
            <a:r>
              <a:rPr lang="el-GR" dirty="0" smtClean="0"/>
              <a:t> ακτινοβολίες (</a:t>
            </a:r>
            <a:r>
              <a:rPr lang="en-US" dirty="0" err="1" smtClean="0"/>
              <a:t>RF</a:t>
            </a:r>
            <a:r>
              <a:rPr lang="el-GR" dirty="0" smtClean="0"/>
              <a:t>, </a:t>
            </a:r>
            <a:r>
              <a:rPr lang="en-US" dirty="0" smtClean="0"/>
              <a:t>MW</a:t>
            </a:r>
            <a:r>
              <a:rPr lang="el-GR" dirty="0" smtClean="0"/>
              <a:t>, </a:t>
            </a:r>
            <a:r>
              <a:rPr lang="en-US" dirty="0" err="1" smtClean="0"/>
              <a:t>IR</a:t>
            </a:r>
            <a:r>
              <a:rPr lang="el-GR" dirty="0" smtClean="0"/>
              <a:t>, </a:t>
            </a:r>
            <a:r>
              <a:rPr lang="en-US" dirty="0" smtClean="0"/>
              <a:t>UV</a:t>
            </a:r>
            <a:r>
              <a:rPr lang="el-GR" dirty="0" smtClean="0"/>
              <a:t>)</a:t>
            </a:r>
            <a:endParaRPr lang="el-GR" sz="3200" dirty="0" smtClean="0"/>
          </a:p>
          <a:p>
            <a:pPr lvl="1"/>
            <a:r>
              <a:rPr lang="el-GR" dirty="0" smtClean="0"/>
              <a:t>Αποτελέσματα της επίδρασης της ακτινοβολίας</a:t>
            </a:r>
            <a:endParaRPr lang="el-GR" sz="3200" dirty="0" smtClean="0"/>
          </a:p>
          <a:p>
            <a:pPr lvl="1"/>
            <a:r>
              <a:rPr lang="el-GR" dirty="0" smtClean="0"/>
              <a:t>Αποτελέσματα ακτινοβόλησης ανάλογα με τη χρησιμοποιούμενη συχνότητα</a:t>
            </a:r>
            <a:endParaRPr lang="el-GR" sz="3200" dirty="0" smtClean="0"/>
          </a:p>
          <a:p>
            <a:pPr lvl="1"/>
            <a:r>
              <a:rPr lang="el-GR" dirty="0" smtClean="0"/>
              <a:t>Βασικές αρχές ακτινοπροστασίας</a:t>
            </a:r>
            <a:endParaRPr lang="el-GR" sz="3200" dirty="0" smtClean="0"/>
          </a:p>
          <a:p>
            <a:pPr lvl="1"/>
            <a:r>
              <a:rPr lang="el-GR" dirty="0" smtClean="0"/>
              <a:t>Ορισμοί –μονάδες μετρήσεως</a:t>
            </a:r>
            <a:endParaRPr lang="el-GR" sz="3200" dirty="0" smtClean="0"/>
          </a:p>
          <a:p>
            <a:pPr lvl="1"/>
            <a:r>
              <a:rPr lang="el-GR" dirty="0" smtClean="0"/>
              <a:t>Οριακές τιμές - μέγιστα επιτρεπόμενα όρια έκθεσης</a:t>
            </a:r>
            <a:endParaRPr lang="el-GR" sz="780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subTitle" idx="1"/>
          </p:nvPr>
        </p:nvSpPr>
        <p:spPr>
          <a:xfrm>
            <a:off x="611188" y="1557338"/>
            <a:ext cx="7705725" cy="4679950"/>
          </a:xfrm>
        </p:spPr>
        <p:txBody>
          <a:bodyPr/>
          <a:lstStyle/>
          <a:p>
            <a:pPr algn="just" eaLnBrk="1" hangingPunct="1"/>
            <a:r>
              <a:rPr lang="en-GB" sz="1800" dirty="0" smtClean="0">
                <a:effectLst/>
                <a:latin typeface="Times New Roman" pitchFamily="18" charset="0"/>
              </a:rPr>
              <a:t>The well known ionizing radiations are X-rays and are widely used in the medicine, as well as radiation a, b, and c that are emitted by the unstable cores of atoms.</a:t>
            </a:r>
          </a:p>
        </p:txBody>
      </p:sp>
      <p:sp>
        <p:nvSpPr>
          <p:cNvPr id="97284" name="Rectangle 4"/>
          <p:cNvSpPr>
            <a:spLocks noChangeArrowheads="1"/>
          </p:cNvSpPr>
          <p:nvPr/>
        </p:nvSpPr>
        <p:spPr bwMode="auto">
          <a:xfrm>
            <a:off x="785786" y="142853"/>
            <a:ext cx="7775575" cy="571504"/>
          </a:xfrm>
          <a:prstGeom prst="rect">
            <a:avLst/>
          </a:prstGeom>
          <a:noFill/>
          <a:ln w="9525">
            <a:noFill/>
            <a:miter lim="800000"/>
            <a:headEnd/>
            <a:tailEnd/>
          </a:ln>
          <a:effectLst/>
        </p:spPr>
        <p:txBody>
          <a:bodyPr anchor="b" anchorCtr="1"/>
          <a:lstStyle/>
          <a:p>
            <a:pPr eaLnBrk="1" hangingPunct="1">
              <a:spcBef>
                <a:spcPct val="0"/>
              </a:spcBef>
              <a:defRPr/>
            </a:pPr>
            <a:r>
              <a:rPr lang="en-GB" sz="3200" dirty="0" smtClean="0">
                <a:solidFill>
                  <a:srgbClr val="FFFF00"/>
                </a:solidFill>
                <a:latin typeface="+mj-lt"/>
                <a:ea typeface="+mj-ea"/>
                <a:cs typeface="+mj-cs"/>
              </a:rPr>
              <a:t>Ionizing Radiation</a:t>
            </a:r>
            <a:endParaRPr lang="el-GR" sz="3200" dirty="0" smtClean="0">
              <a:solidFill>
                <a:srgbClr val="FFFF00"/>
              </a:solidFill>
              <a:latin typeface="+mj-lt"/>
              <a:ea typeface="+mj-ea"/>
              <a:cs typeface="+mj-cs"/>
            </a:endParaRPr>
          </a:p>
        </p:txBody>
      </p:sp>
      <p:pic>
        <p:nvPicPr>
          <p:cNvPr id="12292" name="Picture 8"/>
          <p:cNvPicPr>
            <a:picLocks noChangeAspect="1" noChangeArrowheads="1"/>
          </p:cNvPicPr>
          <p:nvPr/>
        </p:nvPicPr>
        <p:blipFill>
          <a:blip r:embed="rId2" cstate="print"/>
          <a:srcRect/>
          <a:stretch>
            <a:fillRect/>
          </a:stretch>
        </p:blipFill>
        <p:spPr bwMode="auto">
          <a:xfrm>
            <a:off x="2987675" y="2708275"/>
            <a:ext cx="3138488" cy="3573463"/>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subTitle" idx="1"/>
          </p:nvPr>
        </p:nvSpPr>
        <p:spPr>
          <a:xfrm>
            <a:off x="611188" y="1557338"/>
            <a:ext cx="7777162" cy="4679950"/>
          </a:xfrm>
        </p:spPr>
        <p:txBody>
          <a:bodyPr/>
          <a:lstStyle/>
          <a:p>
            <a:pPr algn="just" eaLnBrk="1" hangingPunct="1">
              <a:lnSpc>
                <a:spcPct val="80000"/>
              </a:lnSpc>
            </a:pPr>
            <a:r>
              <a:rPr lang="en-GB" sz="1800" smtClean="0">
                <a:effectLst/>
                <a:latin typeface="Times New Roman" pitchFamily="18" charset="0"/>
              </a:rPr>
              <a:t>Non ionizing electromagnetic radiation is the one that has low frequency and high wave length.</a:t>
            </a:r>
          </a:p>
          <a:p>
            <a:pPr algn="just" eaLnBrk="1" hangingPunct="1">
              <a:lnSpc>
                <a:spcPct val="80000"/>
              </a:lnSpc>
            </a:pPr>
            <a:r>
              <a:rPr lang="en-GB" sz="1800" smtClean="0">
                <a:effectLst/>
                <a:latin typeface="Times New Roman" pitchFamily="18" charset="0"/>
              </a:rPr>
              <a:t>The energy that the quantum of electromagnetic fields of high wave length and low frequency transport, is not enough to cause ionization. It can not break the chemical bonds in the molecules of cells.</a:t>
            </a:r>
          </a:p>
          <a:p>
            <a:pPr algn="just" eaLnBrk="1" hangingPunct="1">
              <a:lnSpc>
                <a:spcPct val="80000"/>
              </a:lnSpc>
            </a:pPr>
            <a:r>
              <a:rPr lang="en-GB" sz="1800" smtClean="0">
                <a:effectLst/>
                <a:latin typeface="Times New Roman" pitchFamily="18" charset="0"/>
              </a:rPr>
              <a:t>The sources of the electromagnetic radiation that the human has manufactured and in which we are daily exposure are radio waves, microwaves, electricity and have high wave length and low frequency. They can not cause ionization because the energy that transports their quantum is small.</a:t>
            </a:r>
          </a:p>
        </p:txBody>
      </p:sp>
      <p:pic>
        <p:nvPicPr>
          <p:cNvPr id="13315" name="Picture 6"/>
          <p:cNvPicPr>
            <a:picLocks noChangeAspect="1" noChangeArrowheads="1"/>
          </p:cNvPicPr>
          <p:nvPr/>
        </p:nvPicPr>
        <p:blipFill>
          <a:blip r:embed="rId2" cstate="print"/>
          <a:srcRect/>
          <a:stretch>
            <a:fillRect/>
          </a:stretch>
        </p:blipFill>
        <p:spPr bwMode="auto">
          <a:xfrm>
            <a:off x="2071670" y="3658939"/>
            <a:ext cx="6305577" cy="3056209"/>
          </a:xfrm>
          <a:prstGeom prst="rect">
            <a:avLst/>
          </a:prstGeom>
          <a:noFill/>
          <a:ln w="9525">
            <a:noFill/>
            <a:miter lim="800000"/>
            <a:headEnd/>
            <a:tailEnd/>
          </a:ln>
        </p:spPr>
      </p:pic>
      <p:sp>
        <p:nvSpPr>
          <p:cNvPr id="16391" name="Rectangle 7"/>
          <p:cNvSpPr>
            <a:spLocks noChangeArrowheads="1"/>
          </p:cNvSpPr>
          <p:nvPr/>
        </p:nvSpPr>
        <p:spPr bwMode="auto">
          <a:xfrm>
            <a:off x="684213" y="71414"/>
            <a:ext cx="7775575" cy="720725"/>
          </a:xfrm>
          <a:prstGeom prst="rect">
            <a:avLst/>
          </a:prstGeom>
          <a:noFill/>
          <a:ln w="9525">
            <a:noFill/>
            <a:miter lim="800000"/>
            <a:headEnd/>
            <a:tailEnd/>
          </a:ln>
          <a:effectLst/>
        </p:spPr>
        <p:txBody>
          <a:bodyPr anchor="b" anchorCtr="1"/>
          <a:lstStyle/>
          <a:p>
            <a:pPr eaLnBrk="1" hangingPunct="1">
              <a:spcBef>
                <a:spcPct val="0"/>
              </a:spcBef>
              <a:defRPr/>
            </a:pPr>
            <a:r>
              <a:rPr lang="en-GB" sz="3200" dirty="0" smtClean="0">
                <a:solidFill>
                  <a:srgbClr val="FFFF00"/>
                </a:solidFill>
                <a:latin typeface="+mj-lt"/>
                <a:ea typeface="+mj-ea"/>
                <a:cs typeface="+mj-cs"/>
              </a:rPr>
              <a:t> Non Ionizing Radiation</a:t>
            </a:r>
            <a:endParaRPr lang="el-GR" sz="3200" dirty="0" smtClean="0">
              <a:solidFill>
                <a:srgbClr val="FFFF00"/>
              </a:solidFill>
              <a:latin typeface="+mj-lt"/>
              <a:ea typeface="+mj-ea"/>
              <a:cs typeface="+mj-cs"/>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23</a:t>
            </a:fld>
            <a:endParaRPr lang="el-GR" dirty="0" smtClean="0">
              <a:latin typeface="Arial" pitchFamily="34" charset="0"/>
            </a:endParaRPr>
          </a:p>
        </p:txBody>
      </p:sp>
      <p:sp>
        <p:nvSpPr>
          <p:cNvPr id="14340" name="Rectangle 13"/>
          <p:cNvSpPr>
            <a:spLocks noGrp="1" noChangeArrowheads="1"/>
          </p:cNvSpPr>
          <p:nvPr>
            <p:ph type="title"/>
          </p:nvPr>
        </p:nvSpPr>
        <p:spPr bwMode="auto">
          <a:xfrm>
            <a:off x="0" y="188912"/>
            <a:ext cx="8388350" cy="596881"/>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Βιολογική δράση της Η/Μ ακτινοβολίας</a:t>
            </a:r>
          </a:p>
        </p:txBody>
      </p:sp>
      <p:sp>
        <p:nvSpPr>
          <p:cNvPr id="6" name="9 - Θέση περιεχομένου"/>
          <p:cNvSpPr>
            <a:spLocks noGrp="1"/>
          </p:cNvSpPr>
          <p:nvPr>
            <p:ph idx="1"/>
          </p:nvPr>
        </p:nvSpPr>
        <p:spPr>
          <a:xfrm>
            <a:off x="457200" y="1268413"/>
            <a:ext cx="8229600" cy="1874835"/>
          </a:xfrm>
        </p:spPr>
        <p:txBody>
          <a:bodyPr/>
          <a:lstStyle/>
          <a:p>
            <a:pPr lvl="1"/>
            <a:r>
              <a:rPr lang="el-GR" dirty="0" smtClean="0"/>
              <a:t>Θερμικά αποτελέσματα</a:t>
            </a:r>
            <a:endParaRPr lang="el-GR" sz="3200" dirty="0" smtClean="0"/>
          </a:p>
          <a:p>
            <a:pPr lvl="1"/>
            <a:r>
              <a:rPr lang="el-GR" dirty="0" smtClean="0"/>
              <a:t>Μη θερμικά βιολογικά αποτελέσματα</a:t>
            </a:r>
            <a:endParaRPr lang="el-GR" sz="3200" dirty="0" smtClean="0"/>
          </a:p>
          <a:p>
            <a:pPr lvl="1"/>
            <a:r>
              <a:rPr lang="el-GR" dirty="0" smtClean="0"/>
              <a:t>Όρια προστασίας </a:t>
            </a:r>
            <a:endParaRPr lang="el-GR" sz="3200" dirty="0" smtClean="0"/>
          </a:p>
        </p:txBody>
      </p:sp>
      <p:pic>
        <p:nvPicPr>
          <p:cNvPr id="1026" name="Picture 2"/>
          <p:cNvPicPr>
            <a:picLocks noChangeAspect="1" noChangeArrowheads="1"/>
          </p:cNvPicPr>
          <p:nvPr/>
        </p:nvPicPr>
        <p:blipFill>
          <a:blip r:embed="rId2" cstate="print"/>
          <a:srcRect l="15674" r="34722" b="62921"/>
          <a:stretch>
            <a:fillRect/>
          </a:stretch>
        </p:blipFill>
        <p:spPr bwMode="auto">
          <a:xfrm>
            <a:off x="1857356" y="3786190"/>
            <a:ext cx="4286280" cy="1714512"/>
          </a:xfrm>
          <a:prstGeom prst="rect">
            <a:avLst/>
          </a:prstGeom>
          <a:noFill/>
          <a:ln w="9525">
            <a:noFill/>
            <a:miter lim="800000"/>
            <a:headEnd/>
            <a:tailEnd/>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24</a:t>
            </a:fld>
            <a:endParaRPr lang="el-GR" dirty="0" smtClean="0">
              <a:latin typeface="Arial" pitchFamily="34" charset="0"/>
            </a:endParaRPr>
          </a:p>
        </p:txBody>
      </p:sp>
      <p:sp>
        <p:nvSpPr>
          <p:cNvPr id="14340" name="Rectangle 13"/>
          <p:cNvSpPr>
            <a:spLocks noGrp="1" noChangeArrowheads="1"/>
          </p:cNvSpPr>
          <p:nvPr>
            <p:ph type="title"/>
          </p:nvPr>
        </p:nvSpPr>
        <p:spPr bwMode="auto">
          <a:xfrm>
            <a:off x="0" y="188912"/>
            <a:ext cx="8388350" cy="596881"/>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Άλλες επιπτώσεις της Η/Μ ακτινοβολίας</a:t>
            </a:r>
          </a:p>
        </p:txBody>
      </p:sp>
      <p:sp>
        <p:nvSpPr>
          <p:cNvPr id="6" name="9 - Θέση περιεχομένου"/>
          <p:cNvSpPr>
            <a:spLocks noGrp="1"/>
          </p:cNvSpPr>
          <p:nvPr>
            <p:ph idx="1"/>
          </p:nvPr>
        </p:nvSpPr>
        <p:spPr>
          <a:xfrm>
            <a:off x="457200" y="1268413"/>
            <a:ext cx="8229600" cy="1446207"/>
          </a:xfrm>
        </p:spPr>
        <p:txBody>
          <a:bodyPr/>
          <a:lstStyle/>
          <a:p>
            <a:pPr lvl="1"/>
            <a:r>
              <a:rPr lang="el-GR" dirty="0" smtClean="0"/>
              <a:t>Η/Μ Παρεμβολές</a:t>
            </a:r>
            <a:endParaRPr lang="el-GR" sz="3200" dirty="0" smtClean="0"/>
          </a:p>
          <a:p>
            <a:pPr lvl="1"/>
            <a:r>
              <a:rPr lang="el-GR" dirty="0" smtClean="0"/>
              <a:t>Περιβαλλοντικές επιπτώσεις</a:t>
            </a:r>
            <a:endParaRPr lang="el-GR" sz="3200" dirty="0" smtClean="0"/>
          </a:p>
          <a:p>
            <a:pPr lvl="1"/>
            <a:r>
              <a:rPr lang="el-GR" dirty="0" smtClean="0"/>
              <a:t>Κοινωνικές επιπτώσεις </a:t>
            </a:r>
            <a:endParaRPr lang="el-GR"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25</a:t>
            </a:fld>
            <a:endParaRPr lang="el-GR" dirty="0" smtClean="0">
              <a:latin typeface="Arial" pitchFamily="34" charset="0"/>
            </a:endParaRPr>
          </a:p>
        </p:txBody>
      </p:sp>
      <p:sp>
        <p:nvSpPr>
          <p:cNvPr id="14340" name="Rectangle 13"/>
          <p:cNvSpPr>
            <a:spLocks noGrp="1" noChangeArrowheads="1"/>
          </p:cNvSpPr>
          <p:nvPr>
            <p:ph type="title"/>
          </p:nvPr>
        </p:nvSpPr>
        <p:spPr bwMode="auto">
          <a:xfrm>
            <a:off x="0" y="188912"/>
            <a:ext cx="8388350" cy="596881"/>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Όρια προστασίας (1)</a:t>
            </a:r>
          </a:p>
        </p:txBody>
      </p:sp>
      <p:sp>
        <p:nvSpPr>
          <p:cNvPr id="6" name="9 - Θέση περιεχομένου"/>
          <p:cNvSpPr>
            <a:spLocks noGrp="1"/>
          </p:cNvSpPr>
          <p:nvPr>
            <p:ph idx="1"/>
          </p:nvPr>
        </p:nvSpPr>
        <p:spPr>
          <a:xfrm>
            <a:off x="457200" y="1000108"/>
            <a:ext cx="8229600" cy="2160587"/>
          </a:xfrm>
        </p:spPr>
        <p:txBody>
          <a:bodyPr/>
          <a:lstStyle/>
          <a:p>
            <a:pPr lvl="1"/>
            <a:r>
              <a:rPr lang="el-GR" dirty="0" smtClean="0"/>
              <a:t>Βασικοί περιορισμοί</a:t>
            </a:r>
            <a:endParaRPr lang="el-GR" sz="3200" dirty="0" smtClean="0"/>
          </a:p>
          <a:p>
            <a:pPr lvl="1"/>
            <a:r>
              <a:rPr lang="el-GR" dirty="0" smtClean="0"/>
              <a:t>Επίπεδα Αναφοράς</a:t>
            </a:r>
            <a:endParaRPr lang="el-GR" sz="3200" dirty="0" smtClean="0"/>
          </a:p>
          <a:p>
            <a:pPr lvl="1"/>
            <a:r>
              <a:rPr lang="el-GR" dirty="0" smtClean="0"/>
              <a:t>Ιστορικό των ορίων</a:t>
            </a:r>
          </a:p>
          <a:p>
            <a:pPr lvl="1"/>
            <a:r>
              <a:rPr lang="el-GR" dirty="0" smtClean="0"/>
              <a:t>Όρια στην Ευρωπαϊκή Ένωση</a:t>
            </a:r>
          </a:p>
          <a:p>
            <a:pPr lvl="1"/>
            <a:r>
              <a:rPr lang="el-GR" dirty="0" smtClean="0"/>
              <a:t>Μείωση των ορίων στην Ελλάδα </a:t>
            </a:r>
            <a:r>
              <a:rPr lang="el-GR" sz="1800" dirty="0" smtClean="0"/>
              <a:t>(βασικοί περιορισμοί)</a:t>
            </a:r>
          </a:p>
          <a:p>
            <a:pPr lvl="1"/>
            <a:endParaRPr lang="el-GR" dirty="0" smtClean="0"/>
          </a:p>
        </p:txBody>
      </p:sp>
      <p:graphicFrame>
        <p:nvGraphicFramePr>
          <p:cNvPr id="8" name="7 - Πίνακας"/>
          <p:cNvGraphicFramePr>
            <a:graphicFrameLocks noGrp="1"/>
          </p:cNvGraphicFramePr>
          <p:nvPr/>
        </p:nvGraphicFramePr>
        <p:xfrm>
          <a:off x="857225" y="3214684"/>
          <a:ext cx="6786612" cy="3112678"/>
        </p:xfrm>
        <a:graphic>
          <a:graphicData uri="http://schemas.openxmlformats.org/drawingml/2006/table">
            <a:tbl>
              <a:tblPr/>
              <a:tblGrid>
                <a:gridCol w="2244660">
                  <a:extLst>
                    <a:ext uri="{9D8B030D-6E8A-4147-A177-3AD203B41FA5}">
                      <a16:colId xmlns:a16="http://schemas.microsoft.com/office/drawing/2014/main" val="20000"/>
                    </a:ext>
                  </a:extLst>
                </a:gridCol>
                <a:gridCol w="757373">
                  <a:extLst>
                    <a:ext uri="{9D8B030D-6E8A-4147-A177-3AD203B41FA5}">
                      <a16:colId xmlns:a16="http://schemas.microsoft.com/office/drawing/2014/main" val="20001"/>
                    </a:ext>
                  </a:extLst>
                </a:gridCol>
                <a:gridCol w="756611">
                  <a:extLst>
                    <a:ext uri="{9D8B030D-6E8A-4147-A177-3AD203B41FA5}">
                      <a16:colId xmlns:a16="http://schemas.microsoft.com/office/drawing/2014/main" val="20002"/>
                    </a:ext>
                  </a:extLst>
                </a:gridCol>
                <a:gridCol w="756611">
                  <a:extLst>
                    <a:ext uri="{9D8B030D-6E8A-4147-A177-3AD203B41FA5}">
                      <a16:colId xmlns:a16="http://schemas.microsoft.com/office/drawing/2014/main" val="20003"/>
                    </a:ext>
                  </a:extLst>
                </a:gridCol>
                <a:gridCol w="757373">
                  <a:extLst>
                    <a:ext uri="{9D8B030D-6E8A-4147-A177-3AD203B41FA5}">
                      <a16:colId xmlns:a16="http://schemas.microsoft.com/office/drawing/2014/main" val="20004"/>
                    </a:ext>
                  </a:extLst>
                </a:gridCol>
                <a:gridCol w="757373">
                  <a:extLst>
                    <a:ext uri="{9D8B030D-6E8A-4147-A177-3AD203B41FA5}">
                      <a16:colId xmlns:a16="http://schemas.microsoft.com/office/drawing/2014/main" val="20005"/>
                    </a:ext>
                  </a:extLst>
                </a:gridCol>
                <a:gridCol w="756611">
                  <a:extLst>
                    <a:ext uri="{9D8B030D-6E8A-4147-A177-3AD203B41FA5}">
                      <a16:colId xmlns:a16="http://schemas.microsoft.com/office/drawing/2014/main" val="20006"/>
                    </a:ext>
                  </a:extLst>
                </a:gridCol>
              </a:tblGrid>
              <a:tr h="1240872">
                <a:tc rowSpan="2">
                  <a:txBody>
                    <a:bodyPr/>
                    <a:lstStyle/>
                    <a:p>
                      <a:pPr algn="ctr">
                        <a:lnSpc>
                          <a:spcPct val="115000"/>
                        </a:lnSpc>
                        <a:spcAft>
                          <a:spcPts val="300"/>
                        </a:spcAft>
                      </a:pPr>
                      <a:r>
                        <a:rPr lang="el-GR" sz="1000" dirty="0">
                          <a:solidFill>
                            <a:srgbClr val="000000"/>
                          </a:solidFill>
                          <a:latin typeface="Arial"/>
                          <a:ea typeface="Times New Roman"/>
                          <a:cs typeface="Times New Roman"/>
                        </a:rPr>
                        <a:t>.Εφαρμογή</a:t>
                      </a:r>
                      <a:endParaRPr lang="el-GR" sz="1000" dirty="0">
                        <a:latin typeface="Calibri"/>
                        <a:ea typeface="Calibri"/>
                        <a:cs typeface="Times New Roman"/>
                      </a:endParaRPr>
                    </a:p>
                    <a:p>
                      <a:pPr algn="ctr">
                        <a:lnSpc>
                          <a:spcPct val="115000"/>
                        </a:lnSpc>
                        <a:spcAft>
                          <a:spcPts val="300"/>
                        </a:spcAft>
                      </a:pPr>
                      <a:r>
                        <a:rPr lang="el-GR" sz="1000" dirty="0">
                          <a:solidFill>
                            <a:srgbClr val="000000"/>
                          </a:solidFill>
                          <a:latin typeface="Arial"/>
                          <a:ea typeface="Times New Roman"/>
                          <a:cs typeface="Times New Roman"/>
                        </a:rPr>
                        <a:t>(Έκθεση γενικού πληθυσμού)</a:t>
                      </a:r>
                      <a:endParaRPr lang="el-GR"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300"/>
                        </a:spcAft>
                      </a:pPr>
                      <a:r>
                        <a:rPr lang="el-GR" sz="1000" dirty="0">
                          <a:solidFill>
                            <a:srgbClr val="000000"/>
                          </a:solidFill>
                          <a:latin typeface="Arial"/>
                          <a:ea typeface="Times New Roman"/>
                          <a:cs typeface="Times New Roman"/>
                        </a:rPr>
                        <a:t>Ρυθμός Ειδικής Απορρόφησης-</a:t>
                      </a:r>
                      <a:r>
                        <a:rPr lang="el-GR" sz="1000" dirty="0" err="1">
                          <a:solidFill>
                            <a:srgbClr val="000000"/>
                          </a:solidFill>
                          <a:latin typeface="Arial"/>
                          <a:ea typeface="Times New Roman"/>
                          <a:cs typeface="Times New Roman"/>
                        </a:rPr>
                        <a:t>SAR</a:t>
                      </a:r>
                      <a:r>
                        <a:rPr lang="el-GR" sz="1000" dirty="0">
                          <a:solidFill>
                            <a:srgbClr val="000000"/>
                          </a:solidFill>
                          <a:latin typeface="Arial"/>
                          <a:ea typeface="Times New Roman"/>
                          <a:cs typeface="Times New Roman"/>
                        </a:rPr>
                        <a:t> (W/Kg) (μέση τιμή για όλο το σώμα)</a:t>
                      </a:r>
                      <a:endParaRPr lang="el-GR"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15000"/>
                        </a:lnSpc>
                        <a:spcAft>
                          <a:spcPts val="300"/>
                        </a:spcAft>
                      </a:pPr>
                      <a:r>
                        <a:rPr lang="el-GR" sz="1000" dirty="0">
                          <a:solidFill>
                            <a:srgbClr val="000000"/>
                          </a:solidFill>
                          <a:latin typeface="Arial"/>
                          <a:ea typeface="Times New Roman"/>
                          <a:cs typeface="Times New Roman"/>
                        </a:rPr>
                        <a:t>Ρυθμός Ειδικής Απορρόφησης-</a:t>
                      </a:r>
                      <a:r>
                        <a:rPr lang="el-GR" sz="1000" dirty="0" err="1">
                          <a:solidFill>
                            <a:srgbClr val="000000"/>
                          </a:solidFill>
                          <a:latin typeface="Arial"/>
                          <a:ea typeface="Times New Roman"/>
                          <a:cs typeface="Times New Roman"/>
                        </a:rPr>
                        <a:t>SAR</a:t>
                      </a:r>
                      <a:r>
                        <a:rPr lang="el-GR" sz="1000" dirty="0">
                          <a:solidFill>
                            <a:srgbClr val="000000"/>
                          </a:solidFill>
                          <a:latin typeface="Arial"/>
                          <a:ea typeface="Times New Roman"/>
                          <a:cs typeface="Times New Roman"/>
                        </a:rPr>
                        <a:t> (W/Kg) (μέση τιμή για 10g ιστού της κεφαλής ή του κορμού)</a:t>
                      </a:r>
                      <a:endParaRPr lang="el-GR"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15000"/>
                        </a:lnSpc>
                        <a:spcAft>
                          <a:spcPts val="300"/>
                        </a:spcAft>
                      </a:pPr>
                      <a:r>
                        <a:rPr lang="el-GR" sz="1000" dirty="0">
                          <a:solidFill>
                            <a:srgbClr val="000000"/>
                          </a:solidFill>
                          <a:latin typeface="Arial"/>
                          <a:ea typeface="Times New Roman"/>
                          <a:cs typeface="Times New Roman"/>
                        </a:rPr>
                        <a:t>Ρυθμός Ειδικής Απορρόφησης-</a:t>
                      </a:r>
                      <a:r>
                        <a:rPr lang="el-GR" sz="1000" dirty="0" err="1">
                          <a:solidFill>
                            <a:srgbClr val="000000"/>
                          </a:solidFill>
                          <a:latin typeface="Arial"/>
                          <a:ea typeface="Times New Roman"/>
                          <a:cs typeface="Times New Roman"/>
                        </a:rPr>
                        <a:t>SAR</a:t>
                      </a:r>
                      <a:r>
                        <a:rPr lang="el-GR" sz="1000" dirty="0">
                          <a:solidFill>
                            <a:srgbClr val="000000"/>
                          </a:solidFill>
                          <a:latin typeface="Arial"/>
                          <a:ea typeface="Times New Roman"/>
                          <a:cs typeface="Times New Roman"/>
                        </a:rPr>
                        <a:t>  (W/Kg) (μέση τιμή για 10g ιστού των άκρων)</a:t>
                      </a:r>
                      <a:endParaRPr lang="el-GR"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590091">
                <a:tc vMerge="1">
                  <a:txBody>
                    <a:bodyPr/>
                    <a:lstStyle/>
                    <a:p>
                      <a:endParaRPr lang="el-GR"/>
                    </a:p>
                  </a:txBody>
                  <a:tcPr/>
                </a:tc>
                <a:tc>
                  <a:txBody>
                    <a:bodyPr/>
                    <a:lstStyle/>
                    <a:p>
                      <a:pPr algn="ctr">
                        <a:lnSpc>
                          <a:spcPct val="115000"/>
                        </a:lnSpc>
                        <a:spcAft>
                          <a:spcPts val="300"/>
                        </a:spcAft>
                      </a:pPr>
                      <a:r>
                        <a:rPr lang="el-GR" sz="1200" dirty="0">
                          <a:solidFill>
                            <a:srgbClr val="000000"/>
                          </a:solidFill>
                          <a:latin typeface="Arial"/>
                          <a:ea typeface="Times New Roman"/>
                          <a:cs typeface="Times New Roman"/>
                        </a:rPr>
                        <a:t>70% τιμών ΕΕ</a:t>
                      </a:r>
                      <a:endParaRPr lang="el-G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200" dirty="0">
                          <a:solidFill>
                            <a:srgbClr val="000000"/>
                          </a:solidFill>
                          <a:latin typeface="Arial"/>
                          <a:ea typeface="Times New Roman"/>
                          <a:cs typeface="Times New Roman"/>
                        </a:rPr>
                        <a:t>60% τιμών ΕΕ</a:t>
                      </a:r>
                      <a:endParaRPr lang="el-G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200" dirty="0">
                          <a:solidFill>
                            <a:srgbClr val="000000"/>
                          </a:solidFill>
                          <a:latin typeface="Arial"/>
                          <a:ea typeface="Times New Roman"/>
                          <a:cs typeface="Times New Roman"/>
                        </a:rPr>
                        <a:t>70% τιμών ΕΕ</a:t>
                      </a:r>
                      <a:endParaRPr lang="el-G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200" dirty="0">
                          <a:solidFill>
                            <a:srgbClr val="000000"/>
                          </a:solidFill>
                          <a:latin typeface="Arial"/>
                          <a:ea typeface="Times New Roman"/>
                          <a:cs typeface="Times New Roman"/>
                        </a:rPr>
                        <a:t>60% τιμών ΕΕ</a:t>
                      </a:r>
                      <a:endParaRPr lang="el-G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200" dirty="0">
                          <a:solidFill>
                            <a:srgbClr val="000000"/>
                          </a:solidFill>
                          <a:latin typeface="Arial"/>
                          <a:ea typeface="Times New Roman"/>
                          <a:cs typeface="Times New Roman"/>
                        </a:rPr>
                        <a:t>70% τιμών ΕΕ</a:t>
                      </a:r>
                      <a:endParaRPr lang="el-G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200" dirty="0">
                          <a:solidFill>
                            <a:srgbClr val="000000"/>
                          </a:solidFill>
                          <a:latin typeface="Arial"/>
                          <a:ea typeface="Times New Roman"/>
                          <a:cs typeface="Times New Roman"/>
                        </a:rPr>
                        <a:t>60% τιμών ΕΕ</a:t>
                      </a:r>
                      <a:endParaRPr lang="el-GR" sz="12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248174">
                <a:tc>
                  <a:txBody>
                    <a:bodyPr/>
                    <a:lstStyle/>
                    <a:p>
                      <a:pPr algn="just">
                        <a:lnSpc>
                          <a:spcPct val="115000"/>
                        </a:lnSpc>
                        <a:spcAft>
                          <a:spcPts val="300"/>
                        </a:spcAft>
                      </a:pPr>
                      <a:r>
                        <a:rPr lang="el-GR" sz="1000">
                          <a:solidFill>
                            <a:srgbClr val="000000"/>
                          </a:solidFill>
                          <a:latin typeface="Arial"/>
                          <a:ea typeface="Times New Roman"/>
                          <a:cs typeface="Times New Roman"/>
                        </a:rPr>
                        <a:t>Κινητή τηλεφωνία 900 </a:t>
                      </a:r>
                      <a:r>
                        <a:rPr lang="en-US" sz="1000">
                          <a:solidFill>
                            <a:srgbClr val="000000"/>
                          </a:solidFill>
                          <a:latin typeface="Arial"/>
                          <a:ea typeface="Times New Roman"/>
                          <a:cs typeface="Times New Roman"/>
                        </a:rPr>
                        <a:t>MHz (GSM)</a:t>
                      </a:r>
                      <a:endParaRPr lang="el-GR"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300"/>
                        </a:spcAft>
                      </a:pPr>
                      <a:r>
                        <a:rPr lang="el-GR" sz="1400" dirty="0">
                          <a:solidFill>
                            <a:srgbClr val="000000"/>
                          </a:solidFill>
                          <a:latin typeface="Arial"/>
                          <a:ea typeface="Times New Roman"/>
                          <a:cs typeface="Times New Roman"/>
                        </a:rPr>
                        <a:t>0,056</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300"/>
                        </a:spcAft>
                      </a:pPr>
                      <a:r>
                        <a:rPr lang="el-GR" sz="1400" dirty="0">
                          <a:solidFill>
                            <a:srgbClr val="000000"/>
                          </a:solidFill>
                          <a:latin typeface="Arial"/>
                          <a:ea typeface="Times New Roman"/>
                          <a:cs typeface="Times New Roman"/>
                        </a:rPr>
                        <a:t>0,048</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300"/>
                        </a:spcAft>
                      </a:pPr>
                      <a:r>
                        <a:rPr lang="el-GR" sz="1400" dirty="0">
                          <a:solidFill>
                            <a:srgbClr val="000000"/>
                          </a:solidFill>
                          <a:latin typeface="Arial"/>
                          <a:ea typeface="Times New Roman"/>
                          <a:cs typeface="Times New Roman"/>
                        </a:rPr>
                        <a:t>1,4</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300"/>
                        </a:spcAft>
                      </a:pPr>
                      <a:r>
                        <a:rPr lang="el-GR" sz="1400" dirty="0">
                          <a:solidFill>
                            <a:srgbClr val="000000"/>
                          </a:solidFill>
                          <a:latin typeface="Arial"/>
                          <a:ea typeface="Times New Roman"/>
                          <a:cs typeface="Times New Roman"/>
                        </a:rPr>
                        <a:t>1,2</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300"/>
                        </a:spcAft>
                      </a:pPr>
                      <a:r>
                        <a:rPr lang="el-GR" sz="1400" dirty="0">
                          <a:solidFill>
                            <a:srgbClr val="000000"/>
                          </a:solidFill>
                          <a:latin typeface="Arial"/>
                          <a:ea typeface="Times New Roman"/>
                          <a:cs typeface="Times New Roman"/>
                        </a:rPr>
                        <a:t>2,8</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algn="ctr">
                        <a:lnSpc>
                          <a:spcPct val="115000"/>
                        </a:lnSpc>
                        <a:spcAft>
                          <a:spcPts val="300"/>
                        </a:spcAft>
                      </a:pPr>
                      <a:r>
                        <a:rPr lang="el-GR" sz="1400" dirty="0">
                          <a:solidFill>
                            <a:srgbClr val="000000"/>
                          </a:solidFill>
                          <a:latin typeface="Arial"/>
                          <a:ea typeface="Times New Roman"/>
                          <a:cs typeface="Times New Roman"/>
                        </a:rPr>
                        <a:t>2,4</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248174">
                <a:tc>
                  <a:txBody>
                    <a:bodyPr/>
                    <a:lstStyle/>
                    <a:p>
                      <a:pPr algn="just">
                        <a:lnSpc>
                          <a:spcPct val="115000"/>
                        </a:lnSpc>
                        <a:spcAft>
                          <a:spcPts val="300"/>
                        </a:spcAft>
                      </a:pPr>
                      <a:r>
                        <a:rPr lang="el-GR" sz="1000">
                          <a:solidFill>
                            <a:srgbClr val="000000"/>
                          </a:solidFill>
                          <a:latin typeface="Arial"/>
                          <a:ea typeface="Times New Roman"/>
                          <a:cs typeface="Times New Roman"/>
                        </a:rPr>
                        <a:t>Κινητή τηλεφωνία </a:t>
                      </a:r>
                      <a:r>
                        <a:rPr lang="en-US" sz="1000">
                          <a:solidFill>
                            <a:srgbClr val="000000"/>
                          </a:solidFill>
                          <a:latin typeface="Arial"/>
                          <a:ea typeface="Times New Roman"/>
                          <a:cs typeface="Times New Roman"/>
                        </a:rPr>
                        <a:t>18</a:t>
                      </a:r>
                      <a:r>
                        <a:rPr lang="el-GR" sz="1000">
                          <a:solidFill>
                            <a:srgbClr val="000000"/>
                          </a:solidFill>
                          <a:latin typeface="Arial"/>
                          <a:ea typeface="Times New Roman"/>
                          <a:cs typeface="Times New Roman"/>
                        </a:rPr>
                        <a:t>00 </a:t>
                      </a:r>
                      <a:r>
                        <a:rPr lang="en-US" sz="1000">
                          <a:solidFill>
                            <a:srgbClr val="000000"/>
                          </a:solidFill>
                          <a:latin typeface="Arial"/>
                          <a:ea typeface="Times New Roman"/>
                          <a:cs typeface="Times New Roman"/>
                        </a:rPr>
                        <a:t>MHz (DCS)</a:t>
                      </a:r>
                      <a:endParaRPr lang="el-GR"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3"/>
                  </a:ext>
                </a:extLst>
              </a:tr>
              <a:tr h="248174">
                <a:tc>
                  <a:txBody>
                    <a:bodyPr/>
                    <a:lstStyle/>
                    <a:p>
                      <a:pPr algn="just">
                        <a:lnSpc>
                          <a:spcPct val="115000"/>
                        </a:lnSpc>
                        <a:spcAft>
                          <a:spcPts val="300"/>
                        </a:spcAft>
                      </a:pPr>
                      <a:r>
                        <a:rPr lang="el-GR" sz="1000">
                          <a:solidFill>
                            <a:srgbClr val="000000"/>
                          </a:solidFill>
                          <a:latin typeface="Arial"/>
                          <a:ea typeface="Times New Roman"/>
                          <a:cs typeface="Times New Roman"/>
                        </a:rPr>
                        <a:t>Κινητή τηλεφωνία </a:t>
                      </a:r>
                      <a:r>
                        <a:rPr lang="en-US" sz="1000">
                          <a:solidFill>
                            <a:srgbClr val="000000"/>
                          </a:solidFill>
                          <a:latin typeface="Arial"/>
                          <a:ea typeface="Times New Roman"/>
                          <a:cs typeface="Times New Roman"/>
                        </a:rPr>
                        <a:t>21</a:t>
                      </a:r>
                      <a:r>
                        <a:rPr lang="el-GR" sz="1000">
                          <a:solidFill>
                            <a:srgbClr val="000000"/>
                          </a:solidFill>
                          <a:latin typeface="Arial"/>
                          <a:ea typeface="Times New Roman"/>
                          <a:cs typeface="Times New Roman"/>
                        </a:rPr>
                        <a:t>00 </a:t>
                      </a:r>
                      <a:r>
                        <a:rPr lang="en-US" sz="1000">
                          <a:solidFill>
                            <a:srgbClr val="000000"/>
                          </a:solidFill>
                          <a:latin typeface="Arial"/>
                          <a:ea typeface="Times New Roman"/>
                          <a:cs typeface="Times New Roman"/>
                        </a:rPr>
                        <a:t>MHz (UMTS)</a:t>
                      </a:r>
                      <a:endParaRPr lang="el-GR"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4"/>
                  </a:ext>
                </a:extLst>
              </a:tr>
              <a:tr h="248174">
                <a:tc>
                  <a:txBody>
                    <a:bodyPr/>
                    <a:lstStyle/>
                    <a:p>
                      <a:pPr algn="just">
                        <a:lnSpc>
                          <a:spcPct val="115000"/>
                        </a:lnSpc>
                        <a:spcAft>
                          <a:spcPts val="300"/>
                        </a:spcAft>
                      </a:pPr>
                      <a:r>
                        <a:rPr lang="el-GR" sz="1000">
                          <a:solidFill>
                            <a:srgbClr val="000000"/>
                          </a:solidFill>
                          <a:latin typeface="Arial"/>
                          <a:ea typeface="Times New Roman"/>
                          <a:cs typeface="Times New Roman"/>
                        </a:rPr>
                        <a:t>Ασύρματα Δίκτυα 2,4 </a:t>
                      </a:r>
                      <a:r>
                        <a:rPr lang="en-US" sz="1000">
                          <a:solidFill>
                            <a:srgbClr val="000000"/>
                          </a:solidFill>
                          <a:latin typeface="Arial"/>
                          <a:ea typeface="Times New Roman"/>
                          <a:cs typeface="Times New Roman"/>
                        </a:rPr>
                        <a:t>GHz (WiFi)</a:t>
                      </a:r>
                      <a:endParaRPr lang="el-GR" sz="10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5"/>
                  </a:ext>
                </a:extLst>
              </a:tr>
              <a:tr h="248174">
                <a:tc>
                  <a:txBody>
                    <a:bodyPr/>
                    <a:lstStyle/>
                    <a:p>
                      <a:pPr algn="just">
                        <a:lnSpc>
                          <a:spcPct val="115000"/>
                        </a:lnSpc>
                        <a:spcAft>
                          <a:spcPts val="300"/>
                        </a:spcAft>
                      </a:pPr>
                      <a:r>
                        <a:rPr lang="el-GR" sz="1000" dirty="0">
                          <a:solidFill>
                            <a:srgbClr val="000000"/>
                          </a:solidFill>
                          <a:latin typeface="Arial"/>
                          <a:ea typeface="Times New Roman"/>
                          <a:cs typeface="Times New Roman"/>
                        </a:rPr>
                        <a:t>Ασύρματα Δίκτυα 3,5 </a:t>
                      </a:r>
                      <a:r>
                        <a:rPr lang="en-US" sz="1000" dirty="0">
                          <a:solidFill>
                            <a:srgbClr val="000000"/>
                          </a:solidFill>
                          <a:latin typeface="Arial"/>
                          <a:ea typeface="Times New Roman"/>
                          <a:cs typeface="Times New Roman"/>
                        </a:rPr>
                        <a:t>GHz (</a:t>
                      </a:r>
                      <a:r>
                        <a:rPr lang="en-US" sz="1000" dirty="0" err="1">
                          <a:solidFill>
                            <a:srgbClr val="000000"/>
                          </a:solidFill>
                          <a:latin typeface="Arial"/>
                          <a:ea typeface="Times New Roman"/>
                          <a:cs typeface="Times New Roman"/>
                        </a:rPr>
                        <a:t>WiMax</a:t>
                      </a:r>
                      <a:r>
                        <a:rPr lang="en-US" sz="1000" dirty="0">
                          <a:solidFill>
                            <a:srgbClr val="000000"/>
                          </a:solidFill>
                          <a:latin typeface="Arial"/>
                          <a:ea typeface="Times New Roman"/>
                          <a:cs typeface="Times New Roman"/>
                        </a:rPr>
                        <a:t>)</a:t>
                      </a:r>
                      <a:endParaRPr lang="el-GR" sz="10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26</a:t>
            </a:fld>
            <a:endParaRPr lang="el-GR" dirty="0" smtClean="0">
              <a:latin typeface="Arial" pitchFamily="34" charset="0"/>
            </a:endParaRPr>
          </a:p>
        </p:txBody>
      </p:sp>
      <p:sp>
        <p:nvSpPr>
          <p:cNvPr id="14340" name="Rectangle 13"/>
          <p:cNvSpPr>
            <a:spLocks noGrp="1" noChangeArrowheads="1"/>
          </p:cNvSpPr>
          <p:nvPr>
            <p:ph type="title"/>
          </p:nvPr>
        </p:nvSpPr>
        <p:spPr bwMode="auto">
          <a:xfrm>
            <a:off x="0" y="188912"/>
            <a:ext cx="8388350" cy="596881"/>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Όρια προστασίας (2)</a:t>
            </a:r>
          </a:p>
        </p:txBody>
      </p:sp>
      <p:sp>
        <p:nvSpPr>
          <p:cNvPr id="6" name="9 - Θέση περιεχομένου"/>
          <p:cNvSpPr>
            <a:spLocks noGrp="1"/>
          </p:cNvSpPr>
          <p:nvPr>
            <p:ph idx="1"/>
          </p:nvPr>
        </p:nvSpPr>
        <p:spPr>
          <a:xfrm>
            <a:off x="457200" y="1000108"/>
            <a:ext cx="8229600" cy="2160587"/>
          </a:xfrm>
        </p:spPr>
        <p:txBody>
          <a:bodyPr/>
          <a:lstStyle/>
          <a:p>
            <a:pPr lvl="1"/>
            <a:r>
              <a:rPr lang="el-GR" dirty="0" smtClean="0"/>
              <a:t>Μείωση των ορίων στην Ελλάδα </a:t>
            </a:r>
            <a:r>
              <a:rPr lang="el-GR" sz="1800" dirty="0" smtClean="0"/>
              <a:t>(Επίπεδα αναφοράς)</a:t>
            </a:r>
          </a:p>
          <a:p>
            <a:pPr lvl="1"/>
            <a:endParaRPr lang="el-GR" dirty="0" smtClean="0"/>
          </a:p>
        </p:txBody>
      </p:sp>
      <p:graphicFrame>
        <p:nvGraphicFramePr>
          <p:cNvPr id="7" name="6 - Πίνακας"/>
          <p:cNvGraphicFramePr>
            <a:graphicFrameLocks noGrp="1"/>
          </p:cNvGraphicFramePr>
          <p:nvPr/>
        </p:nvGraphicFramePr>
        <p:xfrm>
          <a:off x="642911" y="1720868"/>
          <a:ext cx="7786741" cy="4557458"/>
        </p:xfrm>
        <a:graphic>
          <a:graphicData uri="http://schemas.openxmlformats.org/drawingml/2006/table">
            <a:tbl>
              <a:tblPr/>
              <a:tblGrid>
                <a:gridCol w="1512377">
                  <a:extLst>
                    <a:ext uri="{9D8B030D-6E8A-4147-A177-3AD203B41FA5}">
                      <a16:colId xmlns:a16="http://schemas.microsoft.com/office/drawing/2014/main" val="20000"/>
                    </a:ext>
                  </a:extLst>
                </a:gridCol>
                <a:gridCol w="1076253">
                  <a:extLst>
                    <a:ext uri="{9D8B030D-6E8A-4147-A177-3AD203B41FA5}">
                      <a16:colId xmlns:a16="http://schemas.microsoft.com/office/drawing/2014/main" val="20001"/>
                    </a:ext>
                  </a:extLst>
                </a:gridCol>
                <a:gridCol w="1107987">
                  <a:extLst>
                    <a:ext uri="{9D8B030D-6E8A-4147-A177-3AD203B41FA5}">
                      <a16:colId xmlns:a16="http://schemas.microsoft.com/office/drawing/2014/main" val="20002"/>
                    </a:ext>
                  </a:extLst>
                </a:gridCol>
                <a:gridCol w="1107987">
                  <a:extLst>
                    <a:ext uri="{9D8B030D-6E8A-4147-A177-3AD203B41FA5}">
                      <a16:colId xmlns:a16="http://schemas.microsoft.com/office/drawing/2014/main" val="20003"/>
                    </a:ext>
                  </a:extLst>
                </a:gridCol>
                <a:gridCol w="996463">
                  <a:extLst>
                    <a:ext uri="{9D8B030D-6E8A-4147-A177-3AD203B41FA5}">
                      <a16:colId xmlns:a16="http://schemas.microsoft.com/office/drawing/2014/main" val="20004"/>
                    </a:ext>
                  </a:extLst>
                </a:gridCol>
                <a:gridCol w="992837">
                  <a:extLst>
                    <a:ext uri="{9D8B030D-6E8A-4147-A177-3AD203B41FA5}">
                      <a16:colId xmlns:a16="http://schemas.microsoft.com/office/drawing/2014/main" val="20005"/>
                    </a:ext>
                  </a:extLst>
                </a:gridCol>
                <a:gridCol w="992837">
                  <a:extLst>
                    <a:ext uri="{9D8B030D-6E8A-4147-A177-3AD203B41FA5}">
                      <a16:colId xmlns:a16="http://schemas.microsoft.com/office/drawing/2014/main" val="20006"/>
                    </a:ext>
                  </a:extLst>
                </a:gridCol>
              </a:tblGrid>
              <a:tr h="796480">
                <a:tc rowSpan="2">
                  <a:txBody>
                    <a:bodyPr/>
                    <a:lstStyle/>
                    <a:p>
                      <a:pPr algn="ctr">
                        <a:lnSpc>
                          <a:spcPct val="115000"/>
                        </a:lnSpc>
                        <a:spcAft>
                          <a:spcPts val="300"/>
                        </a:spcAft>
                      </a:pPr>
                      <a:r>
                        <a:rPr lang="el-GR" sz="1400" dirty="0">
                          <a:solidFill>
                            <a:srgbClr val="000000"/>
                          </a:solidFill>
                          <a:latin typeface="Arial"/>
                          <a:ea typeface="Times New Roman"/>
                          <a:cs typeface="Times New Roman"/>
                        </a:rPr>
                        <a:t>Εφαρμογή</a:t>
                      </a:r>
                      <a:endParaRPr lang="el-GR" sz="1400" dirty="0">
                        <a:latin typeface="Calibri"/>
                        <a:ea typeface="Calibri"/>
                        <a:cs typeface="Times New Roman"/>
                      </a:endParaRPr>
                    </a:p>
                    <a:p>
                      <a:pPr algn="ctr">
                        <a:lnSpc>
                          <a:spcPct val="115000"/>
                        </a:lnSpc>
                        <a:spcAft>
                          <a:spcPts val="300"/>
                        </a:spcAft>
                      </a:pPr>
                      <a:r>
                        <a:rPr lang="el-GR" sz="1400" dirty="0">
                          <a:solidFill>
                            <a:srgbClr val="000000"/>
                          </a:solidFill>
                          <a:latin typeface="Arial"/>
                          <a:ea typeface="Times New Roman"/>
                          <a:cs typeface="Times New Roman"/>
                        </a:rPr>
                        <a:t>(Έκθεση γενικού πληθυσμού)</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a:lnSpc>
                          <a:spcPct val="115000"/>
                        </a:lnSpc>
                        <a:spcAft>
                          <a:spcPts val="300"/>
                        </a:spcAft>
                      </a:pPr>
                      <a:r>
                        <a:rPr lang="el-GR" sz="1400">
                          <a:solidFill>
                            <a:srgbClr val="000000"/>
                          </a:solidFill>
                          <a:latin typeface="Arial"/>
                          <a:ea typeface="Times New Roman"/>
                          <a:cs typeface="Times New Roman"/>
                        </a:rPr>
                        <a:t>Ένταση Ηλεκτρικού Πεδίου (</a:t>
                      </a:r>
                      <a:r>
                        <a:rPr lang="en-US" sz="1400">
                          <a:solidFill>
                            <a:srgbClr val="000000"/>
                          </a:solidFill>
                          <a:latin typeface="Arial"/>
                          <a:ea typeface="Times New Roman"/>
                          <a:cs typeface="Times New Roman"/>
                        </a:rPr>
                        <a:t>V</a:t>
                      </a:r>
                      <a:r>
                        <a:rPr lang="el-GR" sz="1400">
                          <a:solidFill>
                            <a:srgbClr val="000000"/>
                          </a:solidFill>
                          <a:latin typeface="Arial"/>
                          <a:ea typeface="Times New Roman"/>
                          <a:cs typeface="Times New Roman"/>
                        </a:rPr>
                        <a:t>/</a:t>
                      </a:r>
                      <a:r>
                        <a:rPr lang="en-US" sz="1400">
                          <a:solidFill>
                            <a:srgbClr val="000000"/>
                          </a:solidFill>
                          <a:latin typeface="Arial"/>
                          <a:ea typeface="Times New Roman"/>
                          <a:cs typeface="Times New Roman"/>
                        </a:rPr>
                        <a:t>m</a:t>
                      </a:r>
                      <a:r>
                        <a:rPr lang="el-GR" sz="1400">
                          <a:solidFill>
                            <a:srgbClr val="000000"/>
                          </a:solidFill>
                          <a:latin typeface="Arial"/>
                          <a:ea typeface="Times New Roman"/>
                          <a:cs typeface="Times New Roman"/>
                        </a:rPr>
                        <a:t>)</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15000"/>
                        </a:lnSpc>
                        <a:spcAft>
                          <a:spcPts val="300"/>
                        </a:spcAft>
                      </a:pPr>
                      <a:r>
                        <a:rPr lang="el-GR" sz="1400">
                          <a:solidFill>
                            <a:srgbClr val="000000"/>
                          </a:solidFill>
                          <a:latin typeface="Arial"/>
                          <a:ea typeface="Times New Roman"/>
                          <a:cs typeface="Times New Roman"/>
                        </a:rPr>
                        <a:t>Ένταση Μαγνητικού Πεδίου (</a:t>
                      </a:r>
                      <a:r>
                        <a:rPr lang="en-US" sz="1400">
                          <a:solidFill>
                            <a:srgbClr val="000000"/>
                          </a:solidFill>
                          <a:latin typeface="Arial"/>
                          <a:ea typeface="Times New Roman"/>
                          <a:cs typeface="Times New Roman"/>
                        </a:rPr>
                        <a:t>A</a:t>
                      </a:r>
                      <a:r>
                        <a:rPr lang="el-GR" sz="1400">
                          <a:solidFill>
                            <a:srgbClr val="000000"/>
                          </a:solidFill>
                          <a:latin typeface="Arial"/>
                          <a:ea typeface="Times New Roman"/>
                          <a:cs typeface="Times New Roman"/>
                        </a:rPr>
                        <a:t>/</a:t>
                      </a:r>
                      <a:r>
                        <a:rPr lang="en-US" sz="1400">
                          <a:solidFill>
                            <a:srgbClr val="000000"/>
                          </a:solidFill>
                          <a:latin typeface="Arial"/>
                          <a:ea typeface="Times New Roman"/>
                          <a:cs typeface="Times New Roman"/>
                        </a:rPr>
                        <a:t>m</a:t>
                      </a:r>
                      <a:r>
                        <a:rPr lang="el-GR" sz="1400">
                          <a:solidFill>
                            <a:srgbClr val="000000"/>
                          </a:solidFill>
                          <a:latin typeface="Arial"/>
                          <a:ea typeface="Times New Roman"/>
                          <a:cs typeface="Times New Roman"/>
                        </a:rPr>
                        <a:t>)</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tc gridSpan="2">
                  <a:txBody>
                    <a:bodyPr/>
                    <a:lstStyle/>
                    <a:p>
                      <a:pPr algn="ctr">
                        <a:lnSpc>
                          <a:spcPct val="115000"/>
                        </a:lnSpc>
                        <a:spcAft>
                          <a:spcPts val="300"/>
                        </a:spcAft>
                      </a:pPr>
                      <a:r>
                        <a:rPr lang="el-GR" sz="1400">
                          <a:solidFill>
                            <a:srgbClr val="000000"/>
                          </a:solidFill>
                          <a:latin typeface="Arial"/>
                          <a:ea typeface="Times New Roman"/>
                          <a:cs typeface="Times New Roman"/>
                        </a:rPr>
                        <a:t>Πυκνότητα Ισχύος Ισοδύναμου Επίπεδου ΗΜ κύματος (</a:t>
                      </a:r>
                      <a:r>
                        <a:rPr lang="en-US" sz="1400">
                          <a:solidFill>
                            <a:srgbClr val="000000"/>
                          </a:solidFill>
                          <a:latin typeface="Arial"/>
                          <a:ea typeface="Times New Roman"/>
                          <a:cs typeface="Times New Roman"/>
                        </a:rPr>
                        <a:t>W</a:t>
                      </a:r>
                      <a:r>
                        <a:rPr lang="el-GR" sz="1400">
                          <a:solidFill>
                            <a:srgbClr val="000000"/>
                          </a:solidFill>
                          <a:latin typeface="Arial"/>
                          <a:ea typeface="Times New Roman"/>
                          <a:cs typeface="Times New Roman"/>
                        </a:rPr>
                        <a:t>/</a:t>
                      </a:r>
                      <a:r>
                        <a:rPr lang="en-US" sz="1400">
                          <a:solidFill>
                            <a:srgbClr val="000000"/>
                          </a:solidFill>
                          <a:latin typeface="Arial"/>
                          <a:ea typeface="Times New Roman"/>
                          <a:cs typeface="Times New Roman"/>
                        </a:rPr>
                        <a:t>m</a:t>
                      </a:r>
                      <a:r>
                        <a:rPr lang="el-GR" sz="1400" baseline="30000">
                          <a:solidFill>
                            <a:srgbClr val="000000"/>
                          </a:solidFill>
                          <a:latin typeface="Arial"/>
                          <a:ea typeface="Times New Roman"/>
                          <a:cs typeface="Times New Roman"/>
                        </a:rPr>
                        <a:t>2</a:t>
                      </a:r>
                      <a:r>
                        <a:rPr lang="el-GR" sz="1400">
                          <a:solidFill>
                            <a:srgbClr val="000000"/>
                          </a:solidFill>
                          <a:latin typeface="Arial"/>
                          <a:ea typeface="Times New Roman"/>
                          <a:cs typeface="Times New Roman"/>
                        </a:rPr>
                        <a:t>)</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l-GR"/>
                    </a:p>
                  </a:txBody>
                  <a:tcPr/>
                </a:tc>
                <a:extLst>
                  <a:ext uri="{0D108BD9-81ED-4DB2-BD59-A6C34878D82A}">
                    <a16:rowId xmlns:a16="http://schemas.microsoft.com/office/drawing/2014/main" val="10000"/>
                  </a:ext>
                </a:extLst>
              </a:tr>
              <a:tr h="530987">
                <a:tc vMerge="1">
                  <a:txBody>
                    <a:bodyPr/>
                    <a:lstStyle/>
                    <a:p>
                      <a:endParaRPr lang="el-GR"/>
                    </a:p>
                  </a:txBody>
                  <a:tcPr/>
                </a:tc>
                <a:tc>
                  <a:txBody>
                    <a:bodyPr/>
                    <a:lstStyle/>
                    <a:p>
                      <a:pPr algn="ctr">
                        <a:lnSpc>
                          <a:spcPct val="115000"/>
                        </a:lnSpc>
                        <a:spcAft>
                          <a:spcPts val="300"/>
                        </a:spcAft>
                      </a:pPr>
                      <a:r>
                        <a:rPr lang="el-GR" sz="1400">
                          <a:solidFill>
                            <a:srgbClr val="000000"/>
                          </a:solidFill>
                          <a:latin typeface="Arial"/>
                          <a:ea typeface="Times New Roman"/>
                          <a:cs typeface="Times New Roman"/>
                        </a:rPr>
                        <a:t>70% τιμών ΕΕ</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60% τιμών ΕΕ</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70% τιμών ΕΕ</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60% τιμών ΕΕ</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70% τιμών ΕΕ</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60% τιμών ΕΕ</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703716">
                <a:tc>
                  <a:txBody>
                    <a:bodyPr/>
                    <a:lstStyle/>
                    <a:p>
                      <a:pPr algn="just">
                        <a:lnSpc>
                          <a:spcPct val="115000"/>
                        </a:lnSpc>
                        <a:spcAft>
                          <a:spcPts val="300"/>
                        </a:spcAft>
                      </a:pPr>
                      <a:r>
                        <a:rPr lang="el-GR" sz="1400">
                          <a:solidFill>
                            <a:srgbClr val="000000"/>
                          </a:solidFill>
                          <a:latin typeface="Arial"/>
                          <a:ea typeface="Times New Roman"/>
                          <a:cs typeface="Times New Roman"/>
                        </a:rPr>
                        <a:t>Κινητή τηλεφωνία 900 </a:t>
                      </a:r>
                      <a:r>
                        <a:rPr lang="en-US" sz="1400">
                          <a:solidFill>
                            <a:srgbClr val="000000"/>
                          </a:solidFill>
                          <a:latin typeface="Arial"/>
                          <a:ea typeface="Times New Roman"/>
                          <a:cs typeface="Times New Roman"/>
                        </a:rPr>
                        <a:t>MHz (GSM)</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dirty="0">
                          <a:solidFill>
                            <a:srgbClr val="000000"/>
                          </a:solidFill>
                          <a:latin typeface="Arial"/>
                          <a:ea typeface="Times New Roman"/>
                          <a:cs typeface="Times New Roman"/>
                        </a:rPr>
                        <a:t>28,7</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24,6</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0,08</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0,066</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3,15</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dirty="0">
                          <a:solidFill>
                            <a:srgbClr val="000000"/>
                          </a:solidFill>
                          <a:latin typeface="Arial"/>
                          <a:ea typeface="Times New Roman"/>
                          <a:cs typeface="Times New Roman"/>
                        </a:rPr>
                        <a:t>2,7</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03716">
                <a:tc>
                  <a:txBody>
                    <a:bodyPr/>
                    <a:lstStyle/>
                    <a:p>
                      <a:pPr algn="just">
                        <a:lnSpc>
                          <a:spcPct val="115000"/>
                        </a:lnSpc>
                        <a:spcAft>
                          <a:spcPts val="300"/>
                        </a:spcAft>
                      </a:pPr>
                      <a:r>
                        <a:rPr lang="el-GR" sz="1400">
                          <a:solidFill>
                            <a:srgbClr val="000000"/>
                          </a:solidFill>
                          <a:latin typeface="Arial"/>
                          <a:ea typeface="Times New Roman"/>
                          <a:cs typeface="Times New Roman"/>
                        </a:rPr>
                        <a:t>Κινητή τηλεφωνία </a:t>
                      </a:r>
                      <a:r>
                        <a:rPr lang="en-US" sz="1400">
                          <a:solidFill>
                            <a:srgbClr val="000000"/>
                          </a:solidFill>
                          <a:latin typeface="Arial"/>
                          <a:ea typeface="Times New Roman"/>
                          <a:cs typeface="Times New Roman"/>
                        </a:rPr>
                        <a:t>18</a:t>
                      </a:r>
                      <a:r>
                        <a:rPr lang="el-GR" sz="1400">
                          <a:solidFill>
                            <a:srgbClr val="000000"/>
                          </a:solidFill>
                          <a:latin typeface="Arial"/>
                          <a:ea typeface="Times New Roman"/>
                          <a:cs typeface="Times New Roman"/>
                        </a:rPr>
                        <a:t>00 </a:t>
                      </a:r>
                      <a:r>
                        <a:rPr lang="en-US" sz="1400">
                          <a:solidFill>
                            <a:srgbClr val="000000"/>
                          </a:solidFill>
                          <a:latin typeface="Arial"/>
                          <a:ea typeface="Times New Roman"/>
                          <a:cs typeface="Times New Roman"/>
                        </a:rPr>
                        <a:t>MHz (DCS)</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40,6</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34,8</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0,11</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0,096</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6,3</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300"/>
                        </a:spcAft>
                      </a:pPr>
                      <a:r>
                        <a:rPr lang="el-GR" sz="1400">
                          <a:solidFill>
                            <a:srgbClr val="000000"/>
                          </a:solidFill>
                          <a:latin typeface="Arial"/>
                          <a:ea typeface="Times New Roman"/>
                          <a:cs typeface="Times New Roman"/>
                        </a:rPr>
                        <a:t>5,4</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703716">
                <a:tc>
                  <a:txBody>
                    <a:bodyPr/>
                    <a:lstStyle/>
                    <a:p>
                      <a:pPr algn="just">
                        <a:lnSpc>
                          <a:spcPct val="115000"/>
                        </a:lnSpc>
                        <a:spcAft>
                          <a:spcPts val="300"/>
                        </a:spcAft>
                      </a:pPr>
                      <a:r>
                        <a:rPr lang="el-GR" sz="1400">
                          <a:solidFill>
                            <a:srgbClr val="000000"/>
                          </a:solidFill>
                          <a:latin typeface="Arial"/>
                          <a:ea typeface="Times New Roman"/>
                          <a:cs typeface="Times New Roman"/>
                        </a:rPr>
                        <a:t>Κινητή τηλεφωνία </a:t>
                      </a:r>
                      <a:r>
                        <a:rPr lang="en-US" sz="1400">
                          <a:solidFill>
                            <a:srgbClr val="000000"/>
                          </a:solidFill>
                          <a:latin typeface="Arial"/>
                          <a:ea typeface="Times New Roman"/>
                          <a:cs typeface="Times New Roman"/>
                        </a:rPr>
                        <a:t>21</a:t>
                      </a:r>
                      <a:r>
                        <a:rPr lang="el-GR" sz="1400">
                          <a:solidFill>
                            <a:srgbClr val="000000"/>
                          </a:solidFill>
                          <a:latin typeface="Arial"/>
                          <a:ea typeface="Times New Roman"/>
                          <a:cs typeface="Times New Roman"/>
                        </a:rPr>
                        <a:t>00 </a:t>
                      </a:r>
                      <a:r>
                        <a:rPr lang="en-US" sz="1400">
                          <a:solidFill>
                            <a:srgbClr val="000000"/>
                          </a:solidFill>
                          <a:latin typeface="Arial"/>
                          <a:ea typeface="Times New Roman"/>
                          <a:cs typeface="Times New Roman"/>
                        </a:rPr>
                        <a:t>MHz (UMTS)</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300"/>
                        </a:spcAft>
                      </a:pPr>
                      <a:r>
                        <a:rPr lang="el-GR" sz="1400">
                          <a:solidFill>
                            <a:srgbClr val="000000"/>
                          </a:solidFill>
                          <a:latin typeface="Arial"/>
                          <a:ea typeface="Times New Roman"/>
                          <a:cs typeface="Times New Roman"/>
                        </a:rPr>
                        <a:t>42,7</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300"/>
                        </a:spcAft>
                      </a:pPr>
                      <a:r>
                        <a:rPr lang="el-GR" sz="1400">
                          <a:solidFill>
                            <a:srgbClr val="000000"/>
                          </a:solidFill>
                          <a:latin typeface="Arial"/>
                          <a:ea typeface="Times New Roman"/>
                          <a:cs typeface="Times New Roman"/>
                        </a:rPr>
                        <a:t>36,6</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300"/>
                        </a:spcAft>
                      </a:pPr>
                      <a:r>
                        <a:rPr lang="el-GR" sz="1400">
                          <a:solidFill>
                            <a:srgbClr val="000000"/>
                          </a:solidFill>
                          <a:latin typeface="Arial"/>
                          <a:ea typeface="Times New Roman"/>
                          <a:cs typeface="Times New Roman"/>
                        </a:rPr>
                        <a:t>0,11</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300"/>
                        </a:spcAft>
                      </a:pPr>
                      <a:r>
                        <a:rPr lang="el-GR" sz="1400">
                          <a:solidFill>
                            <a:srgbClr val="000000"/>
                          </a:solidFill>
                          <a:latin typeface="Arial"/>
                          <a:ea typeface="Times New Roman"/>
                          <a:cs typeface="Times New Roman"/>
                        </a:rPr>
                        <a:t>0,096</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300"/>
                        </a:spcAft>
                      </a:pPr>
                      <a:r>
                        <a:rPr lang="el-GR" sz="1400">
                          <a:solidFill>
                            <a:srgbClr val="000000"/>
                          </a:solidFill>
                          <a:latin typeface="Arial"/>
                          <a:ea typeface="Times New Roman"/>
                          <a:cs typeface="Times New Roman"/>
                        </a:rPr>
                        <a:t>7</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algn="ctr">
                        <a:lnSpc>
                          <a:spcPct val="115000"/>
                        </a:lnSpc>
                        <a:spcAft>
                          <a:spcPts val="300"/>
                        </a:spcAft>
                      </a:pPr>
                      <a:r>
                        <a:rPr lang="el-GR" sz="1400">
                          <a:solidFill>
                            <a:srgbClr val="000000"/>
                          </a:solidFill>
                          <a:latin typeface="Arial"/>
                          <a:ea typeface="Times New Roman"/>
                          <a:cs typeface="Times New Roman"/>
                        </a:rPr>
                        <a:t>6</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530987">
                <a:tc>
                  <a:txBody>
                    <a:bodyPr/>
                    <a:lstStyle/>
                    <a:p>
                      <a:pPr algn="just">
                        <a:lnSpc>
                          <a:spcPct val="115000"/>
                        </a:lnSpc>
                        <a:spcAft>
                          <a:spcPts val="300"/>
                        </a:spcAft>
                      </a:pPr>
                      <a:r>
                        <a:rPr lang="el-GR" sz="1400">
                          <a:solidFill>
                            <a:srgbClr val="000000"/>
                          </a:solidFill>
                          <a:latin typeface="Arial"/>
                          <a:ea typeface="Times New Roman"/>
                          <a:cs typeface="Times New Roman"/>
                        </a:rPr>
                        <a:t>Ασύρματα Δίκτυα 2,4 </a:t>
                      </a:r>
                      <a:r>
                        <a:rPr lang="en-US" sz="1400">
                          <a:solidFill>
                            <a:srgbClr val="000000"/>
                          </a:solidFill>
                          <a:latin typeface="Arial"/>
                          <a:ea typeface="Times New Roman"/>
                          <a:cs typeface="Times New Roman"/>
                        </a:rPr>
                        <a:t>GHz (WiFi)</a:t>
                      </a:r>
                      <a:endParaRPr lang="el-GR" sz="140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5"/>
                  </a:ext>
                </a:extLst>
              </a:tr>
              <a:tr h="338418">
                <a:tc>
                  <a:txBody>
                    <a:bodyPr/>
                    <a:lstStyle/>
                    <a:p>
                      <a:pPr algn="just">
                        <a:lnSpc>
                          <a:spcPct val="115000"/>
                        </a:lnSpc>
                        <a:spcAft>
                          <a:spcPts val="300"/>
                        </a:spcAft>
                      </a:pPr>
                      <a:r>
                        <a:rPr lang="el-GR" sz="1400" dirty="0">
                          <a:solidFill>
                            <a:srgbClr val="000000"/>
                          </a:solidFill>
                          <a:latin typeface="Arial"/>
                          <a:ea typeface="Times New Roman"/>
                          <a:cs typeface="Times New Roman"/>
                        </a:rPr>
                        <a:t>Ασύρματα Δίκτυα 3,5 </a:t>
                      </a:r>
                      <a:r>
                        <a:rPr lang="en-US" sz="1400" dirty="0">
                          <a:solidFill>
                            <a:srgbClr val="000000"/>
                          </a:solidFill>
                          <a:latin typeface="Arial"/>
                          <a:ea typeface="Times New Roman"/>
                          <a:cs typeface="Times New Roman"/>
                        </a:rPr>
                        <a:t>GHz (</a:t>
                      </a:r>
                      <a:r>
                        <a:rPr lang="en-US" sz="1400" dirty="0" err="1">
                          <a:solidFill>
                            <a:srgbClr val="000000"/>
                          </a:solidFill>
                          <a:latin typeface="Arial"/>
                          <a:ea typeface="Times New Roman"/>
                          <a:cs typeface="Times New Roman"/>
                        </a:rPr>
                        <a:t>WiMax</a:t>
                      </a:r>
                      <a:r>
                        <a:rPr lang="en-US" sz="1400" dirty="0">
                          <a:solidFill>
                            <a:srgbClr val="000000"/>
                          </a:solidFill>
                          <a:latin typeface="Arial"/>
                          <a:ea typeface="Times New Roman"/>
                          <a:cs typeface="Times New Roman"/>
                        </a:rPr>
                        <a:t>)</a:t>
                      </a:r>
                      <a:endParaRPr lang="el-GR" sz="1400" dirty="0">
                        <a:latin typeface="Calibri"/>
                        <a:ea typeface="Calibri"/>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tc vMerge="1">
                  <a:txBody>
                    <a:bodyPr/>
                    <a:lstStyle/>
                    <a:p>
                      <a:endParaRPr lang="el-GR"/>
                    </a:p>
                  </a:txBody>
                  <a:tcPr/>
                </a:tc>
                <a:extLst>
                  <a:ext uri="{0D108BD9-81ED-4DB2-BD59-A6C34878D82A}">
                    <a16:rowId xmlns:a16="http://schemas.microsoft.com/office/drawing/2014/main" val="10006"/>
                  </a:ext>
                </a:extLst>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5 - Θέση αριθμού διαφάνειας"/>
          <p:cNvSpPr>
            <a:spLocks noGrp="1"/>
          </p:cNvSpPr>
          <p:nvPr>
            <p:ph type="sldNum" sz="quarter" idx="12"/>
          </p:nvPr>
        </p:nvSpPr>
        <p:spPr>
          <a:noFill/>
        </p:spPr>
        <p:txBody>
          <a:bodyPr/>
          <a:lstStyle/>
          <a:p>
            <a:fld id="{91EFC8F9-A207-4B73-96D7-360D6CD8971E}" type="slidenum">
              <a:rPr lang="el-GR" smtClean="0">
                <a:latin typeface="Arial" pitchFamily="34" charset="0"/>
              </a:rPr>
              <a:pPr/>
              <a:t>27</a:t>
            </a:fld>
            <a:endParaRPr lang="el-GR" smtClean="0">
              <a:latin typeface="Arial" pitchFamily="34" charset="0"/>
            </a:endParaRPr>
          </a:p>
        </p:txBody>
      </p:sp>
      <p:sp>
        <p:nvSpPr>
          <p:cNvPr id="16388" name="Rectangle 6"/>
          <p:cNvSpPr>
            <a:spLocks noGrp="1" noChangeArrowheads="1"/>
          </p:cNvSpPr>
          <p:nvPr>
            <p:ph type="title"/>
          </p:nvPr>
        </p:nvSpPr>
        <p:spPr bwMode="auto">
          <a:xfrm>
            <a:off x="685800" y="228600"/>
            <a:ext cx="7772400" cy="609600"/>
          </a:xfrm>
          <a:noFill/>
          <a:ln>
            <a:miter lim="800000"/>
            <a:headEnd/>
            <a:tailEnd/>
          </a:ln>
        </p:spPr>
        <p:txBody>
          <a:bodyPr vert="horz" wrap="square" lIns="91440" tIns="45720" rIns="91440" bIns="45720" numCol="1" anchor="t" anchorCtr="0" compatLnSpc="1">
            <a:prstTxWarp prst="textNoShape">
              <a:avLst/>
            </a:prstTxWarp>
          </a:bodyPr>
          <a:lstStyle/>
          <a:p>
            <a:pPr lvl="0" eaLnBrk="1" hangingPunct="1"/>
            <a:r>
              <a:rPr lang="el-GR" sz="3200" dirty="0" smtClean="0">
                <a:solidFill>
                  <a:srgbClr val="FFFF00"/>
                </a:solidFill>
              </a:rPr>
              <a:t>Νομικό Πλαίσιο</a:t>
            </a:r>
            <a:endParaRPr lang="el-GR" sz="1800" dirty="0" smtClean="0"/>
          </a:p>
        </p:txBody>
      </p:sp>
      <p:sp>
        <p:nvSpPr>
          <p:cNvPr id="5" name="9 - Θέση περιεχομένου"/>
          <p:cNvSpPr>
            <a:spLocks noGrp="1"/>
          </p:cNvSpPr>
          <p:nvPr>
            <p:ph idx="1"/>
          </p:nvPr>
        </p:nvSpPr>
        <p:spPr>
          <a:xfrm>
            <a:off x="457200" y="1268413"/>
            <a:ext cx="8229600" cy="4857750"/>
          </a:xfrm>
        </p:spPr>
        <p:txBody>
          <a:bodyPr/>
          <a:lstStyle/>
          <a:p>
            <a:pPr lvl="1"/>
            <a:r>
              <a:rPr lang="el-GR" dirty="0" smtClean="0"/>
              <a:t>Διεθνώς</a:t>
            </a:r>
            <a:endParaRPr lang="el-GR" sz="3200" dirty="0" smtClean="0"/>
          </a:p>
          <a:p>
            <a:pPr lvl="0"/>
            <a:r>
              <a:rPr lang="el-GR" sz="1600" dirty="0" smtClean="0"/>
              <a:t>Σύσταση του Συμβουλίου της Ευρωπαϊκής Ένωσης της 12ης Ιουλίου 1999 περί του περιορισμού της έκθεσης του κοινού σε ηλεκτρομαγνητικά πεδία (0 </a:t>
            </a:r>
            <a:r>
              <a:rPr lang="el-GR" sz="1600" dirty="0" err="1" smtClean="0"/>
              <a:t>Hz</a:t>
            </a:r>
            <a:r>
              <a:rPr lang="el-GR" sz="1600" dirty="0" smtClean="0"/>
              <a:t> – 300 </a:t>
            </a:r>
            <a:r>
              <a:rPr lang="el-GR" sz="1600" dirty="0" err="1" smtClean="0"/>
              <a:t>GHz</a:t>
            </a:r>
            <a:r>
              <a:rPr lang="el-GR" sz="1600" dirty="0" smtClean="0"/>
              <a:t>), 1999/519/ΕΚ, Επίσημη Εφημερίδα των Ευρωπαϊκών Κοινοτήτων, L199, σελ. 59 – 70, 30 Ιουλίου 1999.</a:t>
            </a:r>
          </a:p>
          <a:p>
            <a:pPr lvl="0"/>
            <a:r>
              <a:rPr lang="el-GR" sz="1600" dirty="0" smtClean="0"/>
              <a:t>Οδηγία του Ευρωπαϊκού Κοινοβουλίου και του Ευρωπαϊκού Συμβουλίου (2004), Περί των ελαχίστων προδιαγραφών υγείας και ασφάλειας όσον αφορά στην έκθεση των εργαζομένων σε κινδύνους προερχόμενους από φυσικούς παράγοντες (ηλεκτρομαγνητικά πεδία),Οδηγία 2004/40/ΕΚ, Επίσημη Εφημερίδα της Ευρωπαϊκής Ένωσης, L159, σελ. 1 – 26.</a:t>
            </a:r>
          </a:p>
          <a:p>
            <a:pPr lvl="2">
              <a:buNone/>
            </a:pPr>
            <a:endParaRPr lang="el-GR" sz="3000" dirty="0" smtClean="0"/>
          </a:p>
          <a:p>
            <a:pPr>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5 - Θέση αριθμού διαφάνειας"/>
          <p:cNvSpPr>
            <a:spLocks noGrp="1"/>
          </p:cNvSpPr>
          <p:nvPr>
            <p:ph type="sldNum" sz="quarter" idx="12"/>
          </p:nvPr>
        </p:nvSpPr>
        <p:spPr>
          <a:noFill/>
        </p:spPr>
        <p:txBody>
          <a:bodyPr/>
          <a:lstStyle/>
          <a:p>
            <a:fld id="{91EFC8F9-A207-4B73-96D7-360D6CD8971E}" type="slidenum">
              <a:rPr lang="el-GR" smtClean="0">
                <a:latin typeface="Arial" pitchFamily="34" charset="0"/>
              </a:rPr>
              <a:pPr/>
              <a:t>28</a:t>
            </a:fld>
            <a:endParaRPr lang="el-GR" smtClean="0">
              <a:latin typeface="Arial" pitchFamily="34" charset="0"/>
            </a:endParaRPr>
          </a:p>
        </p:txBody>
      </p:sp>
      <p:sp>
        <p:nvSpPr>
          <p:cNvPr id="16388" name="Rectangle 6"/>
          <p:cNvSpPr>
            <a:spLocks noGrp="1" noChangeArrowheads="1"/>
          </p:cNvSpPr>
          <p:nvPr>
            <p:ph type="title"/>
          </p:nvPr>
        </p:nvSpPr>
        <p:spPr bwMode="auto">
          <a:xfrm>
            <a:off x="685800" y="228600"/>
            <a:ext cx="7772400" cy="609600"/>
          </a:xfrm>
          <a:noFill/>
          <a:ln>
            <a:miter lim="800000"/>
            <a:headEnd/>
            <a:tailEnd/>
          </a:ln>
        </p:spPr>
        <p:txBody>
          <a:bodyPr vert="horz" wrap="square" lIns="91440" tIns="45720" rIns="91440" bIns="45720" numCol="1" anchor="t" anchorCtr="0" compatLnSpc="1">
            <a:prstTxWarp prst="textNoShape">
              <a:avLst/>
            </a:prstTxWarp>
          </a:bodyPr>
          <a:lstStyle/>
          <a:p>
            <a:pPr lvl="0" eaLnBrk="1" hangingPunct="1"/>
            <a:r>
              <a:rPr lang="el-GR" sz="3200" dirty="0" smtClean="0">
                <a:solidFill>
                  <a:srgbClr val="FFFF00"/>
                </a:solidFill>
              </a:rPr>
              <a:t>Νομικό Πλαίσιο</a:t>
            </a:r>
            <a:endParaRPr lang="el-GR" sz="1800" dirty="0" smtClean="0"/>
          </a:p>
        </p:txBody>
      </p:sp>
      <p:sp>
        <p:nvSpPr>
          <p:cNvPr id="5" name="9 - Θέση περιεχομένου"/>
          <p:cNvSpPr>
            <a:spLocks noGrp="1"/>
          </p:cNvSpPr>
          <p:nvPr>
            <p:ph idx="1"/>
          </p:nvPr>
        </p:nvSpPr>
        <p:spPr>
          <a:xfrm>
            <a:off x="457200" y="1268413"/>
            <a:ext cx="8229600" cy="4857750"/>
          </a:xfrm>
        </p:spPr>
        <p:txBody>
          <a:bodyPr/>
          <a:lstStyle/>
          <a:p>
            <a:pPr lvl="1"/>
            <a:r>
              <a:rPr lang="el-GR" dirty="0" smtClean="0"/>
              <a:t>Στην Ελλάδα</a:t>
            </a:r>
          </a:p>
          <a:p>
            <a:pPr lvl="0"/>
            <a:r>
              <a:rPr lang="el-GR" sz="1200" dirty="0" smtClean="0"/>
              <a:t>ΠΔ 44/2002  «</a:t>
            </a:r>
            <a:r>
              <a:rPr lang="el-GR" sz="1200" dirty="0" err="1" smtClean="0"/>
              <a:t>Ραδιοεξοπλισμός</a:t>
            </a:r>
            <a:r>
              <a:rPr lang="el-GR" sz="1200" dirty="0" smtClean="0"/>
              <a:t> και τηλεπικοινωνιακός τερματικός εξοπλισμός και αμοιβαία αναγνώριση της συμμόρφωσης των εξοπλισμών αυτών. Προσαρμογή της ελληνικής νομοθεσίας στην οδηγία 99/5/ΕΚ του Ευρωπαϊκού Κοινοβουλίου και του Συμβουλίου της 9 Μαρτίου 1999», ΦΕΚ 44 Α/7 Μαρτίου 2002.</a:t>
            </a:r>
          </a:p>
          <a:p>
            <a:pPr lvl="0"/>
            <a:r>
              <a:rPr lang="el-GR" sz="1200" dirty="0" err="1" smtClean="0"/>
              <a:t>ΚΥΑ</a:t>
            </a:r>
            <a:r>
              <a:rPr lang="el-GR" sz="1200" dirty="0" smtClean="0"/>
              <a:t> 53571/3839: «Μέτρα προφύλαξης του κοινού από τη λειτουργία κεραιών εγκατεστημένων στην ξηρά», ΦΕΚ 1105Β/6-9-2000 </a:t>
            </a:r>
          </a:p>
          <a:p>
            <a:pPr lvl="0"/>
            <a:r>
              <a:rPr lang="el-GR" sz="1200" dirty="0" err="1" smtClean="0"/>
              <a:t>ΚΥΑ</a:t>
            </a:r>
            <a:r>
              <a:rPr lang="el-GR" sz="1200" dirty="0" smtClean="0"/>
              <a:t> 2300 </a:t>
            </a:r>
            <a:r>
              <a:rPr lang="el-GR" sz="1200" dirty="0" err="1" smtClean="0"/>
              <a:t>ΕΦΑ</a:t>
            </a:r>
            <a:r>
              <a:rPr lang="el-GR" sz="1200" dirty="0" smtClean="0"/>
              <a:t> (493) «Τρόπος διενέργειας των μετρήσεων για την τήρηση των ορίων ασφαλούς έκθεσης του κοινού σε ηλεκτρομαγνητική ακτινοβολία από κάθε κεραία», ΦΕΚ 346 Β/3 Μαρτίου 2008</a:t>
            </a:r>
          </a:p>
          <a:p>
            <a:pPr lvl="0"/>
            <a:r>
              <a:rPr lang="el-GR" sz="1200" dirty="0" err="1" smtClean="0"/>
              <a:t>ΚΥΑ</a:t>
            </a:r>
            <a:r>
              <a:rPr lang="el-GR" sz="1200" dirty="0" smtClean="0"/>
              <a:t> 3060 (</a:t>
            </a:r>
            <a:r>
              <a:rPr lang="el-GR" sz="1200" dirty="0" err="1" smtClean="0"/>
              <a:t>ΦΟΡ</a:t>
            </a:r>
            <a:r>
              <a:rPr lang="el-GR" sz="1200" dirty="0" smtClean="0"/>
              <a:t>) 238: «Μέτρα προφύλαξης του κοινού από τη λειτουργία διατάξεων εκπομπής ηλεκτρομαγνητικών πεδίων χαμηλών συχνοτήτων», ΦΕΚ 512  Β/ 25 Απριλίου 2002</a:t>
            </a:r>
          </a:p>
          <a:p>
            <a:pPr lvl="0"/>
            <a:r>
              <a:rPr lang="el-GR" sz="1200" dirty="0" err="1" smtClean="0"/>
              <a:t>ΚΥΑ</a:t>
            </a:r>
            <a:r>
              <a:rPr lang="el-GR" sz="1200" dirty="0" smtClean="0"/>
              <a:t> 8701/118 «Προσδιορισμός ύψους του παραβόλου το οποίο καταβάλλεται στην Ελληνική Επιτροπή Ατομικής Ενέργειας (Ε.Ε.Α.Ε.) για τον έλεγχο τήρησης των ορίων ασφαλούς έκθεσης του κοινού σε ηλεκτρομαγνητική ακτινοβολία», ΦΕΚ 302 Β/7 Μαρτίου 2007</a:t>
            </a:r>
          </a:p>
          <a:p>
            <a:pPr lvl="0"/>
            <a:r>
              <a:rPr lang="el-GR" sz="1200" dirty="0" smtClean="0"/>
              <a:t>Υπουργική Απόφαση ΥΠΕΧΩΔΕ/126884 «Διαδικασία Περιβαλλοντικής </a:t>
            </a:r>
            <a:r>
              <a:rPr lang="el-GR" sz="1200" dirty="0" err="1" smtClean="0"/>
              <a:t>Αδειοδότησης</a:t>
            </a:r>
            <a:r>
              <a:rPr lang="el-GR" sz="1200" dirty="0" smtClean="0"/>
              <a:t> και Περιεχόμενο Περιβαλλοντικών Μελετών για τις Εγκαταστάσεις Κεραιών Σταθμών στην Ξηρά, σύμφωνα με το άρθρο 31, παρ. 18 του ν. 3431/2006 (ΦΕΚ Α' 13)», ΦΕΚ 435 Β /29 Μαρτίου 2007 </a:t>
            </a:r>
          </a:p>
          <a:p>
            <a:pPr lvl="0"/>
            <a:r>
              <a:rPr lang="el-GR" sz="1200" dirty="0" smtClean="0"/>
              <a:t>Απόφαση </a:t>
            </a:r>
            <a:r>
              <a:rPr lang="el-GR" sz="1200" dirty="0" err="1" smtClean="0"/>
              <a:t>ΕΕΤΤ</a:t>
            </a:r>
            <a:r>
              <a:rPr lang="el-GR" sz="1200" dirty="0" smtClean="0"/>
              <a:t> 406/22 «Κανονισμός αδειών κατασκευών κεραιών στην Ξηρά, σύμφωνα με το </a:t>
            </a:r>
            <a:r>
              <a:rPr lang="en-US" sz="1200" dirty="0" smtClean="0"/>
              <a:t>N</a:t>
            </a:r>
            <a:r>
              <a:rPr lang="el-GR" sz="1200" dirty="0" smtClean="0"/>
              <a:t>. 3431/2006», ΦΕΚ 1666 Β /14 Νοεμβρίου 2006 </a:t>
            </a:r>
          </a:p>
          <a:p>
            <a:pPr lvl="0"/>
            <a:r>
              <a:rPr lang="el-GR" sz="1200" dirty="0" smtClean="0"/>
              <a:t>Απόφαση </a:t>
            </a:r>
            <a:r>
              <a:rPr lang="el-GR" sz="1200" dirty="0" err="1" smtClean="0"/>
              <a:t>ΕΕΤΤ</a:t>
            </a:r>
            <a:r>
              <a:rPr lang="el-GR" sz="1200" dirty="0" smtClean="0"/>
              <a:t> 384/1 «Υπαγωγή κατασκευών κεραιών στο άρθρο 1 παρ. 2 </a:t>
            </a:r>
            <a:r>
              <a:rPr lang="el-GR" sz="1200" dirty="0" err="1" smtClean="0"/>
              <a:t>εδ</a:t>
            </a:r>
            <a:r>
              <a:rPr lang="el-GR" sz="1200" dirty="0" smtClean="0"/>
              <a:t>. </a:t>
            </a:r>
            <a:r>
              <a:rPr lang="el-GR" sz="1200" dirty="0" err="1" smtClean="0"/>
              <a:t>ζ΄</a:t>
            </a:r>
            <a:r>
              <a:rPr lang="el-GR" sz="1200" dirty="0" smtClean="0"/>
              <a:t> του Ν.2801/2000», ΦΕΚ 739 Β/20 Ιουνίου 2006</a:t>
            </a:r>
          </a:p>
          <a:p>
            <a:pPr lvl="0"/>
            <a:r>
              <a:rPr lang="el-GR" sz="1200" dirty="0" smtClean="0"/>
              <a:t>Απόφαση </a:t>
            </a:r>
            <a:r>
              <a:rPr lang="el-GR" sz="1200" dirty="0" err="1" smtClean="0"/>
              <a:t>ΕΕΤΤ</a:t>
            </a:r>
            <a:r>
              <a:rPr lang="el-GR" sz="1200" dirty="0" smtClean="0"/>
              <a:t> 227/86 «Κατασκευές κεραιών για τις οποίες δεν απαιτείται άδεια, σύμφωνα με το άρθρο 1 του Ν. 2801/2000», ΦΕΚ 1226 Β/20 Σεπτεμβρίου 2001 </a:t>
            </a:r>
          </a:p>
          <a:p>
            <a:pPr lvl="2"/>
            <a:endParaRPr lang="el-GR" sz="3000" dirty="0" smtClean="0"/>
          </a:p>
          <a:p>
            <a:pPr>
              <a:buNone/>
            </a:pP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5">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4"/>
          <p:cNvSpPr>
            <a:spLocks noChangeArrowheads="1"/>
          </p:cNvSpPr>
          <p:nvPr/>
        </p:nvSpPr>
        <p:spPr bwMode="auto">
          <a:xfrm>
            <a:off x="1" y="214290"/>
            <a:ext cx="8459788" cy="571505"/>
          </a:xfrm>
          <a:prstGeom prst="rect">
            <a:avLst/>
          </a:prstGeom>
          <a:noFill/>
          <a:ln w="9525">
            <a:noFill/>
            <a:miter lim="800000"/>
            <a:headEnd/>
            <a:tailEnd/>
          </a:ln>
          <a:effectLst/>
        </p:spPr>
        <p:txBody>
          <a:bodyPr anchor="b" anchorCtr="1"/>
          <a:lstStyle/>
          <a:p>
            <a:pPr eaLnBrk="1" hangingPunct="1">
              <a:spcBef>
                <a:spcPct val="0"/>
              </a:spcBef>
              <a:defRPr/>
            </a:pPr>
            <a:r>
              <a:rPr lang="en-US" sz="3200" dirty="0" smtClean="0">
                <a:solidFill>
                  <a:srgbClr val="FFFF00"/>
                </a:solidFill>
                <a:latin typeface="+mj-lt"/>
                <a:ea typeface="+mj-ea"/>
                <a:cs typeface="+mj-cs"/>
              </a:rPr>
              <a:t>Table with </a:t>
            </a:r>
            <a:r>
              <a:rPr lang="el-GR" sz="3200" dirty="0" smtClean="0">
                <a:solidFill>
                  <a:srgbClr val="FFFF00"/>
                </a:solidFill>
                <a:latin typeface="+mj-lt"/>
                <a:ea typeface="+mj-ea"/>
                <a:cs typeface="+mj-cs"/>
              </a:rPr>
              <a:t>SA</a:t>
            </a:r>
            <a:r>
              <a:rPr lang="en-US" sz="3200" dirty="0" smtClean="0">
                <a:solidFill>
                  <a:srgbClr val="FFFF00"/>
                </a:solidFill>
                <a:latin typeface="+mj-lt"/>
                <a:ea typeface="+mj-ea"/>
                <a:cs typeface="+mj-cs"/>
              </a:rPr>
              <a:t>R of some mobile devices</a:t>
            </a:r>
            <a:endParaRPr lang="el-GR" sz="3200" dirty="0" smtClean="0">
              <a:solidFill>
                <a:srgbClr val="FFFF00"/>
              </a:solidFill>
              <a:latin typeface="+mj-lt"/>
              <a:ea typeface="+mj-ea"/>
              <a:cs typeface="+mj-cs"/>
            </a:endParaRPr>
          </a:p>
        </p:txBody>
      </p:sp>
      <p:graphicFrame>
        <p:nvGraphicFramePr>
          <p:cNvPr id="95463" name="Group 231"/>
          <p:cNvGraphicFramePr>
            <a:graphicFrameLocks noGrp="1"/>
          </p:cNvGraphicFramePr>
          <p:nvPr/>
        </p:nvGraphicFramePr>
        <p:xfrm>
          <a:off x="1270000" y="1206500"/>
          <a:ext cx="3086100" cy="5608320"/>
        </p:xfrm>
        <a:graphic>
          <a:graphicData uri="http://schemas.openxmlformats.org/drawingml/2006/table">
            <a:tbl>
              <a:tblPr/>
              <a:tblGrid>
                <a:gridCol w="23876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Apple iPhone</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0.97</a:t>
                      </a: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Apple iPhοne 3G</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0.88</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HTC MTeoR Breeze</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1.03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HTC P3300 Artemis</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1.10</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HTC P3350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0.73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HTC P3450 Touch</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0.64</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HTC P6500 Sedna</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54</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Nokia N71 RM-112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38</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Nokia N78 RM-235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1.23</a:t>
                      </a:r>
                      <a:endParaRPr kumimoji="0" lang="el-GR" sz="1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Nokia N78 RM-236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1.01</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Nokia N96 RM-297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0.87</a:t>
                      </a:r>
                      <a:endParaRPr kumimoji="0" lang="el-GR" sz="1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Nokia N96 RM-472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82</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Nokia N95 RM-159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58</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Nokia N93i RM-157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65</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2127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C3310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98</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C3320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98</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C3380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0.9</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6</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6"/>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F1200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89</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7"/>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KG130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52</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8"/>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KG220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0.92</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9"/>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KG225</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0.92</a:t>
                      </a:r>
                      <a:endParaRPr kumimoji="0" lang="el-GR" sz="1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2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KP130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0.90</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21"/>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LG KP500</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0.41</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22"/>
                  </a:ext>
                </a:extLst>
              </a:tr>
            </a:tbl>
          </a:graphicData>
        </a:graphic>
      </p:graphicFrame>
      <p:graphicFrame>
        <p:nvGraphicFramePr>
          <p:cNvPr id="95484" name="Group 252"/>
          <p:cNvGraphicFramePr>
            <a:graphicFrameLocks noGrp="1"/>
          </p:cNvGraphicFramePr>
          <p:nvPr/>
        </p:nvGraphicFramePr>
        <p:xfrm>
          <a:off x="5014913" y="1196975"/>
          <a:ext cx="3086100" cy="5608320"/>
        </p:xfrm>
        <a:graphic>
          <a:graphicData uri="http://schemas.openxmlformats.org/drawingml/2006/table">
            <a:tbl>
              <a:tblPr/>
              <a:tblGrid>
                <a:gridCol w="2387600">
                  <a:extLst>
                    <a:ext uri="{9D8B030D-6E8A-4147-A177-3AD203B41FA5}">
                      <a16:colId xmlns:a16="http://schemas.microsoft.com/office/drawing/2014/main" val="20000"/>
                    </a:ext>
                  </a:extLst>
                </a:gridCol>
                <a:gridCol w="698500">
                  <a:extLst>
                    <a:ext uri="{9D8B030D-6E8A-4147-A177-3AD203B41FA5}">
                      <a16:colId xmlns:a16="http://schemas.microsoft.com/office/drawing/2014/main" val="20001"/>
                    </a:ext>
                  </a:extLst>
                </a:gridCol>
              </a:tblGrid>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err="1" smtClean="0">
                          <a:ln>
                            <a:noFill/>
                          </a:ln>
                          <a:solidFill>
                            <a:schemeClr val="tx1"/>
                          </a:solidFill>
                          <a:effectLst/>
                          <a:latin typeface="Times New Roman" pitchFamily="18" charset="0"/>
                        </a:rPr>
                        <a:t>Samsung</a:t>
                      </a:r>
                      <a:r>
                        <a:rPr kumimoji="0" lang="el-GR" sz="1000" b="0" i="0" u="none" strike="noStrike" cap="none" normalizeH="0" baseline="0" dirty="0" smtClean="0">
                          <a:ln>
                            <a:noFill/>
                          </a:ln>
                          <a:solidFill>
                            <a:schemeClr val="tx1"/>
                          </a:solidFill>
                          <a:effectLst/>
                          <a:latin typeface="Times New Roman" pitchFamily="18" charset="0"/>
                        </a:rPr>
                        <a:t> SGH-C300</a:t>
                      </a:r>
                    </a:p>
                  </a:txBody>
                  <a:tcPr anchor="ctr"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0.48</a:t>
                      </a:r>
                      <a:endParaRPr kumimoji="0" lang="el-GR" sz="1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cap="flat">
                      <a:noFill/>
                    </a:lnT>
                    <a:lnB>
                      <a:noFill/>
                    </a:lnB>
                    <a:lnTlToBr>
                      <a:noFill/>
                    </a:lnTlToBr>
                    <a:lnBlToTr>
                      <a:noFill/>
                    </a:lnBlToTr>
                    <a:noFill/>
                  </a:tcPr>
                </a:tc>
                <a:extLst>
                  <a:ext uri="{0D108BD9-81ED-4DB2-BD59-A6C34878D82A}">
                    <a16:rowId xmlns:a16="http://schemas.microsoft.com/office/drawing/2014/main" val="1000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SGH-C400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0.3</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1</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SGH-E370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49</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SGH-E350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48</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Samsung SGH-B300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0.73</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Samsung SGH-B320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59</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5"/>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Samsung SGH-B520</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34</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6"/>
                  </a:ext>
                </a:extLst>
              </a:tr>
              <a:tr h="161925">
                <a:tc>
                  <a:txBody>
                    <a:bodyPr/>
                    <a:lstStyle/>
                    <a:p>
                      <a:pPr marL="0" marR="0" lvl="0" indent="0" algn="l" defTabSz="914400" rtl="0" eaLnBrk="1" fontAlgn="base" latinLnBrk="0" hangingPunct="1">
                        <a:lnSpc>
                          <a:spcPct val="100000"/>
                        </a:lnSpc>
                        <a:spcBef>
                          <a:spcPct val="20000"/>
                        </a:spcBef>
                        <a:spcAft>
                          <a:spcPct val="0"/>
                        </a:spcAft>
                        <a:buClr>
                          <a:schemeClr val="hlink"/>
                        </a:buClr>
                        <a:buSzPct val="60000"/>
                        <a:buFont typeface="Wingdings" pitchFamily="2" charset="2"/>
                        <a:buNone/>
                        <a:tabLst/>
                      </a:pPr>
                      <a:r>
                        <a:rPr kumimoji="0" lang="el-GR" sz="1000" b="0" i="0" u="none" strike="noStrike" cap="none" normalizeH="0" baseline="0" smtClean="0">
                          <a:ln>
                            <a:noFill/>
                          </a:ln>
                          <a:solidFill>
                            <a:schemeClr val="tx1"/>
                          </a:solidFill>
                          <a:effectLst/>
                          <a:latin typeface="Times New Roman" pitchFamily="18" charset="0"/>
                        </a:rPr>
                        <a:t>Samsung SGH-E310</a:t>
                      </a:r>
                      <a:endPar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52</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7"/>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SGH-E340</a:t>
                      </a:r>
                      <a:endPar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0.82</a:t>
                      </a:r>
                      <a:endParaRPr kumimoji="0" lang="el-GR" sz="1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8"/>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SGH-E610</a:t>
                      </a:r>
                      <a:endPar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0.77</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9"/>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SGH-E740</a:t>
                      </a:r>
                      <a:endPar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0.39</a:t>
                      </a:r>
                      <a:endParaRPr kumimoji="0" lang="el-GR" sz="1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SGH-E760</a:t>
                      </a:r>
                      <a:endPar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0.94</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1"/>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SGH-E770</a:t>
                      </a:r>
                      <a:endPar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0.92</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2"/>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SGH-E780</a:t>
                      </a:r>
                      <a:endPar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endParaRP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0.50</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3"/>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Samsung SGH-E810</a:t>
                      </a:r>
                      <a:r>
                        <a:rPr kumimoji="0" lang="el-GR" sz="1000" b="0" i="0" u="none" strike="noStrike" cap="none" normalizeH="0" baseline="0" smtClean="0">
                          <a:ln>
                            <a:noFill/>
                          </a:ln>
                          <a:solidFill>
                            <a:schemeClr val="tx1"/>
                          </a:solidFill>
                          <a:effectLst>
                            <a:outerShdw blurRad="38100" dist="38100" dir="2700000" algn="tl">
                              <a:srgbClr val="000000"/>
                            </a:outerShdw>
                          </a:effectLst>
                          <a:latin typeface="Times New Roman" pitchFamily="18" charset="0"/>
                        </a:rPr>
                        <a:t> </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0.54</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4"/>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SonyEricsson K310i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0.6</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4</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5"/>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SonyEricsson K320i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0.92</a:t>
                      </a: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6"/>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SonyEricsson K330i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94</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7"/>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SonyEricsson K510i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0.7</a:t>
                      </a: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5</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8"/>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SonyEricsson W850i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0.60</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19"/>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SonyEricsson W880i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rPr>
                        <a:t>1.45</a:t>
                      </a:r>
                      <a:endParaRPr kumimoji="0" lang="el-GR" sz="1000" b="0" i="0" u="none" strike="noStrike" cap="none" normalizeH="0" baseline="0" smtClean="0">
                        <a:ln>
                          <a:noFill/>
                        </a:ln>
                        <a:solidFill>
                          <a:schemeClr val="tx1"/>
                        </a:solidFill>
                        <a:effectLst/>
                        <a:latin typeface="Times New Roman" pitchFamily="18"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20"/>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Times New Roman" pitchFamily="18" charset="0"/>
                        </a:rPr>
                        <a:t>SonyEricsson W890i</a:t>
                      </a:r>
                    </a:p>
                  </a:txBody>
                  <a:tcPr anchor="ctr"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rPr>
                        <a:t>1.38</a:t>
                      </a:r>
                      <a:endParaRPr kumimoji="0" lang="el-GR" sz="1000" b="0" i="0" u="none" strike="noStrike" cap="none" normalizeH="0" baseline="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21"/>
                  </a:ext>
                </a:extLst>
              </a:tr>
              <a:tr h="1619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dirty="0" err="1" smtClean="0">
                          <a:ln>
                            <a:noFill/>
                          </a:ln>
                          <a:solidFill>
                            <a:schemeClr val="tx1"/>
                          </a:solidFill>
                          <a:effectLst/>
                          <a:latin typeface="Times New Roman" pitchFamily="18" charset="0"/>
                        </a:rPr>
                        <a:t>SonyEricsson</a:t>
                      </a:r>
                      <a:r>
                        <a:rPr kumimoji="0" lang="el-GR" sz="1000" b="0" i="0" u="none" strike="noStrike" cap="none" normalizeH="0" baseline="0" dirty="0" smtClean="0">
                          <a:ln>
                            <a:noFill/>
                          </a:ln>
                          <a:solidFill>
                            <a:schemeClr val="tx1"/>
                          </a:solidFill>
                          <a:effectLst/>
                          <a:latin typeface="Times New Roman" pitchFamily="18" charset="0"/>
                        </a:rPr>
                        <a:t> W900i</a:t>
                      </a:r>
                    </a:p>
                  </a:txBody>
                  <a:tcPr anchor="ctr" horzOverflow="overflow">
                    <a:lnL cap="flat">
                      <a:noFill/>
                    </a:lnL>
                    <a:lnR>
                      <a:noFill/>
                    </a:lnR>
                    <a:lnT>
                      <a:noFill/>
                    </a:lnT>
                    <a:lnB cap="flat">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rPr>
                        <a:t>0.70</a:t>
                      </a:r>
                      <a:endParaRPr kumimoji="0" lang="el-GR" sz="1000" b="0" i="0" u="none" strike="noStrike" cap="none" normalizeH="0" baseline="0" dirty="0" smtClean="0">
                        <a:ln>
                          <a:noFill/>
                        </a:ln>
                        <a:solidFill>
                          <a:schemeClr val="tx1"/>
                        </a:solidFill>
                        <a:effectLst/>
                        <a:latin typeface="Times New Roman" pitchFamily="18" charset="0"/>
                        <a:ea typeface="Times New Roman" pitchFamily="18" charset="0"/>
                        <a:cs typeface="Arial" pitchFamily="34" charset="0"/>
                      </a:endParaRPr>
                    </a:p>
                  </a:txBody>
                  <a:tcPr anchor="ctr" horzOverflow="overflow">
                    <a:lnL>
                      <a:noFill/>
                    </a:lnL>
                    <a:lnR cap="flat">
                      <a:noFill/>
                    </a:lnR>
                    <a:lnT>
                      <a:noFill/>
                    </a:lnT>
                    <a:lnB cap="flat">
                      <a:noFill/>
                    </a:lnB>
                    <a:lnTlToBr>
                      <a:noFill/>
                    </a:lnTlToBr>
                    <a:lnBlToTr>
                      <a:noFill/>
                    </a:lnBlToTr>
                    <a:noFill/>
                  </a:tcPr>
                </a:tc>
                <a:extLst>
                  <a:ext uri="{0D108BD9-81ED-4DB2-BD59-A6C34878D82A}">
                    <a16:rowId xmlns:a16="http://schemas.microsoft.com/office/drawing/2014/main" val="10022"/>
                  </a:ext>
                </a:extLst>
              </a:tr>
            </a:tbl>
          </a:graphicData>
        </a:graphic>
      </p:graphicFrame>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5 - Θέση αριθμού διαφάνειας"/>
          <p:cNvSpPr>
            <a:spLocks noGrp="1"/>
          </p:cNvSpPr>
          <p:nvPr>
            <p:ph type="sldNum" sz="quarter" idx="12"/>
          </p:nvPr>
        </p:nvSpPr>
        <p:spPr>
          <a:noFill/>
        </p:spPr>
        <p:txBody>
          <a:bodyPr/>
          <a:lstStyle/>
          <a:p>
            <a:fld id="{382A0EE9-BA82-43C9-B892-C6658E3CB45B}" type="slidenum">
              <a:rPr lang="el-GR" smtClean="0">
                <a:latin typeface="Arial" pitchFamily="34" charset="0"/>
              </a:rPr>
              <a:pPr/>
              <a:t>3</a:t>
            </a:fld>
            <a:endParaRPr lang="el-GR" smtClean="0">
              <a:latin typeface="Arial" pitchFamily="34" charset="0"/>
            </a:endParaRPr>
          </a:p>
        </p:txBody>
      </p:sp>
      <p:sp>
        <p:nvSpPr>
          <p:cNvPr id="4100" name="Rectangle 7"/>
          <p:cNvSpPr>
            <a:spLocks noGrp="1" noChangeArrowheads="1"/>
          </p:cNvSpPr>
          <p:nvPr>
            <p:ph type="title"/>
          </p:nvPr>
        </p:nvSpPr>
        <p:spPr bwMode="auto">
          <a:xfrm>
            <a:off x="685800" y="152400"/>
            <a:ext cx="77724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z="3200" dirty="0" smtClean="0">
                <a:solidFill>
                  <a:srgbClr val="FFFF00"/>
                </a:solidFill>
              </a:rPr>
              <a:t>Ηλεκτρομαγνητική Ακτινοβολία</a:t>
            </a:r>
            <a:endParaRPr lang="el-GR" sz="1800" dirty="0" smtClean="0"/>
          </a:p>
        </p:txBody>
      </p:sp>
      <p:sp>
        <p:nvSpPr>
          <p:cNvPr id="7" name="6 - Θέση περιεχομένου"/>
          <p:cNvSpPr>
            <a:spLocks noGrp="1"/>
          </p:cNvSpPr>
          <p:nvPr>
            <p:ph idx="1"/>
          </p:nvPr>
        </p:nvSpPr>
        <p:spPr>
          <a:xfrm>
            <a:off x="457200" y="1285894"/>
            <a:ext cx="8229600" cy="3857618"/>
          </a:xfrm>
        </p:spPr>
        <p:txBody>
          <a:bodyPr/>
          <a:lstStyle/>
          <a:p>
            <a:pPr lvl="1"/>
            <a:r>
              <a:rPr lang="el-GR" b="1" dirty="0" smtClean="0"/>
              <a:t>Ηλεκτρομαγνητικό Φάσμα</a:t>
            </a:r>
            <a:endParaRPr lang="el-GR" sz="3200" b="1" dirty="0" smtClean="0"/>
          </a:p>
          <a:p>
            <a:pPr lvl="1"/>
            <a:r>
              <a:rPr lang="el-GR" b="1" dirty="0" smtClean="0"/>
              <a:t>Ασύρματες επικοινωνίες και δίκτυα</a:t>
            </a:r>
          </a:p>
          <a:p>
            <a:pPr lvl="1">
              <a:buNone/>
            </a:pPr>
            <a:r>
              <a:rPr lang="el-GR" dirty="0" smtClean="0"/>
              <a:t> </a:t>
            </a:r>
          </a:p>
          <a:p>
            <a:pPr lvl="2"/>
            <a:r>
              <a:rPr lang="en-US" dirty="0" err="1" smtClean="0"/>
              <a:t>WWAN</a:t>
            </a:r>
            <a:endParaRPr lang="el-GR" dirty="0" smtClean="0"/>
          </a:p>
          <a:p>
            <a:pPr lvl="2"/>
            <a:r>
              <a:rPr lang="en-US" dirty="0" err="1" smtClean="0"/>
              <a:t>WMAN</a:t>
            </a:r>
            <a:endParaRPr lang="el-GR" dirty="0" smtClean="0"/>
          </a:p>
          <a:p>
            <a:pPr lvl="2"/>
            <a:r>
              <a:rPr lang="en-US" dirty="0" err="1" smtClean="0"/>
              <a:t>WLAN</a:t>
            </a:r>
            <a:endParaRPr lang="el-GR" dirty="0" smtClean="0"/>
          </a:p>
          <a:p>
            <a:pPr lvl="2"/>
            <a:r>
              <a:rPr lang="en-US" dirty="0" err="1" smtClean="0"/>
              <a:t>WPAN</a:t>
            </a:r>
            <a:endParaRPr lang="el-GR" dirty="0" smtClean="0"/>
          </a:p>
          <a:p>
            <a:pPr lvl="2"/>
            <a:r>
              <a:rPr lang="en-US" dirty="0" smtClean="0"/>
              <a:t>BAN</a:t>
            </a:r>
            <a:endParaRPr lang="el-GR" dirty="0" smtClean="0"/>
          </a:p>
          <a:p>
            <a:pPr lvl="1">
              <a:buNone/>
            </a:pPr>
            <a:endParaRPr lang="el-GR" sz="3200" dirty="0" smtClean="0"/>
          </a:p>
          <a:p>
            <a:pPr lvl="1"/>
            <a:r>
              <a:rPr lang="el-GR" b="1" dirty="0" smtClean="0"/>
              <a:t>Κινητή επικοινωνία και ασύρματες τεχνολογίες</a:t>
            </a:r>
            <a:endParaRPr lang="el-GR" sz="3200" b="1" dirty="0" smtClean="0"/>
          </a:p>
          <a:p>
            <a:endParaRPr lang="el-GR" dirty="0"/>
          </a:p>
        </p:txBody>
      </p:sp>
      <p:pic>
        <p:nvPicPr>
          <p:cNvPr id="6" name="5 - Εικόνα"/>
          <p:cNvPicPr/>
          <p:nvPr/>
        </p:nvPicPr>
        <p:blipFill>
          <a:blip r:embed="rId2" cstate="print"/>
          <a:srcRect b="4901"/>
          <a:stretch>
            <a:fillRect/>
          </a:stretch>
        </p:blipFill>
        <p:spPr bwMode="auto">
          <a:xfrm>
            <a:off x="3571868" y="2357429"/>
            <a:ext cx="5214974" cy="2857521"/>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6"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30</a:t>
            </a:fld>
            <a:endParaRPr lang="el-GR" smtClean="0">
              <a:latin typeface="Arial" pitchFamily="34" charset="0"/>
            </a:endParaRPr>
          </a:p>
        </p:txBody>
      </p:sp>
      <p:sp>
        <p:nvSpPr>
          <p:cNvPr id="14340" name="Rectangle 13"/>
          <p:cNvSpPr>
            <a:spLocks noGrp="1" noChangeArrowheads="1"/>
          </p:cNvSpPr>
          <p:nvPr>
            <p:ph type="title"/>
          </p:nvPr>
        </p:nvSpPr>
        <p:spPr bwMode="auto">
          <a:xfrm>
            <a:off x="755650" y="188913"/>
            <a:ext cx="7632700" cy="576262"/>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Επιπτώσεις στην ανθρώπινη υγεία</a:t>
            </a:r>
          </a:p>
        </p:txBody>
      </p:sp>
      <p:sp>
        <p:nvSpPr>
          <p:cNvPr id="6" name="9 - Θέση περιεχομένου"/>
          <p:cNvSpPr>
            <a:spLocks noGrp="1"/>
          </p:cNvSpPr>
          <p:nvPr>
            <p:ph idx="1"/>
          </p:nvPr>
        </p:nvSpPr>
        <p:spPr>
          <a:xfrm>
            <a:off x="457200" y="1268413"/>
            <a:ext cx="8229600" cy="4857750"/>
          </a:xfrm>
        </p:spPr>
        <p:txBody>
          <a:bodyPr/>
          <a:lstStyle/>
          <a:p>
            <a:pPr lvl="1"/>
            <a:r>
              <a:rPr lang="el-GR" dirty="0" smtClean="0"/>
              <a:t>Γενικές επιπτώσεις</a:t>
            </a:r>
            <a:endParaRPr lang="el-GR" sz="3200" dirty="0" smtClean="0"/>
          </a:p>
          <a:p>
            <a:pPr lvl="1"/>
            <a:r>
              <a:rPr lang="el-GR" dirty="0" smtClean="0"/>
              <a:t>1</a:t>
            </a:r>
            <a:r>
              <a:rPr lang="el-GR" baseline="30000" dirty="0" smtClean="0"/>
              <a:t>ο</a:t>
            </a:r>
            <a:r>
              <a:rPr lang="el-GR" dirty="0" smtClean="0"/>
              <a:t> Πανελλήνιο Συνέδριο με διεθνή συμμετοχή (2008) για τις επιπτώσεις της Η/Μ ακτινοβολίας</a:t>
            </a:r>
            <a:endParaRPr lang="el-GR" sz="3200" dirty="0" smtClean="0"/>
          </a:p>
          <a:p>
            <a:pPr lvl="2"/>
            <a:r>
              <a:rPr lang="el-GR" sz="2400" dirty="0" err="1" smtClean="0"/>
              <a:t>Ηλεκτρο</a:t>
            </a:r>
            <a:r>
              <a:rPr lang="el-GR" sz="2400" dirty="0" smtClean="0"/>
              <a:t>-</a:t>
            </a:r>
            <a:r>
              <a:rPr lang="el-GR" sz="2400" dirty="0" err="1" smtClean="0"/>
              <a:t>υπερ</a:t>
            </a:r>
            <a:r>
              <a:rPr lang="el-GR" sz="2400" dirty="0" smtClean="0"/>
              <a:t>-ευαισθησία</a:t>
            </a:r>
            <a:endParaRPr lang="el-GR" sz="3200" dirty="0" smtClean="0"/>
          </a:p>
          <a:p>
            <a:pPr lvl="2"/>
            <a:r>
              <a:rPr lang="el-GR" sz="2400" dirty="0" smtClean="0"/>
              <a:t>Νευρολογικές νόσοι - αυτισμός</a:t>
            </a:r>
            <a:endParaRPr lang="el-GR" sz="3200" dirty="0" smtClean="0"/>
          </a:p>
          <a:p>
            <a:pPr lvl="2"/>
            <a:r>
              <a:rPr lang="el-GR" sz="2400" dirty="0" smtClean="0"/>
              <a:t>Επιδράσεις στον εγκέφαλο</a:t>
            </a:r>
            <a:endParaRPr lang="el-GR" sz="3200" dirty="0" smtClean="0"/>
          </a:p>
          <a:p>
            <a:pPr lvl="2"/>
            <a:r>
              <a:rPr lang="el-GR" sz="2400" dirty="0" smtClean="0"/>
              <a:t>Κυτταρικός θάνατος – βλάβες </a:t>
            </a:r>
            <a:r>
              <a:rPr lang="en-US" sz="2400" dirty="0" smtClean="0"/>
              <a:t>DNA</a:t>
            </a:r>
            <a:endParaRPr lang="el-GR" sz="3200" dirty="0" smtClean="0"/>
          </a:p>
          <a:p>
            <a:pPr lvl="2"/>
            <a:r>
              <a:rPr lang="el-GR" sz="2400" dirty="0" smtClean="0"/>
              <a:t>Άσθμα</a:t>
            </a:r>
            <a:endParaRPr lang="el-GR" sz="3200" dirty="0" smtClean="0"/>
          </a:p>
          <a:p>
            <a:pPr lvl="2"/>
            <a:r>
              <a:rPr lang="el-GR" dirty="0" smtClean="0"/>
              <a:t>Αλλεργίες</a:t>
            </a:r>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31</a:t>
            </a:fld>
            <a:endParaRPr lang="el-GR" smtClean="0">
              <a:latin typeface="Arial" pitchFamily="34" charset="0"/>
            </a:endParaRPr>
          </a:p>
        </p:txBody>
      </p:sp>
      <p:sp>
        <p:nvSpPr>
          <p:cNvPr id="14340" name="Rectangle 13"/>
          <p:cNvSpPr>
            <a:spLocks noGrp="1" noChangeArrowheads="1"/>
          </p:cNvSpPr>
          <p:nvPr>
            <p:ph type="title"/>
          </p:nvPr>
        </p:nvSpPr>
        <p:spPr bwMode="auto">
          <a:xfrm>
            <a:off x="755650" y="188913"/>
            <a:ext cx="7632700" cy="576262"/>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Ομάδες κινδύνου</a:t>
            </a:r>
          </a:p>
        </p:txBody>
      </p:sp>
      <p:sp>
        <p:nvSpPr>
          <p:cNvPr id="6" name="9 - Θέση περιεχομένου"/>
          <p:cNvSpPr>
            <a:spLocks noGrp="1"/>
          </p:cNvSpPr>
          <p:nvPr>
            <p:ph idx="1"/>
          </p:nvPr>
        </p:nvSpPr>
        <p:spPr>
          <a:xfrm>
            <a:off x="457200" y="1268413"/>
            <a:ext cx="8229600" cy="4857750"/>
          </a:xfrm>
        </p:spPr>
        <p:txBody>
          <a:bodyPr/>
          <a:lstStyle/>
          <a:p>
            <a:pPr lvl="1"/>
            <a:r>
              <a:rPr lang="el-GR" dirty="0" smtClean="0"/>
              <a:t>Εργαζόμενοι σε πάρκα κεραιών  προσωπικό που κάνει μετρήσεις</a:t>
            </a:r>
          </a:p>
          <a:p>
            <a:pPr lvl="1"/>
            <a:r>
              <a:rPr lang="el-GR" dirty="0" smtClean="0"/>
              <a:t>Εργαζόμενοι σε ραντάρ</a:t>
            </a:r>
          </a:p>
          <a:p>
            <a:pPr lvl="1"/>
            <a:r>
              <a:rPr lang="el-GR" dirty="0" smtClean="0"/>
              <a:t>Παιδιά</a:t>
            </a:r>
          </a:p>
          <a:p>
            <a:pPr lvl="1"/>
            <a:r>
              <a:rPr lang="el-GR" dirty="0" smtClean="0"/>
              <a:t>Ασθενείς με εμφυτεύματα</a:t>
            </a:r>
          </a:p>
          <a:p>
            <a:pPr lvl="1"/>
            <a:r>
              <a:rPr lang="el-GR" dirty="0" smtClean="0"/>
              <a:t>Εργαζόμενοι σε Μαγνητικούς τομογράφους  </a:t>
            </a:r>
            <a:r>
              <a:rPr lang="en-US" dirty="0" smtClean="0"/>
              <a:t>(MRI)</a:t>
            </a:r>
            <a:endParaRPr lang="el-GR" dirty="0" smtClean="0"/>
          </a:p>
          <a:p>
            <a:pPr lvl="1"/>
            <a:r>
              <a:rPr lang="el-GR" dirty="0" smtClean="0"/>
              <a:t>Διαμένοντες κοντά σε κεραίες</a:t>
            </a:r>
          </a:p>
          <a:p>
            <a:endParaRPr lang="el-GR" dirty="0"/>
          </a:p>
        </p:txBody>
      </p:sp>
      <p:pic>
        <p:nvPicPr>
          <p:cNvPr id="7" name="6 - Εικόνα"/>
          <p:cNvPicPr/>
          <p:nvPr/>
        </p:nvPicPr>
        <p:blipFill>
          <a:blip r:embed="rId2" cstate="print"/>
          <a:srcRect l="25926" t="22599" r="28219" b="53107"/>
          <a:stretch>
            <a:fillRect/>
          </a:stretch>
        </p:blipFill>
        <p:spPr bwMode="auto">
          <a:xfrm>
            <a:off x="2500298" y="4643446"/>
            <a:ext cx="4286280" cy="1643074"/>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14339" name="6 - Θέση αριθμού διαφάνειας"/>
          <p:cNvSpPr>
            <a:spLocks noGrp="1"/>
          </p:cNvSpPr>
          <p:nvPr>
            <p:ph type="sldNum" sz="quarter" idx="12"/>
          </p:nvPr>
        </p:nvSpPr>
        <p:spPr>
          <a:noFill/>
        </p:spPr>
        <p:txBody>
          <a:bodyPr/>
          <a:lstStyle/>
          <a:p>
            <a:fld id="{F9EE4266-3CF8-4566-B3EC-8F0A6D18922D}" type="slidenum">
              <a:rPr lang="el-GR" smtClean="0">
                <a:latin typeface="Arial" pitchFamily="34" charset="0"/>
              </a:rPr>
              <a:pPr/>
              <a:t>32</a:t>
            </a:fld>
            <a:endParaRPr lang="el-GR" smtClean="0">
              <a:latin typeface="Arial" pitchFamily="34" charset="0"/>
            </a:endParaRPr>
          </a:p>
        </p:txBody>
      </p:sp>
      <p:sp>
        <p:nvSpPr>
          <p:cNvPr id="14340" name="Rectangle 13"/>
          <p:cNvSpPr>
            <a:spLocks noGrp="1" noChangeArrowheads="1"/>
          </p:cNvSpPr>
          <p:nvPr>
            <p:ph type="title"/>
          </p:nvPr>
        </p:nvSpPr>
        <p:spPr bwMode="auto">
          <a:xfrm>
            <a:off x="755650" y="188913"/>
            <a:ext cx="7632700" cy="576262"/>
          </a:xfrm>
          <a:noFill/>
          <a:ln>
            <a:miter lim="800000"/>
            <a:headEnd/>
            <a:tailEnd/>
          </a:ln>
        </p:spPr>
        <p:txBody>
          <a:bodyPr vert="horz" wrap="square" lIns="91440" tIns="45720" rIns="91440" bIns="45720" numCol="1" anchor="ctr" anchorCtr="0" compatLnSpc="1">
            <a:prstTxWarp prst="textNoShape">
              <a:avLst/>
            </a:prstTxWarp>
          </a:bodyPr>
          <a:lstStyle/>
          <a:p>
            <a:pPr eaLnBrk="1" hangingPunct="1"/>
            <a:r>
              <a:rPr lang="el-GR" sz="3200" dirty="0" smtClean="0">
                <a:solidFill>
                  <a:srgbClr val="FFFF00"/>
                </a:solidFill>
              </a:rPr>
              <a:t>Μέτρα προστασίας</a:t>
            </a:r>
          </a:p>
        </p:txBody>
      </p:sp>
      <p:sp>
        <p:nvSpPr>
          <p:cNvPr id="6" name="9 - Θέση περιεχομένου"/>
          <p:cNvSpPr>
            <a:spLocks noGrp="1"/>
          </p:cNvSpPr>
          <p:nvPr>
            <p:ph idx="1"/>
          </p:nvPr>
        </p:nvSpPr>
        <p:spPr>
          <a:xfrm>
            <a:off x="457200" y="1268413"/>
            <a:ext cx="8229600" cy="1946273"/>
          </a:xfrm>
        </p:spPr>
        <p:txBody>
          <a:bodyPr/>
          <a:lstStyle/>
          <a:p>
            <a:pPr lvl="1"/>
            <a:r>
              <a:rPr lang="el-GR" dirty="0" smtClean="0"/>
              <a:t>Μονάδες μετρήσεως</a:t>
            </a:r>
            <a:endParaRPr lang="el-GR" sz="3200" dirty="0" smtClean="0"/>
          </a:p>
          <a:p>
            <a:pPr lvl="1"/>
            <a:r>
              <a:rPr lang="el-GR" dirty="0" smtClean="0"/>
              <a:t>Όρια για επαγγελματίες</a:t>
            </a:r>
            <a:endParaRPr lang="el-GR" sz="3200" dirty="0" smtClean="0"/>
          </a:p>
          <a:p>
            <a:pPr lvl="1"/>
            <a:r>
              <a:rPr lang="el-GR" dirty="0" smtClean="0"/>
              <a:t>Όρια γενικού πληθυσμού</a:t>
            </a:r>
            <a:endParaRPr lang="el-GR" sz="3200" dirty="0" smtClean="0"/>
          </a:p>
          <a:p>
            <a:pPr lvl="1"/>
            <a:r>
              <a:rPr lang="el-GR" dirty="0" smtClean="0"/>
              <a:t>Μέτρα προστασίας</a:t>
            </a:r>
            <a:endParaRPr lang="el-GR" sz="320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5 - Θέση αριθμού διαφάνειας"/>
          <p:cNvSpPr>
            <a:spLocks noGrp="1"/>
          </p:cNvSpPr>
          <p:nvPr>
            <p:ph type="sldNum" sz="quarter" idx="12"/>
          </p:nvPr>
        </p:nvSpPr>
        <p:spPr>
          <a:noFill/>
        </p:spPr>
        <p:txBody>
          <a:bodyPr/>
          <a:lstStyle/>
          <a:p>
            <a:fld id="{1CBD9621-CCCC-448A-ABE7-833B729F478B}" type="slidenum">
              <a:rPr lang="el-GR" smtClean="0">
                <a:latin typeface="Arial" pitchFamily="34" charset="0"/>
              </a:rPr>
              <a:pPr/>
              <a:t>33</a:t>
            </a:fld>
            <a:endParaRPr lang="el-GR" smtClean="0">
              <a:latin typeface="Arial" pitchFamily="34" charset="0"/>
            </a:endParaRPr>
          </a:p>
        </p:txBody>
      </p:sp>
      <p:sp>
        <p:nvSpPr>
          <p:cNvPr id="105491" name="Rectangle 19"/>
          <p:cNvSpPr>
            <a:spLocks noChangeArrowheads="1"/>
          </p:cNvSpPr>
          <p:nvPr/>
        </p:nvSpPr>
        <p:spPr bwMode="auto">
          <a:xfrm>
            <a:off x="-7969250" y="-5876925"/>
            <a:ext cx="9144000" cy="0"/>
          </a:xfrm>
          <a:prstGeom prst="rect">
            <a:avLst/>
          </a:prstGeom>
          <a:noFill/>
          <a:ln w="6350">
            <a:noFill/>
            <a:miter lim="800000"/>
            <a:headEnd/>
            <a:tailEnd/>
          </a:ln>
          <a:effectLst>
            <a:outerShdw dist="71842" dir="2700000" algn="ctr" rotWithShape="0">
              <a:srgbClr val="4D4D4D"/>
            </a:outerShdw>
          </a:effectLst>
        </p:spPr>
        <p:txBody>
          <a:bodyPr lIns="92075" tIns="82800" rIns="92075" bIns="46038">
            <a:spAutoFit/>
          </a:bodyPr>
          <a:lstStyle/>
          <a:p>
            <a:pPr>
              <a:defRPr/>
            </a:pPr>
            <a:endParaRPr lang="el-GR">
              <a:latin typeface="Arial" charset="0"/>
            </a:endParaRPr>
          </a:p>
        </p:txBody>
      </p:sp>
      <p:sp>
        <p:nvSpPr>
          <p:cNvPr id="17413" name="Rectangle 610"/>
          <p:cNvSpPr>
            <a:spLocks noGrp="1" noChangeArrowheads="1"/>
          </p:cNvSpPr>
          <p:nvPr>
            <p:ph type="title"/>
          </p:nvPr>
        </p:nvSpPr>
        <p:spPr bwMode="auto">
          <a:xfrm>
            <a:off x="685800" y="228600"/>
            <a:ext cx="7772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 </a:t>
            </a:r>
            <a:r>
              <a:rPr lang="el-GR" sz="3200" dirty="0" smtClean="0">
                <a:solidFill>
                  <a:srgbClr val="FFFF00"/>
                </a:solidFill>
              </a:rPr>
              <a:t>Αποστάσεις Ασφαλείας</a:t>
            </a:r>
          </a:p>
        </p:txBody>
      </p:sp>
      <p:sp>
        <p:nvSpPr>
          <p:cNvPr id="6" name="9 - Θέση περιεχομένου"/>
          <p:cNvSpPr>
            <a:spLocks noGrp="1"/>
          </p:cNvSpPr>
          <p:nvPr>
            <p:ph idx="1"/>
          </p:nvPr>
        </p:nvSpPr>
        <p:spPr>
          <a:xfrm>
            <a:off x="457200" y="1268413"/>
            <a:ext cx="8229600" cy="4857750"/>
          </a:xfrm>
        </p:spPr>
        <p:txBody>
          <a:bodyPr/>
          <a:lstStyle/>
          <a:p>
            <a:endParaRPr lang="el-GR" dirty="0"/>
          </a:p>
        </p:txBody>
      </p:sp>
      <p:pic>
        <p:nvPicPr>
          <p:cNvPr id="7" name="Picture 2"/>
          <p:cNvPicPr>
            <a:picLocks noChangeAspect="1" noChangeArrowheads="1"/>
          </p:cNvPicPr>
          <p:nvPr/>
        </p:nvPicPr>
        <p:blipFill>
          <a:blip r:embed="rId3" cstate="print"/>
          <a:srcRect/>
          <a:stretch>
            <a:fillRect/>
          </a:stretch>
        </p:blipFill>
        <p:spPr bwMode="auto">
          <a:xfrm>
            <a:off x="1418852" y="5453081"/>
            <a:ext cx="5439164" cy="762001"/>
          </a:xfrm>
          <a:prstGeom prst="rect">
            <a:avLst/>
          </a:prstGeom>
          <a:noFill/>
          <a:ln w="9525">
            <a:noFill/>
            <a:miter lim="800000"/>
            <a:headEnd/>
            <a:tailEnd/>
          </a:ln>
          <a:effectLst/>
        </p:spPr>
      </p:pic>
      <p:pic>
        <p:nvPicPr>
          <p:cNvPr id="8" name="Picture 3"/>
          <p:cNvPicPr>
            <a:picLocks noChangeAspect="1" noChangeArrowheads="1"/>
          </p:cNvPicPr>
          <p:nvPr/>
        </p:nvPicPr>
        <p:blipFill>
          <a:blip r:embed="rId4" cstate="print"/>
          <a:srcRect/>
          <a:stretch>
            <a:fillRect/>
          </a:stretch>
        </p:blipFill>
        <p:spPr bwMode="auto">
          <a:xfrm>
            <a:off x="1240342" y="2285992"/>
            <a:ext cx="5896455" cy="2928958"/>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5 - Θέση αριθμού διαφάνειας"/>
          <p:cNvSpPr>
            <a:spLocks noGrp="1"/>
          </p:cNvSpPr>
          <p:nvPr>
            <p:ph type="sldNum" sz="quarter" idx="12"/>
          </p:nvPr>
        </p:nvSpPr>
        <p:spPr>
          <a:noFill/>
        </p:spPr>
        <p:txBody>
          <a:bodyPr/>
          <a:lstStyle/>
          <a:p>
            <a:fld id="{1CBD9621-CCCC-448A-ABE7-833B729F478B}" type="slidenum">
              <a:rPr lang="el-GR" smtClean="0">
                <a:latin typeface="Arial" pitchFamily="34" charset="0"/>
              </a:rPr>
              <a:pPr/>
              <a:t>34</a:t>
            </a:fld>
            <a:endParaRPr lang="el-GR" smtClean="0">
              <a:latin typeface="Arial" pitchFamily="34" charset="0"/>
            </a:endParaRPr>
          </a:p>
        </p:txBody>
      </p:sp>
      <p:sp>
        <p:nvSpPr>
          <p:cNvPr id="105491" name="Rectangle 19"/>
          <p:cNvSpPr>
            <a:spLocks noChangeArrowheads="1"/>
          </p:cNvSpPr>
          <p:nvPr/>
        </p:nvSpPr>
        <p:spPr bwMode="auto">
          <a:xfrm>
            <a:off x="-7969250" y="-5876925"/>
            <a:ext cx="9144000" cy="0"/>
          </a:xfrm>
          <a:prstGeom prst="rect">
            <a:avLst/>
          </a:prstGeom>
          <a:noFill/>
          <a:ln w="6350">
            <a:noFill/>
            <a:miter lim="800000"/>
            <a:headEnd/>
            <a:tailEnd/>
          </a:ln>
          <a:effectLst>
            <a:outerShdw dist="71842" dir="2700000" algn="ctr" rotWithShape="0">
              <a:srgbClr val="4D4D4D"/>
            </a:outerShdw>
          </a:effectLst>
        </p:spPr>
        <p:txBody>
          <a:bodyPr lIns="92075" tIns="82800" rIns="92075" bIns="46038">
            <a:spAutoFit/>
          </a:bodyPr>
          <a:lstStyle/>
          <a:p>
            <a:pPr>
              <a:defRPr/>
            </a:pPr>
            <a:endParaRPr lang="el-GR">
              <a:latin typeface="Arial" charset="0"/>
            </a:endParaRPr>
          </a:p>
        </p:txBody>
      </p:sp>
      <p:sp>
        <p:nvSpPr>
          <p:cNvPr id="17413" name="Rectangle 610"/>
          <p:cNvSpPr>
            <a:spLocks noGrp="1" noChangeArrowheads="1"/>
          </p:cNvSpPr>
          <p:nvPr>
            <p:ph type="title"/>
          </p:nvPr>
        </p:nvSpPr>
        <p:spPr bwMode="auto">
          <a:xfrm>
            <a:off x="685800" y="228600"/>
            <a:ext cx="7772400" cy="6096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smtClean="0">
                <a:solidFill>
                  <a:srgbClr val="FFFF00"/>
                </a:solidFill>
              </a:rPr>
              <a:t> </a:t>
            </a:r>
            <a:r>
              <a:rPr lang="el-GR" sz="3200" dirty="0" smtClean="0">
                <a:solidFill>
                  <a:srgbClr val="FFFF00"/>
                </a:solidFill>
              </a:rPr>
              <a:t>Αποστάσεις Ασφαλείας</a:t>
            </a:r>
          </a:p>
        </p:txBody>
      </p:sp>
      <p:sp>
        <p:nvSpPr>
          <p:cNvPr id="6" name="9 - Θέση περιεχομένου"/>
          <p:cNvSpPr>
            <a:spLocks noGrp="1"/>
          </p:cNvSpPr>
          <p:nvPr>
            <p:ph idx="1"/>
          </p:nvPr>
        </p:nvSpPr>
        <p:spPr>
          <a:xfrm>
            <a:off x="457200" y="1268413"/>
            <a:ext cx="8229600" cy="4857750"/>
          </a:xfrm>
        </p:spPr>
        <p:txBody>
          <a:bodyPr/>
          <a:lstStyle/>
          <a:p>
            <a:endParaRPr lang="el-GR" dirty="0"/>
          </a:p>
        </p:txBody>
      </p:sp>
      <p:pic>
        <p:nvPicPr>
          <p:cNvPr id="9" name="6 - Εικόνα"/>
          <p:cNvPicPr/>
          <p:nvPr/>
        </p:nvPicPr>
        <p:blipFill>
          <a:blip r:embed="rId3" cstate="print"/>
          <a:srcRect l="25926" t="22599" r="28219" b="53107"/>
          <a:stretch>
            <a:fillRect/>
          </a:stretch>
        </p:blipFill>
        <p:spPr bwMode="auto">
          <a:xfrm>
            <a:off x="2555776" y="2996952"/>
            <a:ext cx="4286280" cy="1643074"/>
          </a:xfrm>
          <a:prstGeom prst="rect">
            <a:avLst/>
          </a:prstGeom>
          <a:noFill/>
          <a:ln w="9525">
            <a:noFill/>
            <a:miter lim="800000"/>
            <a:headEnd/>
            <a:tailEnd/>
          </a:ln>
        </p:spPr>
      </p:pic>
    </p:spTree>
    <p:extLst>
      <p:ext uri="{BB962C8B-B14F-4D97-AF65-F5344CB8AC3E}">
        <p14:creationId xmlns:p14="http://schemas.microsoft.com/office/powerpoint/2010/main" val="7321678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0482" name="1 - Τίτλος"/>
          <p:cNvSpPr>
            <a:spLocks noGrp="1"/>
          </p:cNvSpPr>
          <p:nvPr>
            <p:ph type="title"/>
          </p:nvPr>
        </p:nvSpPr>
        <p:spPr bwMode="auto">
          <a:xfrm>
            <a:off x="457200" y="214290"/>
            <a:ext cx="8229600" cy="582635"/>
          </a:xfrm>
          <a:noFill/>
          <a:ln>
            <a:miter lim="800000"/>
            <a:headEnd/>
            <a:tailEnd/>
          </a:ln>
        </p:spPr>
        <p:txBody>
          <a:bodyPr vert="horz" wrap="square" lIns="91440" tIns="45720" rIns="91440" bIns="45720" numCol="1" anchor="t" anchorCtr="0" compatLnSpc="1">
            <a:prstTxWarp prst="textNoShape">
              <a:avLst/>
            </a:prstTxWarp>
          </a:bodyPr>
          <a:lstStyle/>
          <a:p>
            <a:r>
              <a:rPr lang="el-GR" sz="3200" dirty="0" smtClean="0">
                <a:solidFill>
                  <a:srgbClr val="FFFF00"/>
                </a:solidFill>
              </a:rPr>
              <a:t>Συμπέρασμα</a:t>
            </a:r>
          </a:p>
        </p:txBody>
      </p:sp>
      <p:sp>
        <p:nvSpPr>
          <p:cNvPr id="20484" name="4 - Θέση αριθμού διαφάνειας"/>
          <p:cNvSpPr>
            <a:spLocks noGrp="1"/>
          </p:cNvSpPr>
          <p:nvPr>
            <p:ph type="sldNum" sz="quarter" idx="12"/>
          </p:nvPr>
        </p:nvSpPr>
        <p:spPr>
          <a:noFill/>
        </p:spPr>
        <p:txBody>
          <a:bodyPr/>
          <a:lstStyle/>
          <a:p>
            <a:fld id="{B54C22E8-F2DB-45C2-BC1A-183126A74209}" type="slidenum">
              <a:rPr lang="el-GR" smtClean="0">
                <a:latin typeface="Arial" pitchFamily="34" charset="0"/>
              </a:rPr>
              <a:pPr/>
              <a:t>35</a:t>
            </a:fld>
            <a:endParaRPr lang="el-GR" smtClean="0">
              <a:latin typeface="Arial" pitchFamily="34" charset="0"/>
            </a:endParaRPr>
          </a:p>
        </p:txBody>
      </p:sp>
      <p:sp>
        <p:nvSpPr>
          <p:cNvPr id="5" name="9 - Θέση περιεχομένου"/>
          <p:cNvSpPr>
            <a:spLocks noGrp="1"/>
          </p:cNvSpPr>
          <p:nvPr>
            <p:ph idx="1"/>
          </p:nvPr>
        </p:nvSpPr>
        <p:spPr>
          <a:xfrm>
            <a:off x="457200" y="1268413"/>
            <a:ext cx="8229600" cy="1160455"/>
          </a:xfrm>
        </p:spPr>
        <p:txBody>
          <a:bodyPr/>
          <a:lstStyle/>
          <a:p>
            <a:pPr lvl="1"/>
            <a:r>
              <a:rPr lang="el-GR" dirty="0" smtClean="0"/>
              <a:t>Η κατάσταση σήμερα</a:t>
            </a:r>
            <a:endParaRPr lang="el-GR" sz="3200" dirty="0" smtClean="0"/>
          </a:p>
          <a:p>
            <a:pPr lvl="1"/>
            <a:r>
              <a:rPr lang="el-GR" dirty="0" smtClean="0"/>
              <a:t>Τι επιφυλάσσει το μέλλον</a:t>
            </a:r>
            <a:endParaRPr lang="el-GR" sz="3200" dirty="0" smtClean="0"/>
          </a:p>
          <a:p>
            <a:endParaRPr lang="el-G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5"/>
          <p:cNvPicPr>
            <a:picLocks noChangeAspect="1" noChangeArrowheads="1"/>
          </p:cNvPicPr>
          <p:nvPr/>
        </p:nvPicPr>
        <p:blipFill>
          <a:blip r:embed="rId2" cstate="print"/>
          <a:srcRect/>
          <a:stretch>
            <a:fillRect/>
          </a:stretch>
        </p:blipFill>
        <p:spPr bwMode="auto">
          <a:xfrm>
            <a:off x="1259632" y="1196752"/>
            <a:ext cx="6552728" cy="5419652"/>
          </a:xfrm>
          <a:prstGeom prst="rect">
            <a:avLst/>
          </a:prstGeom>
          <a:noFill/>
          <a:ln w="9525">
            <a:noFill/>
            <a:miter lim="800000"/>
            <a:headEnd/>
            <a:tailEnd/>
          </a:ln>
        </p:spPr>
      </p:pic>
      <p:sp>
        <p:nvSpPr>
          <p:cNvPr id="2056" name="Rectangle 8"/>
          <p:cNvSpPr>
            <a:spLocks noChangeArrowheads="1"/>
          </p:cNvSpPr>
          <p:nvPr/>
        </p:nvSpPr>
        <p:spPr bwMode="auto">
          <a:xfrm>
            <a:off x="611560" y="188640"/>
            <a:ext cx="7775575" cy="720725"/>
          </a:xfrm>
          <a:prstGeom prst="rect">
            <a:avLst/>
          </a:prstGeom>
          <a:noFill/>
          <a:ln w="9525">
            <a:noFill/>
            <a:miter lim="800000"/>
            <a:headEnd/>
            <a:tailEnd/>
          </a:ln>
          <a:effectLst/>
        </p:spPr>
        <p:txBody>
          <a:bodyPr anchor="b" anchorCtr="1"/>
          <a:lstStyle/>
          <a:p>
            <a:pPr algn="ctr">
              <a:defRPr/>
            </a:pPr>
            <a:r>
              <a:rPr lang="en-GB" sz="3200" b="1" dirty="0">
                <a:solidFill>
                  <a:schemeClr val="tx2"/>
                </a:solidFill>
                <a:effectLst>
                  <a:outerShdw blurRad="38100" dist="38100" dir="2700000" algn="tl">
                    <a:srgbClr val="000000"/>
                  </a:outerShdw>
                </a:effectLst>
                <a:latin typeface="Times New Roman" pitchFamily="18" charset="0"/>
              </a:rPr>
              <a:t>Electromagnetic Radiation</a:t>
            </a:r>
            <a:endParaRPr lang="el-GR" sz="3200" b="1" dirty="0">
              <a:solidFill>
                <a:schemeClr val="tx2"/>
              </a:solidFill>
              <a:effectLst>
                <a:outerShdw blurRad="38100" dist="38100" dir="2700000" algn="tl">
                  <a:srgbClr val="000000"/>
                </a:outerShdw>
              </a:effectLst>
              <a:latin typeface="Times New Roman" pitchFamily="18" charset="0"/>
            </a:endParaRPr>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5 - Θέση αριθμού διαφάνειας"/>
          <p:cNvSpPr>
            <a:spLocks noGrp="1"/>
          </p:cNvSpPr>
          <p:nvPr>
            <p:ph type="sldNum" sz="quarter" idx="12"/>
          </p:nvPr>
        </p:nvSpPr>
        <p:spPr>
          <a:noFill/>
        </p:spPr>
        <p:txBody>
          <a:bodyPr/>
          <a:lstStyle/>
          <a:p>
            <a:fld id="{0716D805-DFF1-4DD4-8C0D-BAD301B583E3}" type="slidenum">
              <a:rPr lang="el-GR" smtClean="0">
                <a:latin typeface="Arial" pitchFamily="34" charset="0"/>
              </a:rPr>
              <a:pPr/>
              <a:t>37</a:t>
            </a:fld>
            <a:endParaRPr lang="el-GR" smtClean="0">
              <a:latin typeface="Arial" pitchFamily="34" charset="0"/>
            </a:endParaRPr>
          </a:p>
        </p:txBody>
      </p:sp>
      <p:sp>
        <p:nvSpPr>
          <p:cNvPr id="22532" name="Rectangle 4"/>
          <p:cNvSpPr>
            <a:spLocks noGrp="1" noChangeArrowheads="1"/>
          </p:cNvSpPr>
          <p:nvPr>
            <p:ph type="title"/>
          </p:nvPr>
        </p:nvSpPr>
        <p:spPr bwMode="auto">
          <a:xfrm>
            <a:off x="685800" y="228600"/>
            <a:ext cx="77724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z="3200" dirty="0" smtClean="0">
                <a:solidFill>
                  <a:srgbClr val="FFFF00"/>
                </a:solidFill>
              </a:rPr>
              <a:t>Ενδεικτική βιβλιογραφία</a:t>
            </a:r>
            <a:endParaRPr lang="el-GR" sz="1800" dirty="0" smtClean="0"/>
          </a:p>
        </p:txBody>
      </p:sp>
      <p:sp>
        <p:nvSpPr>
          <p:cNvPr id="7" name="6 - Θέση περιεχομένου"/>
          <p:cNvSpPr>
            <a:spLocks noGrp="1"/>
          </p:cNvSpPr>
          <p:nvPr>
            <p:ph idx="1"/>
          </p:nvPr>
        </p:nvSpPr>
        <p:spPr/>
        <p:txBody>
          <a:bodyPr/>
          <a:lstStyle/>
          <a:p>
            <a:pPr lvl="0"/>
            <a:r>
              <a:rPr lang="en-US" sz="1400" dirty="0" err="1" smtClean="0"/>
              <a:t>ICNIRP</a:t>
            </a:r>
            <a:r>
              <a:rPr lang="en-US" sz="1400" dirty="0" smtClean="0"/>
              <a:t> Statement on </a:t>
            </a:r>
            <a:r>
              <a:rPr lang="en-US" sz="1400" dirty="0" err="1" smtClean="0"/>
              <a:t>EMF</a:t>
            </a:r>
            <a:r>
              <a:rPr lang="en-US" sz="1400" dirty="0" smtClean="0"/>
              <a:t>-emitting new technologies, Health Physics April 2008, Vol. 94, No 4, </a:t>
            </a:r>
            <a:r>
              <a:rPr lang="el-GR" sz="1400" dirty="0" smtClean="0"/>
              <a:t>σελ</a:t>
            </a:r>
            <a:r>
              <a:rPr lang="en-US" sz="1400" dirty="0" smtClean="0"/>
              <a:t>. 376-392</a:t>
            </a:r>
            <a:endParaRPr lang="el-GR" sz="1400" dirty="0" smtClean="0"/>
          </a:p>
          <a:p>
            <a:pPr lvl="0"/>
            <a:r>
              <a:rPr lang="en-US" sz="1400" dirty="0" err="1" smtClean="0"/>
              <a:t>ICNIRP</a:t>
            </a:r>
            <a:r>
              <a:rPr lang="en-US" sz="1400" dirty="0" smtClean="0"/>
              <a:t> Guidelines for limiting exposure to time-varying electric, magnetic, and electromagnetic fields (up to 300 GHz) Health Physics April 1998, Volume 74, Number 4, </a:t>
            </a:r>
            <a:r>
              <a:rPr lang="el-GR" sz="1400" dirty="0" smtClean="0"/>
              <a:t>σελ</a:t>
            </a:r>
            <a:r>
              <a:rPr lang="en-US" sz="1400" dirty="0" smtClean="0"/>
              <a:t>.494  522.</a:t>
            </a:r>
            <a:endParaRPr lang="el-GR" sz="1400" dirty="0" smtClean="0"/>
          </a:p>
          <a:p>
            <a:pPr lvl="0"/>
            <a:r>
              <a:rPr lang="en-US" sz="1400" dirty="0" err="1" smtClean="0"/>
              <a:t>ICNIRP</a:t>
            </a:r>
            <a:r>
              <a:rPr lang="en-US" sz="1400" dirty="0" smtClean="0"/>
              <a:t> Guidelines on limits of exposure to static magnetic fields, Health Physics, Vol. 66 No 1, January 1994</a:t>
            </a:r>
            <a:endParaRPr lang="el-GR" sz="1400" dirty="0" smtClean="0"/>
          </a:p>
          <a:p>
            <a:pPr lvl="0"/>
            <a:r>
              <a:rPr lang="en-US" sz="1400" dirty="0" err="1" smtClean="0"/>
              <a:t>ICNIRP</a:t>
            </a:r>
            <a:r>
              <a:rPr lang="en-US" sz="1400" dirty="0" smtClean="0"/>
              <a:t> Fact Sheet on the guidelines on limits of exposure to static magnetic fields, Health Physics, Vol. 96 No 4, 504-514, April 2009</a:t>
            </a:r>
            <a:endParaRPr lang="el-GR" sz="1400" dirty="0" smtClean="0"/>
          </a:p>
          <a:p>
            <a:pPr lvl="0"/>
            <a:r>
              <a:rPr lang="en-US" sz="1400" dirty="0" smtClean="0"/>
              <a:t>International Committee for Non -Ionizing Radiation Protection, </a:t>
            </a:r>
            <a:r>
              <a:rPr lang="en-US" sz="1400" dirty="0" err="1" smtClean="0"/>
              <a:t>ICNIRP</a:t>
            </a:r>
            <a:r>
              <a:rPr lang="en-US" sz="1400" dirty="0" smtClean="0"/>
              <a:t> (2002): “General approach to protection against non -ionizing radiation”, Health Physics 82 (4), pp. 540-548.</a:t>
            </a:r>
            <a:endParaRPr lang="el-GR" sz="1400" dirty="0" smtClean="0"/>
          </a:p>
          <a:p>
            <a:pPr lvl="0"/>
            <a:r>
              <a:rPr lang="el-GR" sz="1400" dirty="0" smtClean="0"/>
              <a:t>Συμβούλιο της Ευρωπαϊκής Ένωσης: Σύσταση του Συμβουλίου της 12ης Ιουλίου 1999 περί του περιορισμού της έκθεσης του κοινού σε η </a:t>
            </a:r>
            <a:r>
              <a:rPr lang="el-GR" sz="1400" dirty="0" err="1" smtClean="0"/>
              <a:t>λεκτρομαγνητικά</a:t>
            </a:r>
            <a:r>
              <a:rPr lang="el-GR" sz="1400" dirty="0" smtClean="0"/>
              <a:t> πεδία (0Hz – 300GHz), 1999/519/ΕΚ, Επίσημη Εφημερίδα των Ευρωπαϊκών Κοινοτήτων, L199, σελ. 59 – 70, 30/7/1999.</a:t>
            </a:r>
          </a:p>
          <a:p>
            <a:pPr lvl="0"/>
            <a:r>
              <a:rPr lang="el-GR" sz="1400" dirty="0" smtClean="0"/>
              <a:t>Κοινή Υπουργική Απόφαση, Αριθμός 3060 (</a:t>
            </a:r>
            <a:r>
              <a:rPr lang="el-GR" sz="1400" dirty="0" err="1" smtClean="0"/>
              <a:t>ΦΟΡ</a:t>
            </a:r>
            <a:r>
              <a:rPr lang="el-GR" sz="1400" dirty="0" smtClean="0"/>
              <a:t>) 238, ΦΕΚ 512 / Β / 25.04.2002: </a:t>
            </a:r>
            <a:r>
              <a:rPr lang="el-GR" sz="1400" dirty="0" err="1" smtClean="0"/>
              <a:t>≪Μέτρα</a:t>
            </a:r>
            <a:r>
              <a:rPr lang="el-GR" sz="1400" dirty="0" smtClean="0"/>
              <a:t> προφύλαξης του κοινού από τη λειτουργία διατάξεων εκπομπής ηλεκτρομαγνητικών πεδίων χαμηλών </a:t>
            </a:r>
            <a:r>
              <a:rPr lang="el-GR" sz="1400" dirty="0" err="1" smtClean="0"/>
              <a:t>συχνοτήτων≫</a:t>
            </a:r>
            <a:r>
              <a:rPr lang="el-GR" sz="1400" dirty="0" smtClean="0"/>
              <a:t>.</a:t>
            </a:r>
          </a:p>
          <a:p>
            <a:pPr lvl="0"/>
            <a:r>
              <a:rPr lang="el-GR" sz="1400" dirty="0" smtClean="0"/>
              <a:t>Οδηγία του Ευρωπαϊκού Κοινοβουλίου και του Ευρωπαϊκού Συμβουλίου (2004), Περί των ελαχίστων προδιαγραφών υγείας και ασφάλειας όσον αφορά στην έκθεση των εργαζομένων σε κινδύνους προερχόμενους από φυσικούς παράγοντες (ηλεκτρομαγνητικά πεδία),Οδηγία 2004/40/ΕΚ, Επίσημη Εφημερίδα της Ευρωπαϊκής Ένωσης, L159, σελ. 1 – 26.</a:t>
            </a:r>
          </a:p>
          <a:p>
            <a:pPr lvl="0"/>
            <a:r>
              <a:rPr lang="en-US" sz="1400" dirty="0" smtClean="0"/>
              <a:t>IEEE Standard for Safety Levels with Respect to Human Exposure to Electromagnetic Fields, 0 to 3 kHz, IEEE Standard C95.6-2002, Oct. 2002.</a:t>
            </a:r>
            <a:endParaRPr lang="el-GR" sz="1400" dirty="0" smtClean="0"/>
          </a:p>
          <a:p>
            <a:endParaRPr lang="el-GR" sz="1400" dirty="0"/>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5 - Θέση αριθμού διαφάνειας"/>
          <p:cNvSpPr>
            <a:spLocks noGrp="1"/>
          </p:cNvSpPr>
          <p:nvPr>
            <p:ph type="sldNum" sz="quarter" idx="12"/>
          </p:nvPr>
        </p:nvSpPr>
        <p:spPr>
          <a:noFill/>
        </p:spPr>
        <p:txBody>
          <a:bodyPr/>
          <a:lstStyle/>
          <a:p>
            <a:fld id="{0716D805-DFF1-4DD4-8C0D-BAD301B583E3}" type="slidenum">
              <a:rPr lang="el-GR" smtClean="0">
                <a:latin typeface="Arial" pitchFamily="34" charset="0"/>
              </a:rPr>
              <a:pPr/>
              <a:t>38</a:t>
            </a:fld>
            <a:endParaRPr lang="el-GR" smtClean="0">
              <a:latin typeface="Arial" pitchFamily="34" charset="0"/>
            </a:endParaRPr>
          </a:p>
        </p:txBody>
      </p:sp>
      <p:sp>
        <p:nvSpPr>
          <p:cNvPr id="22532" name="Rectangle 4"/>
          <p:cNvSpPr>
            <a:spLocks noGrp="1" noChangeArrowheads="1"/>
          </p:cNvSpPr>
          <p:nvPr>
            <p:ph type="title"/>
          </p:nvPr>
        </p:nvSpPr>
        <p:spPr bwMode="auto">
          <a:xfrm>
            <a:off x="685800" y="228600"/>
            <a:ext cx="77724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l-GR" sz="3200" dirty="0" smtClean="0">
                <a:solidFill>
                  <a:srgbClr val="FFFF00"/>
                </a:solidFill>
              </a:rPr>
              <a:t>Ενδεικτική βιβλιογραφία</a:t>
            </a:r>
            <a:r>
              <a:rPr lang="en-US" sz="3200" dirty="0" smtClean="0">
                <a:solidFill>
                  <a:srgbClr val="FFFF00"/>
                </a:solidFill>
              </a:rPr>
              <a:t> (2)</a:t>
            </a:r>
            <a:endParaRPr lang="el-GR" sz="1800" dirty="0" smtClean="0"/>
          </a:p>
        </p:txBody>
      </p:sp>
      <p:sp>
        <p:nvSpPr>
          <p:cNvPr id="7" name="6 - Θέση περιεχομένου"/>
          <p:cNvSpPr>
            <a:spLocks noGrp="1"/>
          </p:cNvSpPr>
          <p:nvPr>
            <p:ph idx="1"/>
          </p:nvPr>
        </p:nvSpPr>
        <p:spPr>
          <a:xfrm>
            <a:off x="457200" y="928670"/>
            <a:ext cx="8229600" cy="4857750"/>
          </a:xfrm>
        </p:spPr>
        <p:txBody>
          <a:bodyPr/>
          <a:lstStyle/>
          <a:p>
            <a:pPr lvl="0"/>
            <a:r>
              <a:rPr lang="en-US" sz="1400" dirty="0" err="1" smtClean="0"/>
              <a:t>Osepchuk</a:t>
            </a:r>
            <a:r>
              <a:rPr lang="en-US" sz="1400" dirty="0" smtClean="0"/>
              <a:t>  J, Petersen </a:t>
            </a:r>
            <a:r>
              <a:rPr lang="en-US" sz="1400" dirty="0" err="1" smtClean="0"/>
              <a:t>R,Historical</a:t>
            </a:r>
            <a:r>
              <a:rPr lang="en-US" sz="1400" dirty="0" smtClean="0"/>
              <a:t> Review of </a:t>
            </a:r>
            <a:r>
              <a:rPr lang="en-US" sz="1400" dirty="0" err="1" smtClean="0"/>
              <a:t>RF</a:t>
            </a:r>
            <a:r>
              <a:rPr lang="en-US" sz="1400" dirty="0" smtClean="0"/>
              <a:t> Exposure Standards and the International Committee on Electromagnetic Safety (ICES) </a:t>
            </a:r>
            <a:r>
              <a:rPr lang="en-US" sz="1400" dirty="0" err="1" smtClean="0"/>
              <a:t>Bioelectromagnetics</a:t>
            </a:r>
            <a:r>
              <a:rPr lang="en-US" sz="1400" dirty="0" smtClean="0"/>
              <a:t> Supplement 6:S7-S16 (2003)</a:t>
            </a:r>
            <a:endParaRPr lang="el-GR" sz="1400" dirty="0" smtClean="0"/>
          </a:p>
          <a:p>
            <a:pPr lvl="0"/>
            <a:r>
              <a:rPr lang="el-GR" sz="1400" dirty="0" smtClean="0"/>
              <a:t>Ελληνικό Ινστιτούτο Υγιεινής και Ασφάλειας της Εργασίας (</a:t>
            </a:r>
            <a:r>
              <a:rPr lang="el-GR" sz="1400" dirty="0" err="1" smtClean="0"/>
              <a:t>ΕΛ.ΙΝ.Υ.Α.Ε</a:t>
            </a:r>
            <a:r>
              <a:rPr lang="el-GR" sz="1400" dirty="0" smtClean="0"/>
              <a:t>.) 1996 Οριακές τιμές (</a:t>
            </a:r>
            <a:r>
              <a:rPr lang="en-US" sz="1400" dirty="0" err="1" smtClean="0"/>
              <a:t>TLVs</a:t>
            </a:r>
            <a:r>
              <a:rPr lang="el-GR" sz="1400" dirty="0" smtClean="0"/>
              <a:t>) χημικών ουσιών και φυσικών παραγόντων και δείκτες βιολογικής έκθεσης (</a:t>
            </a:r>
            <a:r>
              <a:rPr lang="en-US" sz="1400" dirty="0" err="1" smtClean="0"/>
              <a:t>BEIs</a:t>
            </a:r>
            <a:r>
              <a:rPr lang="el-GR" sz="1400" dirty="0" smtClean="0"/>
              <a:t>) της Αμερικανικής Εταιρείας Κυβερνητικών </a:t>
            </a:r>
            <a:r>
              <a:rPr lang="el-GR" sz="1400" dirty="0" err="1" smtClean="0"/>
              <a:t>Υγειονολόγων</a:t>
            </a:r>
            <a:r>
              <a:rPr lang="el-GR" sz="1400" dirty="0" smtClean="0"/>
              <a:t> Βιομηχανίας (</a:t>
            </a:r>
            <a:r>
              <a:rPr lang="en-US" sz="1400" dirty="0" err="1" smtClean="0"/>
              <a:t>ACGIH</a:t>
            </a:r>
            <a:r>
              <a:rPr lang="el-GR" sz="1400" dirty="0" smtClean="0"/>
              <a:t>) Αθήνα 1997, </a:t>
            </a:r>
          </a:p>
          <a:p>
            <a:pPr lvl="0"/>
            <a:r>
              <a:rPr lang="en-US" sz="1400" dirty="0" smtClean="0"/>
              <a:t>Questions and answers about Biological Effects and Potential Hazards of Radiofrequency Electromagnetic Fields, </a:t>
            </a:r>
            <a:r>
              <a:rPr lang="en-US" sz="1400" dirty="0" err="1" smtClean="0"/>
              <a:t>OET</a:t>
            </a:r>
            <a:r>
              <a:rPr lang="en-US" sz="1400" dirty="0" smtClean="0"/>
              <a:t> BULLETIN 56, Federal Communications Commission –Office of Engineering &amp; Technology, Fourth Edition August 1999 (Authors R. F. Cleveland Jr. , J. L. </a:t>
            </a:r>
            <a:r>
              <a:rPr lang="en-US" sz="1400" dirty="0" err="1" smtClean="0"/>
              <a:t>Ulcek</a:t>
            </a:r>
            <a:r>
              <a:rPr lang="en-US" sz="1400" dirty="0" smtClean="0"/>
              <a:t>) </a:t>
            </a:r>
            <a:endParaRPr lang="el-GR" sz="1400" dirty="0" smtClean="0"/>
          </a:p>
          <a:p>
            <a:pPr lvl="0"/>
            <a:r>
              <a:rPr lang="el-GR" sz="1400" dirty="0" smtClean="0"/>
              <a:t>ΕΛΛΗΝΙΚΟ ΠΡΟΤΥΠΟ ΕΛΟΤ 1422-3 (</a:t>
            </a:r>
            <a:r>
              <a:rPr lang="en-US" sz="1400" dirty="0" smtClean="0"/>
              <a:t>HELLENIC STANDARD</a:t>
            </a:r>
            <a:r>
              <a:rPr lang="el-GR" sz="1400" dirty="0" smtClean="0"/>
              <a:t>)  </a:t>
            </a:r>
            <a:r>
              <a:rPr lang="el-GR" sz="1400" dirty="0" err="1" smtClean="0"/>
              <a:t>Συνεγκατάσταση</a:t>
            </a:r>
            <a:r>
              <a:rPr lang="el-GR" sz="1400" dirty="0" smtClean="0"/>
              <a:t> κεραιών ραδιοεπικοινωνιών- Μέρος 3: Τεχνικές δοκιμών και μετρήσεων –Όρια, ΕΛΟΤ 2006, Έκδοση 1η</a:t>
            </a:r>
          </a:p>
          <a:p>
            <a:pPr lvl="0"/>
            <a:r>
              <a:rPr lang="el-GR" sz="1400" dirty="0" smtClean="0"/>
              <a:t>Κινητή Τηλεφωνία και Υγεία. Ερωτήσεις &amp;</a:t>
            </a:r>
            <a:r>
              <a:rPr lang="en-US" sz="1400" dirty="0" smtClean="0"/>
              <a:t> </a:t>
            </a:r>
            <a:r>
              <a:rPr lang="el-GR" sz="1400" dirty="0" smtClean="0"/>
              <a:t>Απαντήσεις. ΥΠΟΥΡΓΕΙΟ ΑΝΑΠΤΥΞΗΣ- ΕΛΛΗΝΙΚΗ ΕΠΙΤΡΟΠΗ ΑΤΟΜΙΚΗΣ ΕΝΕΡΓΕΙΑΣ</a:t>
            </a:r>
            <a:r>
              <a:rPr lang="en-US" sz="1400" dirty="0" smtClean="0"/>
              <a:t> (</a:t>
            </a:r>
            <a:r>
              <a:rPr lang="en-US" sz="1400" dirty="0" err="1" smtClean="0"/>
              <a:t>EEAE</a:t>
            </a:r>
            <a:r>
              <a:rPr lang="en-US" sz="1400" dirty="0" smtClean="0"/>
              <a:t>)</a:t>
            </a:r>
            <a:endParaRPr lang="el-GR" sz="1400" dirty="0" smtClean="0"/>
          </a:p>
          <a:p>
            <a:pPr lvl="0"/>
            <a:r>
              <a:rPr lang="en-US" sz="1400" dirty="0" smtClean="0"/>
              <a:t>Establishing a dialogue on risks from electromagnetic fields radiation and environmental health, World Health Organization, </a:t>
            </a:r>
            <a:r>
              <a:rPr lang="en-US" sz="1400" dirty="0" err="1" smtClean="0"/>
              <a:t>Dpt</a:t>
            </a:r>
            <a:r>
              <a:rPr lang="en-US" sz="1400" dirty="0" smtClean="0"/>
              <a:t> of protection of human environment, Geneva, Switzerland, 2002</a:t>
            </a:r>
            <a:endParaRPr lang="el-GR" sz="1400" dirty="0" smtClean="0"/>
          </a:p>
          <a:p>
            <a:pPr lvl="0"/>
            <a:r>
              <a:rPr lang="en-US" sz="1400" dirty="0" smtClean="0"/>
              <a:t>Epidemiology of Health Effects of Radiofrequency Exposure, </a:t>
            </a:r>
            <a:r>
              <a:rPr lang="en-US" sz="1400" dirty="0" err="1" smtClean="0"/>
              <a:t>ICNIRP</a:t>
            </a:r>
            <a:r>
              <a:rPr lang="en-US" sz="1400" dirty="0" smtClean="0"/>
              <a:t> Standing Committee on Epidemiology Environmental Health Perspectives, vol. 112  no 17, December 2004</a:t>
            </a:r>
            <a:endParaRPr lang="el-GR" sz="1400" dirty="0" smtClean="0"/>
          </a:p>
          <a:p>
            <a:pPr lvl="0"/>
            <a:r>
              <a:rPr lang="en-US" sz="1400" dirty="0" err="1" smtClean="0"/>
              <a:t>M.T.P.</a:t>
            </a:r>
            <a:r>
              <a:rPr lang="en-US" sz="1400" dirty="0" smtClean="0"/>
              <a:t> Silva, </a:t>
            </a:r>
            <a:r>
              <a:rPr lang="en-US" sz="1400" dirty="0" err="1" smtClean="0"/>
              <a:t>F.H.</a:t>
            </a:r>
            <a:r>
              <a:rPr lang="en-US" sz="1400" dirty="0" smtClean="0"/>
              <a:t> </a:t>
            </a:r>
            <a:r>
              <a:rPr lang="en-US" sz="1400" dirty="0" err="1" smtClean="0"/>
              <a:t>Vasconcelos</a:t>
            </a:r>
            <a:r>
              <a:rPr lang="en-US" sz="1400" dirty="0" smtClean="0"/>
              <a:t>, </a:t>
            </a:r>
            <a:r>
              <a:rPr lang="en-US" sz="1400" dirty="0" err="1" smtClean="0"/>
              <a:t>G.A.S.</a:t>
            </a:r>
            <a:r>
              <a:rPr lang="en-US" sz="1400" dirty="0" smtClean="0"/>
              <a:t> Pereira: </a:t>
            </a:r>
            <a:r>
              <a:rPr lang="en-US" sz="1400" dirty="0" err="1" smtClean="0"/>
              <a:t>RF</a:t>
            </a:r>
            <a:r>
              <a:rPr lang="en-US" sz="1400" dirty="0" smtClean="0"/>
              <a:t> Interface for Intelligent Arterial Pressure Sensor Based in </a:t>
            </a:r>
            <a:r>
              <a:rPr lang="en-US" sz="1400" dirty="0" err="1" smtClean="0"/>
              <a:t>RFID</a:t>
            </a:r>
            <a:r>
              <a:rPr lang="en-US" sz="1400" dirty="0" smtClean="0"/>
              <a:t> Technology,,16th </a:t>
            </a:r>
            <a:r>
              <a:rPr lang="en-US" sz="1400" dirty="0" err="1" smtClean="0"/>
              <a:t>IMEKO</a:t>
            </a:r>
            <a:r>
              <a:rPr lang="en-US" sz="1400" dirty="0" smtClean="0"/>
              <a:t> TC4 Symposium Exploring New Frontiers of Instrumentation and Methods for Electrical and Electronic Measurements Sept. 22-24, 2008, Florence, Italy</a:t>
            </a:r>
            <a:endParaRPr lang="el-GR" sz="1400" dirty="0" smtClean="0"/>
          </a:p>
          <a:p>
            <a:pPr lvl="0"/>
            <a:r>
              <a:rPr lang="el-GR" sz="1400" dirty="0" smtClean="0"/>
              <a:t>Διάθεση Ζωνών Συχνοτήτων Φάσματος για Νέες Υπηρεσίες Κινητής Τηλεφωνίας ΕΝΗΜΕΡΩΤΙΚΟ ΔΕΛΤΙΟ ΤΗΣ </a:t>
            </a:r>
            <a:r>
              <a:rPr lang="el-GR" sz="1400" dirty="0" err="1" smtClean="0"/>
              <a:t>ΕΕΤΤ</a:t>
            </a:r>
            <a:r>
              <a:rPr lang="el-GR" sz="1400" dirty="0" smtClean="0"/>
              <a:t> τεύχος Ν° 14  Σελ 10-11 Οκτώβριος 2007</a:t>
            </a:r>
          </a:p>
          <a:p>
            <a:pPr lvl="0"/>
            <a:r>
              <a:rPr lang="el-GR" sz="1400" dirty="0" smtClean="0"/>
              <a:t>Ηλεκτρομαγνητική Ακτινοβολία και Κινητή Τηλεφωνία. </a:t>
            </a:r>
            <a:r>
              <a:rPr lang="el-GR" sz="1400" dirty="0" err="1" smtClean="0"/>
              <a:t>Tα</a:t>
            </a:r>
            <a:r>
              <a:rPr lang="el-GR" sz="1400" dirty="0" smtClean="0"/>
              <a:t> επιστημονικά δεδομένα, Εθνική Επιτροπή Τηλεπικοινωνιών &amp; Ταχυδρομείων</a:t>
            </a:r>
            <a:r>
              <a:rPr lang="en-US" sz="1400" dirty="0" smtClean="0"/>
              <a:t> (</a:t>
            </a:r>
            <a:r>
              <a:rPr lang="en-US" sz="1400" dirty="0" err="1" smtClean="0"/>
              <a:t>EETT</a:t>
            </a:r>
            <a:r>
              <a:rPr lang="en-US" sz="1400" dirty="0" smtClean="0"/>
              <a:t>)</a:t>
            </a:r>
            <a:r>
              <a:rPr lang="el-GR" sz="1400" dirty="0" smtClean="0"/>
              <a:t>, 2006</a:t>
            </a:r>
          </a:p>
          <a:p>
            <a:endParaRPr lang="el-GR" sz="1400" dirty="0"/>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dirty="0"/>
          </a:p>
        </p:txBody>
      </p:sp>
      <p:sp>
        <p:nvSpPr>
          <p:cNvPr id="3" name="Content Placeholder 2"/>
          <p:cNvSpPr>
            <a:spLocks noGrp="1"/>
          </p:cNvSpPr>
          <p:nvPr>
            <p:ph idx="1"/>
          </p:nvPr>
        </p:nvSpPr>
        <p:spPr/>
        <p:txBody>
          <a:bodyPr/>
          <a:lstStyle/>
          <a:p>
            <a:endParaRPr lang="el-GR" dirty="0"/>
          </a:p>
        </p:txBody>
      </p:sp>
      <p:sp>
        <p:nvSpPr>
          <p:cNvPr id="4" name="Slide Number Placeholder 3"/>
          <p:cNvSpPr>
            <a:spLocks noGrp="1"/>
          </p:cNvSpPr>
          <p:nvPr>
            <p:ph type="sldNum" sz="quarter" idx="12"/>
          </p:nvPr>
        </p:nvSpPr>
        <p:spPr/>
        <p:txBody>
          <a:bodyPr/>
          <a:lstStyle/>
          <a:p>
            <a:pPr>
              <a:defRPr/>
            </a:pPr>
            <a:fld id="{C6815C82-003D-4EC6-B330-16A8075B25D6}" type="slidenum">
              <a:rPr lang="el-GR" smtClean="0"/>
              <a:pPr>
                <a:defRPr/>
              </a:pPr>
              <a:t>4</a:t>
            </a:fld>
            <a:endParaRPr lang="el-GR"/>
          </a:p>
        </p:txBody>
      </p:sp>
      <p:pic>
        <p:nvPicPr>
          <p:cNvPr id="5" name="Picture 5"/>
          <p:cNvPicPr>
            <a:picLocks noChangeAspect="1" noChangeArrowheads="1"/>
          </p:cNvPicPr>
          <p:nvPr/>
        </p:nvPicPr>
        <p:blipFill>
          <a:blip r:embed="rId2" cstate="print"/>
          <a:srcRect/>
          <a:stretch>
            <a:fillRect/>
          </a:stretch>
        </p:blipFill>
        <p:spPr bwMode="auto">
          <a:xfrm>
            <a:off x="2268538" y="1916113"/>
            <a:ext cx="4572000" cy="3781425"/>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l-GR"/>
          </a:p>
        </p:txBody>
      </p:sp>
      <p:sp>
        <p:nvSpPr>
          <p:cNvPr id="3" name="Content Placeholder 2"/>
          <p:cNvSpPr>
            <a:spLocks noGrp="1"/>
          </p:cNvSpPr>
          <p:nvPr>
            <p:ph idx="1"/>
          </p:nvPr>
        </p:nvSpPr>
        <p:spPr/>
        <p:txBody>
          <a:bodyPr/>
          <a:lstStyle/>
          <a:p>
            <a:endParaRPr lang="el-GR"/>
          </a:p>
        </p:txBody>
      </p:sp>
      <p:sp>
        <p:nvSpPr>
          <p:cNvPr id="4" name="Slide Number Placeholder 3"/>
          <p:cNvSpPr>
            <a:spLocks noGrp="1"/>
          </p:cNvSpPr>
          <p:nvPr>
            <p:ph type="sldNum" sz="quarter" idx="12"/>
          </p:nvPr>
        </p:nvSpPr>
        <p:spPr/>
        <p:txBody>
          <a:bodyPr/>
          <a:lstStyle/>
          <a:p>
            <a:pPr>
              <a:defRPr/>
            </a:pPr>
            <a:fld id="{C6815C82-003D-4EC6-B330-16A8075B25D6}" type="slidenum">
              <a:rPr lang="el-GR" smtClean="0"/>
              <a:pPr>
                <a:defRPr/>
              </a:pPr>
              <a:t>5</a:t>
            </a:fld>
            <a:endParaRPr lang="el-GR"/>
          </a:p>
        </p:txBody>
      </p:sp>
      <p:pic>
        <p:nvPicPr>
          <p:cNvPr id="5" name="Picture 4" descr="spectrumem"/>
          <p:cNvPicPr>
            <a:picLocks noChangeAspect="1" noChangeArrowheads="1"/>
          </p:cNvPicPr>
          <p:nvPr/>
        </p:nvPicPr>
        <p:blipFill>
          <a:blip r:embed="rId2" cstate="print"/>
          <a:srcRect/>
          <a:stretch>
            <a:fillRect/>
          </a:stretch>
        </p:blipFill>
        <p:spPr bwMode="auto">
          <a:xfrm>
            <a:off x="571472" y="292087"/>
            <a:ext cx="7643866" cy="6565913"/>
          </a:xfrm>
          <a:prstGeom prst="rect">
            <a:avLst/>
          </a:prstGeom>
          <a:solidFill>
            <a:srgbClr val="CCFFCC"/>
          </a:solidFill>
          <a:ln w="19050">
            <a:solidFill>
              <a:srgbClr val="000000"/>
            </a:solid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5 - Θέση αριθμού διαφάνειας"/>
          <p:cNvSpPr>
            <a:spLocks noGrp="1"/>
          </p:cNvSpPr>
          <p:nvPr>
            <p:ph type="sldNum" sz="quarter" idx="12"/>
          </p:nvPr>
        </p:nvSpPr>
        <p:spPr>
          <a:noFill/>
        </p:spPr>
        <p:txBody>
          <a:bodyPr/>
          <a:lstStyle/>
          <a:p>
            <a:fld id="{A028AC92-356E-47BC-9179-7CB3F3AD082F}" type="slidenum">
              <a:rPr lang="el-GR" smtClean="0">
                <a:latin typeface="Arial" pitchFamily="34" charset="0"/>
              </a:rPr>
              <a:pPr/>
              <a:t>6</a:t>
            </a:fld>
            <a:endParaRPr lang="el-GR" smtClean="0">
              <a:latin typeface="Arial" pitchFamily="34" charset="0"/>
            </a:endParaRPr>
          </a:p>
        </p:txBody>
      </p:sp>
      <p:sp>
        <p:nvSpPr>
          <p:cNvPr id="5124" name="Rectangle 4"/>
          <p:cNvSpPr>
            <a:spLocks noGrp="1" noChangeArrowheads="1"/>
          </p:cNvSpPr>
          <p:nvPr>
            <p:ph type="title"/>
          </p:nvPr>
        </p:nvSpPr>
        <p:spPr bwMode="auto">
          <a:xfrm>
            <a:off x="214282" y="228600"/>
            <a:ext cx="8715436"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err="1" smtClean="0">
                <a:solidFill>
                  <a:srgbClr val="FFFF00"/>
                </a:solidFill>
              </a:rPr>
              <a:t>WWANs</a:t>
            </a:r>
            <a:r>
              <a:rPr lang="en-US" sz="3200" baseline="0" dirty="0" smtClean="0">
                <a:solidFill>
                  <a:srgbClr val="FFFF00"/>
                </a:solidFill>
              </a:rPr>
              <a:t> – </a:t>
            </a:r>
            <a:r>
              <a:rPr lang="el-GR" sz="3200" baseline="0" dirty="0" smtClean="0">
                <a:solidFill>
                  <a:srgbClr val="FFFF00"/>
                </a:solidFill>
              </a:rPr>
              <a:t>Κινητή τηλεφωνία (1)</a:t>
            </a:r>
            <a:r>
              <a:rPr lang="en-US" sz="3200" dirty="0" smtClean="0">
                <a:solidFill>
                  <a:srgbClr val="FFFF00"/>
                </a:solidFill>
              </a:rPr>
              <a:t> </a:t>
            </a:r>
            <a:endParaRPr lang="el-GR" sz="1800" dirty="0" smtClean="0"/>
          </a:p>
        </p:txBody>
      </p:sp>
      <p:sp>
        <p:nvSpPr>
          <p:cNvPr id="6" name="5 - TextBox"/>
          <p:cNvSpPr txBox="1"/>
          <p:nvPr/>
        </p:nvSpPr>
        <p:spPr>
          <a:xfrm>
            <a:off x="1000100" y="1357298"/>
            <a:ext cx="7715304" cy="4789003"/>
          </a:xfrm>
          <a:prstGeom prst="rect">
            <a:avLst/>
          </a:prstGeom>
          <a:noFill/>
        </p:spPr>
        <p:txBody>
          <a:bodyPr wrap="square" rtlCol="0">
            <a:spAutoFit/>
          </a:bodyPr>
          <a:lstStyle/>
          <a:p>
            <a:pPr lvl="0" algn="l"/>
            <a:r>
              <a:rPr lang="el-GR" sz="2200" dirty="0" smtClean="0"/>
              <a:t>Η Κινητή Τηλεφωνία είναι </a:t>
            </a:r>
            <a:r>
              <a:rPr lang="en-US" sz="2200" dirty="0" smtClean="0"/>
              <a:t>Wireless WAN</a:t>
            </a:r>
            <a:endParaRPr lang="el-GR" sz="2200" dirty="0" smtClean="0"/>
          </a:p>
          <a:p>
            <a:pPr lvl="1" algn="l"/>
            <a:r>
              <a:rPr lang="el-GR" sz="2200" dirty="0" smtClean="0"/>
              <a:t>Συστήματα 1</a:t>
            </a:r>
            <a:r>
              <a:rPr lang="el-GR" sz="2200" baseline="30000" dirty="0" smtClean="0"/>
              <a:t>ης</a:t>
            </a:r>
            <a:r>
              <a:rPr lang="el-GR" sz="2200" dirty="0" smtClean="0"/>
              <a:t> γενιάς (1</a:t>
            </a:r>
            <a:r>
              <a:rPr lang="en-US" sz="2200" dirty="0" smtClean="0"/>
              <a:t>G</a:t>
            </a:r>
            <a:r>
              <a:rPr lang="el-GR" sz="2200" dirty="0" smtClean="0"/>
              <a:t>)</a:t>
            </a:r>
          </a:p>
          <a:p>
            <a:pPr lvl="2" algn="l"/>
            <a:r>
              <a:rPr lang="en-US" sz="2200" b="0" dirty="0" err="1" smtClean="0"/>
              <a:t>NMT</a:t>
            </a:r>
            <a:r>
              <a:rPr lang="el-GR" sz="2200" b="0" dirty="0" smtClean="0"/>
              <a:t>,</a:t>
            </a:r>
            <a:r>
              <a:rPr lang="en-US" sz="2200" b="0" dirty="0" smtClean="0"/>
              <a:t>AMPS</a:t>
            </a:r>
            <a:r>
              <a:rPr lang="el-GR" sz="2200" b="0" dirty="0" smtClean="0"/>
              <a:t>,</a:t>
            </a:r>
            <a:r>
              <a:rPr lang="en-US" sz="2200" b="0" dirty="0" smtClean="0"/>
              <a:t>NTT</a:t>
            </a:r>
            <a:endParaRPr lang="el-GR" sz="2200" b="0" dirty="0" smtClean="0"/>
          </a:p>
          <a:p>
            <a:pPr lvl="1" algn="l"/>
            <a:r>
              <a:rPr lang="el-GR" sz="2200" dirty="0" smtClean="0"/>
              <a:t>Συστήματα 2</a:t>
            </a:r>
            <a:r>
              <a:rPr lang="en-US" sz="2200" dirty="0" smtClean="0"/>
              <a:t>G</a:t>
            </a:r>
            <a:r>
              <a:rPr lang="el-GR" sz="2200" dirty="0" smtClean="0"/>
              <a:t> </a:t>
            </a:r>
          </a:p>
          <a:p>
            <a:pPr lvl="2" algn="l"/>
            <a:r>
              <a:rPr lang="en-US" sz="2200" b="0" dirty="0" err="1" smtClean="0"/>
              <a:t>GSM</a:t>
            </a:r>
            <a:r>
              <a:rPr lang="el-GR" sz="2200" b="0" dirty="0" smtClean="0"/>
              <a:t> </a:t>
            </a:r>
          </a:p>
          <a:p>
            <a:pPr lvl="2" algn="l"/>
            <a:r>
              <a:rPr lang="en-US" sz="2200" b="0" dirty="0" smtClean="0"/>
              <a:t>IS</a:t>
            </a:r>
            <a:r>
              <a:rPr lang="el-GR" sz="2200" b="0" dirty="0" smtClean="0"/>
              <a:t>-95</a:t>
            </a:r>
          </a:p>
          <a:p>
            <a:pPr lvl="2" algn="l"/>
            <a:r>
              <a:rPr lang="en-US" sz="2200" b="0" dirty="0" err="1" smtClean="0"/>
              <a:t>PDC</a:t>
            </a:r>
            <a:endParaRPr lang="el-GR" sz="2200" b="0" dirty="0" smtClean="0"/>
          </a:p>
          <a:p>
            <a:pPr lvl="1" algn="l"/>
            <a:r>
              <a:rPr lang="el-GR" sz="2200" dirty="0" smtClean="0"/>
              <a:t>Συστήματα 2,5</a:t>
            </a:r>
            <a:r>
              <a:rPr lang="en-US" sz="2200" dirty="0" smtClean="0"/>
              <a:t>G</a:t>
            </a:r>
            <a:r>
              <a:rPr lang="el-GR" sz="2200" dirty="0" smtClean="0"/>
              <a:t> </a:t>
            </a:r>
          </a:p>
          <a:p>
            <a:pPr lvl="2" algn="l"/>
            <a:r>
              <a:rPr lang="en-US" sz="2200" b="0" dirty="0" err="1" smtClean="0"/>
              <a:t>GPRS</a:t>
            </a:r>
            <a:r>
              <a:rPr lang="el-GR" sz="2200" b="0" dirty="0" smtClean="0"/>
              <a:t> </a:t>
            </a:r>
          </a:p>
          <a:p>
            <a:pPr lvl="2" algn="l"/>
            <a:r>
              <a:rPr lang="en-US" sz="2200" b="0" dirty="0" smtClean="0"/>
              <a:t>EDGE</a:t>
            </a:r>
            <a:endParaRPr lang="el-GR" sz="2200" b="0" dirty="0" smtClean="0"/>
          </a:p>
          <a:p>
            <a:pPr lvl="2" algn="l"/>
            <a:r>
              <a:rPr lang="en-US" sz="2200" b="0" dirty="0" err="1" smtClean="0"/>
              <a:t>i</a:t>
            </a:r>
            <a:r>
              <a:rPr lang="en-US" sz="2200" b="0" dirty="0" smtClean="0"/>
              <a:t>-mode</a:t>
            </a:r>
            <a:endParaRPr lang="el-GR" sz="2200" b="0" dirty="0" smtClean="0"/>
          </a:p>
          <a:p>
            <a:endParaRPr lang="el-GR"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 calcmode="lin" valueType="num">
                                      <p:cBhvr additive="base">
                                        <p:cTn id="11"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 calcmode="lin" valueType="num">
                                      <p:cBhvr additive="base">
                                        <p:cTn id="21"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anim calcmode="lin" valueType="num">
                                      <p:cBhvr additive="base">
                                        <p:cTn id="27" dur="500" fill="hold"/>
                                        <p:tgtEl>
                                          <p:spTgt spid="6">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6">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6">
                                            <p:txEl>
                                              <p:pRg st="6" end="6"/>
                                            </p:txEl>
                                          </p:spTgt>
                                        </p:tgtEl>
                                        <p:attrNameLst>
                                          <p:attrName>style.visibility</p:attrName>
                                        </p:attrNameLst>
                                      </p:cBhvr>
                                      <p:to>
                                        <p:strVal val="visible"/>
                                      </p:to>
                                    </p:set>
                                    <p:anim calcmode="lin" valueType="num">
                                      <p:cBhvr additive="base">
                                        <p:cTn id="33"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6">
                                            <p:txEl>
                                              <p:pRg st="8" end="8"/>
                                            </p:txEl>
                                          </p:spTgt>
                                        </p:tgtEl>
                                        <p:attrNameLst>
                                          <p:attrName>style.visibility</p:attrName>
                                        </p:attrNameLst>
                                      </p:cBhvr>
                                      <p:to>
                                        <p:strVal val="visible"/>
                                      </p:to>
                                    </p:set>
                                    <p:anim calcmode="lin" valueType="num">
                                      <p:cBhvr additive="base">
                                        <p:cTn id="43" dur="500" fill="hold"/>
                                        <p:tgtEl>
                                          <p:spTgt spid="6">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6">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6">
                                            <p:txEl>
                                              <p:pRg st="9" end="9"/>
                                            </p:txEl>
                                          </p:spTgt>
                                        </p:tgtEl>
                                        <p:attrNameLst>
                                          <p:attrName>style.visibility</p:attrName>
                                        </p:attrNameLst>
                                      </p:cBhvr>
                                      <p:to>
                                        <p:strVal val="visible"/>
                                      </p:to>
                                    </p:set>
                                    <p:anim calcmode="lin" valueType="num">
                                      <p:cBhvr additive="base">
                                        <p:cTn id="49" dur="500" fill="hold"/>
                                        <p:tgtEl>
                                          <p:spTgt spid="6">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6">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6">
                                            <p:txEl>
                                              <p:pRg st="10" end="10"/>
                                            </p:txEl>
                                          </p:spTgt>
                                        </p:tgtEl>
                                        <p:attrNameLst>
                                          <p:attrName>style.visibility</p:attrName>
                                        </p:attrNameLst>
                                      </p:cBhvr>
                                      <p:to>
                                        <p:strVal val="visible"/>
                                      </p:to>
                                    </p:set>
                                    <p:anim calcmode="lin" valueType="num">
                                      <p:cBhvr additive="base">
                                        <p:cTn id="55" dur="500" fill="hold"/>
                                        <p:tgtEl>
                                          <p:spTgt spid="6">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6">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5 - Θέση αριθμού διαφάνειας"/>
          <p:cNvSpPr>
            <a:spLocks noGrp="1"/>
          </p:cNvSpPr>
          <p:nvPr>
            <p:ph type="sldNum" sz="quarter" idx="12"/>
          </p:nvPr>
        </p:nvSpPr>
        <p:spPr>
          <a:noFill/>
        </p:spPr>
        <p:txBody>
          <a:bodyPr/>
          <a:lstStyle/>
          <a:p>
            <a:fld id="{A934381B-FBAE-4D18-8B6F-2D91B2326C29}" type="slidenum">
              <a:rPr lang="el-GR" smtClean="0">
                <a:latin typeface="Arial" pitchFamily="34" charset="0"/>
              </a:rPr>
              <a:pPr/>
              <a:t>7</a:t>
            </a:fld>
            <a:endParaRPr lang="el-GR" smtClean="0">
              <a:latin typeface="Arial" pitchFamily="34" charset="0"/>
            </a:endParaRPr>
          </a:p>
        </p:txBody>
      </p:sp>
      <p:sp>
        <p:nvSpPr>
          <p:cNvPr id="6148" name="Rectangle 4"/>
          <p:cNvSpPr>
            <a:spLocks noGrp="1" noChangeArrowheads="1"/>
          </p:cNvSpPr>
          <p:nvPr>
            <p:ph type="title"/>
          </p:nvPr>
        </p:nvSpPr>
        <p:spPr bwMode="auto">
          <a:xfrm>
            <a:off x="685800" y="228600"/>
            <a:ext cx="7772400" cy="533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err="1" smtClean="0">
                <a:solidFill>
                  <a:srgbClr val="FFFF00"/>
                </a:solidFill>
              </a:rPr>
              <a:t>WWANs</a:t>
            </a:r>
            <a:r>
              <a:rPr lang="en-US" sz="3200" baseline="0" dirty="0" smtClean="0">
                <a:solidFill>
                  <a:srgbClr val="FFFF00"/>
                </a:solidFill>
              </a:rPr>
              <a:t> –</a:t>
            </a:r>
            <a:r>
              <a:rPr lang="el-GR" sz="3200" baseline="0" dirty="0" smtClean="0">
                <a:solidFill>
                  <a:srgbClr val="FFFF00"/>
                </a:solidFill>
              </a:rPr>
              <a:t>Κινητή τηλεφωνία (2)</a:t>
            </a:r>
            <a:endParaRPr lang="el-GR" sz="1800" dirty="0" smtClean="0"/>
          </a:p>
        </p:txBody>
      </p:sp>
      <p:sp>
        <p:nvSpPr>
          <p:cNvPr id="5" name="4 - TextBox"/>
          <p:cNvSpPr txBox="1"/>
          <p:nvPr/>
        </p:nvSpPr>
        <p:spPr>
          <a:xfrm>
            <a:off x="357158" y="1000108"/>
            <a:ext cx="7715304" cy="3570208"/>
          </a:xfrm>
          <a:prstGeom prst="rect">
            <a:avLst/>
          </a:prstGeom>
          <a:noFill/>
        </p:spPr>
        <p:txBody>
          <a:bodyPr wrap="square" rtlCol="0">
            <a:spAutoFit/>
          </a:bodyPr>
          <a:lstStyle/>
          <a:p>
            <a:pPr lvl="1" algn="l"/>
            <a:r>
              <a:rPr lang="el-GR" sz="2200" dirty="0" smtClean="0"/>
              <a:t>Συστήματα 3</a:t>
            </a:r>
            <a:r>
              <a:rPr lang="en-US" sz="2200" dirty="0" smtClean="0"/>
              <a:t>G</a:t>
            </a:r>
            <a:r>
              <a:rPr lang="el-GR" sz="2200" dirty="0" smtClean="0"/>
              <a:t> </a:t>
            </a:r>
          </a:p>
          <a:p>
            <a:pPr lvl="2" algn="l"/>
            <a:r>
              <a:rPr lang="en-US" sz="2200" b="0" dirty="0" smtClean="0"/>
              <a:t>CDMA</a:t>
            </a:r>
            <a:r>
              <a:rPr lang="el-GR" sz="2200" b="0" dirty="0" smtClean="0"/>
              <a:t>2000 </a:t>
            </a:r>
          </a:p>
          <a:p>
            <a:pPr lvl="2" algn="l"/>
            <a:r>
              <a:rPr lang="en-US" sz="2200" b="0" dirty="0" smtClean="0"/>
              <a:t>W</a:t>
            </a:r>
            <a:r>
              <a:rPr lang="el-GR" sz="2200" b="0" dirty="0" smtClean="0"/>
              <a:t>-</a:t>
            </a:r>
            <a:r>
              <a:rPr lang="en-US" sz="2200" b="0" dirty="0" smtClean="0"/>
              <a:t>CDMA (</a:t>
            </a:r>
            <a:r>
              <a:rPr lang="en-US" sz="2200" b="0" dirty="0" err="1" smtClean="0"/>
              <a:t>UMTS</a:t>
            </a:r>
            <a:r>
              <a:rPr lang="en-US" sz="2200" b="0" dirty="0" smtClean="0"/>
              <a:t>)</a:t>
            </a:r>
            <a:endParaRPr lang="el-GR" sz="2200" b="0" dirty="0" smtClean="0"/>
          </a:p>
          <a:p>
            <a:pPr lvl="2" algn="l"/>
            <a:r>
              <a:rPr lang="en-US" sz="2200" b="0" dirty="0" err="1" smtClean="0"/>
              <a:t>HSDPA</a:t>
            </a:r>
            <a:endParaRPr lang="el-GR" sz="2200" b="0" dirty="0" smtClean="0"/>
          </a:p>
          <a:p>
            <a:pPr lvl="1" algn="l"/>
            <a:r>
              <a:rPr lang="el-GR" sz="2200" dirty="0" smtClean="0"/>
              <a:t>Πέρα από την τρίτη γενιά</a:t>
            </a:r>
          </a:p>
          <a:p>
            <a:pPr lvl="2" algn="l"/>
            <a:r>
              <a:rPr lang="en-US" sz="2200" b="0" dirty="0" err="1" smtClean="0"/>
              <a:t>OFDM</a:t>
            </a:r>
            <a:endParaRPr lang="el-GR" sz="2200" b="0" dirty="0" smtClean="0"/>
          </a:p>
          <a:p>
            <a:pPr lvl="2" algn="l"/>
            <a:r>
              <a:rPr lang="en-US" sz="2200" b="0" dirty="0" err="1" smtClean="0"/>
              <a:t>OFDMA</a:t>
            </a:r>
            <a:endParaRPr lang="el-GR" sz="2200" b="0" dirty="0" smtClean="0"/>
          </a:p>
          <a:p>
            <a:pPr lvl="2" algn="l"/>
            <a:r>
              <a:rPr lang="en-US" sz="2200" b="0" dirty="0" err="1" smtClean="0"/>
              <a:t>SOFDMA</a:t>
            </a:r>
            <a:endParaRPr lang="el-GR" sz="2200" b="0" dirty="0" smtClean="0"/>
          </a:p>
          <a:p>
            <a:endParaRPr lang="el-GR" dirty="0"/>
          </a:p>
        </p:txBody>
      </p:sp>
      <p:pic>
        <p:nvPicPr>
          <p:cNvPr id="6" name="5 - Εικόνα"/>
          <p:cNvPicPr/>
          <p:nvPr/>
        </p:nvPicPr>
        <p:blipFill>
          <a:blip r:embed="rId2" cstate="print"/>
          <a:srcRect/>
          <a:stretch>
            <a:fillRect/>
          </a:stretch>
        </p:blipFill>
        <p:spPr bwMode="auto">
          <a:xfrm>
            <a:off x="3000364" y="3143248"/>
            <a:ext cx="5400675" cy="323875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 calcmode="lin" valueType="num">
                                      <p:cBhvr additive="base">
                                        <p:cTn id="7"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 calcmode="lin" valueType="num">
                                      <p:cBhvr additive="base">
                                        <p:cTn id="13"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1+#ppt_w/2"/>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
                                            <p:txEl>
                                              <p:pRg st="5" end="5"/>
                                            </p:txEl>
                                          </p:spTgt>
                                        </p:tgtEl>
                                        <p:attrNameLst>
                                          <p:attrName>style.visibility</p:attrName>
                                        </p:attrNameLst>
                                      </p:cBhvr>
                                      <p:to>
                                        <p:strVal val="visible"/>
                                      </p:to>
                                    </p:set>
                                    <p:anim calcmode="lin" valueType="num">
                                      <p:cBhvr additive="base">
                                        <p:cTn id="35"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 calcmode="lin" valueType="num">
                                      <p:cBhvr additive="base">
                                        <p:cTn id="41"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 calcmode="lin" valueType="num">
                                      <p:cBhvr additive="base">
                                        <p:cTn id="47"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1" name="5 - Θέση αριθμού διαφάνειας"/>
          <p:cNvSpPr>
            <a:spLocks noGrp="1"/>
          </p:cNvSpPr>
          <p:nvPr>
            <p:ph type="sldNum" sz="quarter" idx="12"/>
          </p:nvPr>
        </p:nvSpPr>
        <p:spPr>
          <a:noFill/>
        </p:spPr>
        <p:txBody>
          <a:bodyPr/>
          <a:lstStyle/>
          <a:p>
            <a:fld id="{D44F9F60-BB49-4770-A365-A536DFDC8352}" type="slidenum">
              <a:rPr lang="el-GR" smtClean="0">
                <a:latin typeface="Arial" pitchFamily="34" charset="0"/>
              </a:rPr>
              <a:pPr/>
              <a:t>8</a:t>
            </a:fld>
            <a:endParaRPr lang="el-GR" smtClean="0">
              <a:latin typeface="Arial" pitchFamily="34" charset="0"/>
            </a:endParaRPr>
          </a:p>
        </p:txBody>
      </p:sp>
      <p:sp>
        <p:nvSpPr>
          <p:cNvPr id="7172" name="Rectangle 4"/>
          <p:cNvSpPr>
            <a:spLocks noGrp="1" noChangeArrowheads="1"/>
          </p:cNvSpPr>
          <p:nvPr>
            <p:ph type="title"/>
          </p:nvPr>
        </p:nvSpPr>
        <p:spPr bwMode="auto">
          <a:xfrm>
            <a:off x="685800" y="228600"/>
            <a:ext cx="77724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err="1" smtClean="0">
                <a:solidFill>
                  <a:srgbClr val="FFFF00"/>
                </a:solidFill>
              </a:rPr>
              <a:t>WMANs</a:t>
            </a:r>
            <a:r>
              <a:rPr lang="en-US" sz="3200" dirty="0" smtClean="0">
                <a:solidFill>
                  <a:srgbClr val="FFFF00"/>
                </a:solidFill>
              </a:rPr>
              <a:t> </a:t>
            </a:r>
            <a:r>
              <a:rPr lang="el-GR" sz="3200" dirty="0" smtClean="0">
                <a:solidFill>
                  <a:srgbClr val="FFFF00"/>
                </a:solidFill>
              </a:rPr>
              <a:t>και</a:t>
            </a:r>
            <a:r>
              <a:rPr lang="en-US" sz="3200" dirty="0" smtClean="0">
                <a:solidFill>
                  <a:srgbClr val="FFFF00"/>
                </a:solidFill>
              </a:rPr>
              <a:t> </a:t>
            </a:r>
            <a:r>
              <a:rPr lang="en-US" sz="3200" dirty="0" err="1" smtClean="0">
                <a:solidFill>
                  <a:srgbClr val="FFFF00"/>
                </a:solidFill>
              </a:rPr>
              <a:t>WLANs</a:t>
            </a:r>
            <a:endParaRPr lang="el-GR" sz="1800" dirty="0" smtClean="0"/>
          </a:p>
        </p:txBody>
      </p:sp>
      <p:sp>
        <p:nvSpPr>
          <p:cNvPr id="7" name="6 - Θέση περιεχομένου"/>
          <p:cNvSpPr>
            <a:spLocks noGrp="1"/>
          </p:cNvSpPr>
          <p:nvPr>
            <p:ph idx="1"/>
          </p:nvPr>
        </p:nvSpPr>
        <p:spPr>
          <a:xfrm>
            <a:off x="285720" y="1857364"/>
            <a:ext cx="8643998" cy="3303595"/>
          </a:xfrm>
        </p:spPr>
        <p:txBody>
          <a:bodyPr/>
          <a:lstStyle/>
          <a:p>
            <a:pPr lvl="0"/>
            <a:r>
              <a:rPr lang="el-GR" sz="2800" b="1" dirty="0" smtClean="0"/>
              <a:t>Ασύρματα μητροπολιτικά δίκτυα (</a:t>
            </a:r>
            <a:r>
              <a:rPr lang="en-US" sz="2800" b="1" dirty="0" smtClean="0"/>
              <a:t>Wireless </a:t>
            </a:r>
            <a:r>
              <a:rPr lang="en-US" sz="2800" b="1" dirty="0" err="1" smtClean="0"/>
              <a:t>MANs</a:t>
            </a:r>
            <a:r>
              <a:rPr lang="el-GR" sz="2800" b="1" dirty="0" smtClean="0"/>
              <a:t>) - Ασύρματες μη-</a:t>
            </a:r>
            <a:r>
              <a:rPr lang="el-GR" sz="2800" b="1" dirty="0" err="1" smtClean="0"/>
              <a:t>κυψελωτές</a:t>
            </a:r>
            <a:r>
              <a:rPr lang="el-GR" sz="2800" b="1" dirty="0" smtClean="0"/>
              <a:t> επικοινωνίες </a:t>
            </a:r>
            <a:endParaRPr lang="el-GR" sz="3600" dirty="0" smtClean="0"/>
          </a:p>
          <a:p>
            <a:pPr lvl="1"/>
            <a:r>
              <a:rPr lang="en-US" dirty="0" err="1" smtClean="0"/>
              <a:t>WiMAX</a:t>
            </a:r>
            <a:endParaRPr lang="el-GR" sz="3200" dirty="0" smtClean="0"/>
          </a:p>
          <a:p>
            <a:pPr lvl="1"/>
            <a:r>
              <a:rPr lang="en-US" dirty="0" err="1" smtClean="0"/>
              <a:t>WiBro</a:t>
            </a:r>
            <a:endParaRPr lang="el-GR" sz="3200" dirty="0" smtClean="0"/>
          </a:p>
          <a:p>
            <a:pPr lvl="0"/>
            <a:r>
              <a:rPr lang="el-GR" sz="2800" b="1" dirty="0" smtClean="0"/>
              <a:t>Ασύρματα τοπικά δίκτυα (</a:t>
            </a:r>
            <a:r>
              <a:rPr lang="en-US" sz="2800" b="1" dirty="0" smtClean="0"/>
              <a:t>Wireless LANs</a:t>
            </a:r>
            <a:r>
              <a:rPr lang="el-GR" sz="2800" b="1" dirty="0" smtClean="0"/>
              <a:t>)</a:t>
            </a:r>
            <a:endParaRPr lang="el-GR" sz="3600" dirty="0" smtClean="0"/>
          </a:p>
          <a:p>
            <a:pPr lvl="1"/>
            <a:r>
              <a:rPr lang="en-US" dirty="0" err="1" smtClean="0"/>
              <a:t>WiFi</a:t>
            </a:r>
            <a:endParaRPr lang="el-GR" sz="3200" dirty="0" smtClean="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5 - Θέση αριθμού διαφάνειας"/>
          <p:cNvSpPr>
            <a:spLocks noGrp="1"/>
          </p:cNvSpPr>
          <p:nvPr>
            <p:ph type="sldNum" sz="quarter" idx="12"/>
          </p:nvPr>
        </p:nvSpPr>
        <p:spPr>
          <a:noFill/>
        </p:spPr>
        <p:txBody>
          <a:bodyPr/>
          <a:lstStyle/>
          <a:p>
            <a:fld id="{76D60CEE-9129-4E1B-AA19-6F7C5BA51F9B}" type="slidenum">
              <a:rPr lang="el-GR" smtClean="0">
                <a:latin typeface="Arial" pitchFamily="34" charset="0"/>
              </a:rPr>
              <a:pPr/>
              <a:t>9</a:t>
            </a:fld>
            <a:endParaRPr lang="el-GR" smtClean="0">
              <a:latin typeface="Arial" pitchFamily="34" charset="0"/>
            </a:endParaRPr>
          </a:p>
        </p:txBody>
      </p:sp>
      <p:sp>
        <p:nvSpPr>
          <p:cNvPr id="8196" name="Rectangle 15"/>
          <p:cNvSpPr>
            <a:spLocks noGrp="1" noChangeArrowheads="1"/>
          </p:cNvSpPr>
          <p:nvPr>
            <p:ph type="title"/>
          </p:nvPr>
        </p:nvSpPr>
        <p:spPr bwMode="auto">
          <a:xfrm>
            <a:off x="685800" y="152400"/>
            <a:ext cx="7772400" cy="6858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3200" dirty="0" err="1" smtClean="0">
                <a:solidFill>
                  <a:srgbClr val="FFFF00"/>
                </a:solidFill>
              </a:rPr>
              <a:t>WPANs</a:t>
            </a:r>
            <a:r>
              <a:rPr lang="en-US" sz="3200" dirty="0" smtClean="0">
                <a:solidFill>
                  <a:srgbClr val="FFFF00"/>
                </a:solidFill>
              </a:rPr>
              <a:t> </a:t>
            </a:r>
            <a:r>
              <a:rPr lang="el-GR" sz="3200" dirty="0" smtClean="0">
                <a:solidFill>
                  <a:srgbClr val="FFFF00"/>
                </a:solidFill>
              </a:rPr>
              <a:t>και </a:t>
            </a:r>
            <a:r>
              <a:rPr lang="en-US" sz="3200" dirty="0" smtClean="0">
                <a:solidFill>
                  <a:srgbClr val="FFFF00"/>
                </a:solidFill>
              </a:rPr>
              <a:t>B</a:t>
            </a:r>
            <a:r>
              <a:rPr lang="el-GR" sz="3200" dirty="0" smtClean="0">
                <a:solidFill>
                  <a:srgbClr val="FFFF00"/>
                </a:solidFill>
              </a:rPr>
              <a:t>ΑΝ</a:t>
            </a:r>
            <a:r>
              <a:rPr lang="en-US" sz="3200" dirty="0" smtClean="0">
                <a:solidFill>
                  <a:srgbClr val="FFFF00"/>
                </a:solidFill>
              </a:rPr>
              <a:t>s</a:t>
            </a:r>
            <a:endParaRPr lang="el-GR" sz="3200" dirty="0" smtClean="0"/>
          </a:p>
        </p:txBody>
      </p:sp>
      <p:sp>
        <p:nvSpPr>
          <p:cNvPr id="7" name="6 - TextBox"/>
          <p:cNvSpPr txBox="1"/>
          <p:nvPr/>
        </p:nvSpPr>
        <p:spPr>
          <a:xfrm>
            <a:off x="500034" y="1414897"/>
            <a:ext cx="8215370" cy="4585871"/>
          </a:xfrm>
          <a:prstGeom prst="rect">
            <a:avLst/>
          </a:prstGeom>
          <a:noFill/>
        </p:spPr>
        <p:txBody>
          <a:bodyPr wrap="square" rtlCol="0">
            <a:spAutoFit/>
          </a:bodyPr>
          <a:lstStyle/>
          <a:p>
            <a:pPr lvl="0" algn="just"/>
            <a:r>
              <a:rPr lang="el-GR" sz="2800" dirty="0" smtClean="0"/>
              <a:t>Ασύρματα προσωπικά δίκτυα (</a:t>
            </a:r>
            <a:r>
              <a:rPr lang="en-US" sz="2800" dirty="0" smtClean="0"/>
              <a:t>Wireless </a:t>
            </a:r>
            <a:r>
              <a:rPr lang="en-US" sz="2800" dirty="0" err="1" smtClean="0"/>
              <a:t>PANs</a:t>
            </a:r>
            <a:r>
              <a:rPr lang="el-GR" sz="2800" dirty="0" smtClean="0"/>
              <a:t>)</a:t>
            </a:r>
          </a:p>
          <a:p>
            <a:pPr lvl="1" algn="just"/>
            <a:r>
              <a:rPr lang="en-US" sz="2400" b="0" dirty="0" err="1" smtClean="0"/>
              <a:t>RFID</a:t>
            </a:r>
            <a:endParaRPr lang="el-GR" sz="2400" b="0" dirty="0" smtClean="0"/>
          </a:p>
          <a:p>
            <a:pPr lvl="1" algn="just"/>
            <a:r>
              <a:rPr lang="en-US" sz="2400" b="0" dirty="0" smtClean="0"/>
              <a:t>Bluetooth</a:t>
            </a:r>
            <a:endParaRPr lang="el-GR" sz="2400" b="0" dirty="0" smtClean="0"/>
          </a:p>
          <a:p>
            <a:pPr lvl="1" algn="just"/>
            <a:r>
              <a:rPr lang="en-US" sz="2400" b="0" dirty="0" err="1" smtClean="0"/>
              <a:t>UWB</a:t>
            </a:r>
            <a:endParaRPr lang="el-GR" sz="2400" b="0" dirty="0" smtClean="0"/>
          </a:p>
          <a:p>
            <a:pPr lvl="1" algn="just"/>
            <a:r>
              <a:rPr lang="en-US" sz="2400" b="0" dirty="0" err="1" smtClean="0"/>
              <a:t>ZigBee</a:t>
            </a:r>
            <a:endParaRPr lang="en-US" sz="2400" b="0" dirty="0" smtClean="0"/>
          </a:p>
          <a:p>
            <a:pPr lvl="0" algn="just"/>
            <a:r>
              <a:rPr lang="el-GR" sz="2800" dirty="0" smtClean="0"/>
              <a:t>Δίκτυα σώματος (Β</a:t>
            </a:r>
            <a:r>
              <a:rPr lang="en-US" sz="2800" dirty="0" err="1" smtClean="0"/>
              <a:t>ANs</a:t>
            </a:r>
            <a:r>
              <a:rPr lang="el-GR" sz="2800" dirty="0" smtClean="0"/>
              <a:t>)</a:t>
            </a:r>
          </a:p>
          <a:p>
            <a:pPr lvl="1" algn="just"/>
            <a:r>
              <a:rPr lang="el-GR" sz="2400" b="0" dirty="0" smtClean="0"/>
              <a:t>Φερόμενα ΒΑΝ</a:t>
            </a:r>
          </a:p>
          <a:p>
            <a:pPr lvl="1" algn="just"/>
            <a:r>
              <a:rPr lang="el-GR" sz="2400" b="0" dirty="0" smtClean="0"/>
              <a:t>Εμφυτευμένα ΒΑΝ</a:t>
            </a:r>
          </a:p>
          <a:p>
            <a:pPr algn="just"/>
            <a:endParaRPr lang="el-GR" sz="2400" dirty="0" smtClean="0"/>
          </a:p>
          <a:p>
            <a:pPr algn="just"/>
            <a:endParaRPr lang="el-GR" sz="2400" dirty="0"/>
          </a:p>
        </p:txBody>
      </p:sp>
      <p:pic>
        <p:nvPicPr>
          <p:cNvPr id="9" name="8 - Εικόνα"/>
          <p:cNvPicPr/>
          <p:nvPr/>
        </p:nvPicPr>
        <p:blipFill>
          <a:blip r:embed="rId3" cstate="print"/>
          <a:srcRect l="14220" t="10345" r="14368" b="1567"/>
          <a:stretch>
            <a:fillRect/>
          </a:stretch>
        </p:blipFill>
        <p:spPr bwMode="auto">
          <a:xfrm>
            <a:off x="4681567" y="2857496"/>
            <a:ext cx="4248151" cy="3406802"/>
          </a:xfrm>
          <a:prstGeom prst="rect">
            <a:avLst/>
          </a:prstGeom>
          <a:noFill/>
          <a:ln w="9525">
            <a:noFill/>
            <a:miter lim="800000"/>
            <a:headEnd/>
            <a:tailEnd/>
          </a:ln>
        </p:spPr>
      </p:pic>
    </p:spTree>
  </p:cSld>
  <p:clrMapOvr>
    <a:masterClrMapping/>
  </p:clrMapOvr>
  <p:transition spd="med">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anim calcmode="lin" valueType="num">
                                      <p:cBhvr additive="base">
                                        <p:cTn id="7"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anim calcmode="lin" valueType="num">
                                      <p:cBhvr additive="base">
                                        <p:cTn id="19"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7">
                                            <p:txEl>
                                              <p:pRg st="4" end="4"/>
                                            </p:txEl>
                                          </p:spTgt>
                                        </p:tgtEl>
                                        <p:attrNameLst>
                                          <p:attrName>style.visibility</p:attrName>
                                        </p:attrNameLst>
                                      </p:cBhvr>
                                      <p:to>
                                        <p:strVal val="visible"/>
                                      </p:to>
                                    </p:set>
                                    <p:anim calcmode="lin" valueType="num">
                                      <p:cBhvr additive="base">
                                        <p:cTn id="25"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anim calcmode="lin" valueType="num">
                                      <p:cBhvr additive="base">
                                        <p:cTn id="35" dur="500" fill="hold"/>
                                        <p:tgtEl>
                                          <p:spTgt spid="7">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7">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xEl>
                                              <p:pRg st="7" end="7"/>
                                            </p:txEl>
                                          </p:spTgt>
                                        </p:tgtEl>
                                        <p:attrNameLst>
                                          <p:attrName>style.visibility</p:attrName>
                                        </p:attrNameLst>
                                      </p:cBhvr>
                                      <p:to>
                                        <p:strVal val="visible"/>
                                      </p:to>
                                    </p:set>
                                    <p:anim calcmode="lin" valueType="num">
                                      <p:cBhvr additive="base">
                                        <p:cTn id="41" dur="500" fill="hold"/>
                                        <p:tgtEl>
                                          <p:spTgt spid="7">
                                            <p:txEl>
                                              <p:pRg st="7" end="7"/>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7">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6" fill="hold"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additive="base">
                                        <p:cTn id="47" dur="500" fill="hold"/>
                                        <p:tgtEl>
                                          <p:spTgt spid="9"/>
                                        </p:tgtEl>
                                        <p:attrNameLst>
                                          <p:attrName>ppt_x</p:attrName>
                                        </p:attrNameLst>
                                      </p:cBhvr>
                                      <p:tavLst>
                                        <p:tav tm="0">
                                          <p:val>
                                            <p:strVal val="1+#ppt_w/2"/>
                                          </p:val>
                                        </p:tav>
                                        <p:tav tm="100000">
                                          <p:val>
                                            <p:strVal val="#ppt_x"/>
                                          </p:val>
                                        </p:tav>
                                      </p:tavLst>
                                    </p:anim>
                                    <p:anim calcmode="lin" valueType="num">
                                      <p:cBhvr additive="base">
                                        <p:cTn id="4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Προεπιλεγμένη σχεδίαση">
  <a:themeElements>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Προεπιλεγμένη σχεδίαση">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outerShdw dist="71842" dir="2700000" algn="ctr" rotWithShape="0">
            <a:srgbClr val="4D4D4D"/>
          </a:outerShdw>
        </a:effectLst>
      </a:spPr>
      <a:bodyPr vert="horz" wrap="none" lIns="92075" tIns="82800" rIns="92075" bIns="46038" numCol="1" anchor="ctr" anchorCtr="0" compatLnSpc="1">
        <a:prstTxWarp prst="textNoShape">
          <a:avLst/>
        </a:prstTxWarp>
      </a:bodyPr>
      <a:lstStyle>
        <a:defPPr marL="0" marR="0" indent="0" algn="ctr" defTabSz="762000" rtl="0" eaLnBrk="0" fontAlgn="base" latinLnBrk="0" hangingPunct="0">
          <a:lnSpc>
            <a:spcPct val="100000"/>
          </a:lnSpc>
          <a:spcBef>
            <a:spcPct val="20000"/>
          </a:spcBef>
          <a:spcAft>
            <a:spcPct val="0"/>
          </a:spcAft>
          <a:buClrTx/>
          <a:buSzTx/>
          <a:buFontTx/>
          <a:buNone/>
          <a:tabLst/>
          <a:defRPr kumimoji="0" lang="el-GR" sz="16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6350" cap="flat" cmpd="sng" algn="ctr">
          <a:noFill/>
          <a:prstDash val="solid"/>
          <a:round/>
          <a:headEnd type="none" w="med" len="med"/>
          <a:tailEnd type="none" w="med" len="med"/>
        </a:ln>
        <a:effectLst>
          <a:outerShdw dist="71842" dir="2700000" algn="ctr" rotWithShape="0">
            <a:srgbClr val="4D4D4D"/>
          </a:outerShdw>
        </a:effectLst>
      </a:spPr>
      <a:bodyPr vert="horz" wrap="none" lIns="92075" tIns="82800" rIns="92075" bIns="46038" numCol="1" anchor="ctr" anchorCtr="0" compatLnSpc="1">
        <a:prstTxWarp prst="textNoShape">
          <a:avLst/>
        </a:prstTxWarp>
      </a:bodyPr>
      <a:lstStyle>
        <a:defPPr marL="0" marR="0" indent="0" algn="ctr" defTabSz="762000" rtl="0" eaLnBrk="0" fontAlgn="base" latinLnBrk="0" hangingPunct="0">
          <a:lnSpc>
            <a:spcPct val="100000"/>
          </a:lnSpc>
          <a:spcBef>
            <a:spcPct val="20000"/>
          </a:spcBef>
          <a:spcAft>
            <a:spcPct val="0"/>
          </a:spcAft>
          <a:buClrTx/>
          <a:buSzTx/>
          <a:buFontTx/>
          <a:buNone/>
          <a:tabLst/>
          <a:defRPr kumimoji="0" lang="el-GR" sz="1600" b="1" i="0" u="none" strike="noStrike" cap="none" normalizeH="0" baseline="0" smtClean="0">
            <a:ln>
              <a:noFill/>
            </a:ln>
            <a:solidFill>
              <a:schemeClr val="tx1"/>
            </a:solidFill>
            <a:effectLst/>
            <a:latin typeface="Arial" charset="0"/>
          </a:defRPr>
        </a:defPPr>
      </a:lstStyle>
    </a:lnDef>
  </a:objectDefaults>
  <a:extraClrSchemeLst>
    <a:extraClrScheme>
      <a:clrScheme name="Προεπιλεγμένη σχεδίαση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Προεπιλεγμένη σχεδίαση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Προεπιλεγμένη σχεδίαση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Προεπιλεγμένη σχεδίαση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Προεπιλεγμένη σχεδίαση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Προεπιλεγμένη σχεδίαση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Προεπιλεγμένη σχεδίαση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Προεπιλεγμένη σχεδίαση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Προεπιλεγμένη σχεδίαση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Προεπιλεγμένη σχεδίαση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Προεπιλεγμένη σχεδίαση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Προεπιλεγμένη σχεδίαση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Άξονας">
  <a:themeElements>
    <a:clrScheme name="Άξονας 9">
      <a:dk1>
        <a:srgbClr val="000000"/>
      </a:dk1>
      <a:lt1>
        <a:srgbClr val="FFFFFF"/>
      </a:lt1>
      <a:dk2>
        <a:srgbClr val="372221"/>
      </a:dk2>
      <a:lt2>
        <a:srgbClr val="808080"/>
      </a:lt2>
      <a:accent1>
        <a:srgbClr val="006699"/>
      </a:accent1>
      <a:accent2>
        <a:srgbClr val="9AAC98"/>
      </a:accent2>
      <a:accent3>
        <a:srgbClr val="FFFFFF"/>
      </a:accent3>
      <a:accent4>
        <a:srgbClr val="000000"/>
      </a:accent4>
      <a:accent5>
        <a:srgbClr val="AAB8CA"/>
      </a:accent5>
      <a:accent6>
        <a:srgbClr val="8B9B89"/>
      </a:accent6>
      <a:hlink>
        <a:srgbClr val="666699"/>
      </a:hlink>
      <a:folHlink>
        <a:srgbClr val="B2B2B2"/>
      </a:folHlink>
    </a:clrScheme>
    <a:fontScheme name="Άξονας">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Άξονας 1">
        <a:dk1>
          <a:srgbClr val="080808"/>
        </a:dk1>
        <a:lt1>
          <a:srgbClr val="F8F8F8"/>
        </a:lt1>
        <a:dk2>
          <a:srgbClr val="330000"/>
        </a:dk2>
        <a:lt2>
          <a:srgbClr val="FFFFFF"/>
        </a:lt2>
        <a:accent1>
          <a:srgbClr val="FF9900"/>
        </a:accent1>
        <a:accent2>
          <a:srgbClr val="CC3300"/>
        </a:accent2>
        <a:accent3>
          <a:srgbClr val="ADAAAA"/>
        </a:accent3>
        <a:accent4>
          <a:srgbClr val="D4D4D4"/>
        </a:accent4>
        <a:accent5>
          <a:srgbClr val="FFCAAA"/>
        </a:accent5>
        <a:accent6>
          <a:srgbClr val="B92D00"/>
        </a:accent6>
        <a:hlink>
          <a:srgbClr val="CC6600"/>
        </a:hlink>
        <a:folHlink>
          <a:srgbClr val="B2B282"/>
        </a:folHlink>
      </a:clrScheme>
      <a:clrMap bg1="dk2" tx1="lt1" bg2="dk1" tx2="lt2" accent1="accent1" accent2="accent2" accent3="accent3" accent4="accent4" accent5="accent5" accent6="accent6" hlink="hlink" folHlink="folHlink"/>
    </a:extraClrScheme>
    <a:extraClrScheme>
      <a:clrScheme name="Άξονας 2">
        <a:dk1>
          <a:srgbClr val="333333"/>
        </a:dk1>
        <a:lt1>
          <a:srgbClr val="F8F8F8"/>
        </a:lt1>
        <a:dk2>
          <a:srgbClr val="800000"/>
        </a:dk2>
        <a:lt2>
          <a:srgbClr val="FFFFFF"/>
        </a:lt2>
        <a:accent1>
          <a:srgbClr val="CC9900"/>
        </a:accent1>
        <a:accent2>
          <a:srgbClr val="666666"/>
        </a:accent2>
        <a:accent3>
          <a:srgbClr val="C0AAAA"/>
        </a:accent3>
        <a:accent4>
          <a:srgbClr val="D4D4D4"/>
        </a:accent4>
        <a:accent5>
          <a:srgbClr val="E2CAAA"/>
        </a:accent5>
        <a:accent6>
          <a:srgbClr val="5C5C5C"/>
        </a:accent6>
        <a:hlink>
          <a:srgbClr val="CC6600"/>
        </a:hlink>
        <a:folHlink>
          <a:srgbClr val="95A587"/>
        </a:folHlink>
      </a:clrScheme>
      <a:clrMap bg1="dk2" tx1="lt1" bg2="dk1" tx2="lt2" accent1="accent1" accent2="accent2" accent3="accent3" accent4="accent4" accent5="accent5" accent6="accent6" hlink="hlink" folHlink="folHlink"/>
    </a:extraClrScheme>
    <a:extraClrScheme>
      <a:clrScheme name="Άξονας 3">
        <a:dk1>
          <a:srgbClr val="5F5F5F"/>
        </a:dk1>
        <a:lt1>
          <a:srgbClr val="A4BEE0"/>
        </a:lt1>
        <a:dk2>
          <a:srgbClr val="013253"/>
        </a:dk2>
        <a:lt2>
          <a:srgbClr val="FFFFFF"/>
        </a:lt2>
        <a:accent1>
          <a:srgbClr val="588480"/>
        </a:accent1>
        <a:accent2>
          <a:srgbClr val="6600FF"/>
        </a:accent2>
        <a:accent3>
          <a:srgbClr val="AAADB3"/>
        </a:accent3>
        <a:accent4>
          <a:srgbClr val="8BA2BF"/>
        </a:accent4>
        <a:accent5>
          <a:srgbClr val="B4C2C0"/>
        </a:accent5>
        <a:accent6>
          <a:srgbClr val="5C00E7"/>
        </a:accent6>
        <a:hlink>
          <a:srgbClr val="CCCC00"/>
        </a:hlink>
        <a:folHlink>
          <a:srgbClr val="5F5F5F"/>
        </a:folHlink>
      </a:clrScheme>
      <a:clrMap bg1="dk2" tx1="lt1" bg2="dk1" tx2="lt2" accent1="accent1" accent2="accent2" accent3="accent3" accent4="accent4" accent5="accent5" accent6="accent6" hlink="hlink" folHlink="folHlink"/>
    </a:extraClrScheme>
    <a:extraClrScheme>
      <a:clrScheme name="Άξονας 4">
        <a:dk1>
          <a:srgbClr val="003300"/>
        </a:dk1>
        <a:lt1>
          <a:srgbClr val="F8F8F8"/>
        </a:lt1>
        <a:dk2>
          <a:srgbClr val="3D4A1C"/>
        </a:dk2>
        <a:lt2>
          <a:srgbClr val="FFFFFF"/>
        </a:lt2>
        <a:accent1>
          <a:srgbClr val="99CC00"/>
        </a:accent1>
        <a:accent2>
          <a:srgbClr val="669900"/>
        </a:accent2>
        <a:accent3>
          <a:srgbClr val="AFB1AB"/>
        </a:accent3>
        <a:accent4>
          <a:srgbClr val="D4D4D4"/>
        </a:accent4>
        <a:accent5>
          <a:srgbClr val="CAE2AA"/>
        </a:accent5>
        <a:accent6>
          <a:srgbClr val="5C8A00"/>
        </a:accent6>
        <a:hlink>
          <a:srgbClr val="CC9900"/>
        </a:hlink>
        <a:folHlink>
          <a:srgbClr val="B2B282"/>
        </a:folHlink>
      </a:clrScheme>
      <a:clrMap bg1="dk2" tx1="lt1" bg2="dk1" tx2="lt2" accent1="accent1" accent2="accent2" accent3="accent3" accent4="accent4" accent5="accent5" accent6="accent6" hlink="hlink" folHlink="folHlink"/>
    </a:extraClrScheme>
    <a:extraClrScheme>
      <a:clrScheme name="Άξονας 5">
        <a:dk1>
          <a:srgbClr val="333333"/>
        </a:dk1>
        <a:lt1>
          <a:srgbClr val="F8F8F8"/>
        </a:lt1>
        <a:dk2>
          <a:srgbClr val="005D8C"/>
        </a:dk2>
        <a:lt2>
          <a:srgbClr val="FFFFFF"/>
        </a:lt2>
        <a:accent1>
          <a:srgbClr val="00CC99"/>
        </a:accent1>
        <a:accent2>
          <a:srgbClr val="0099CC"/>
        </a:accent2>
        <a:accent3>
          <a:srgbClr val="AAB6C5"/>
        </a:accent3>
        <a:accent4>
          <a:srgbClr val="D4D4D4"/>
        </a:accent4>
        <a:accent5>
          <a:srgbClr val="AAE2CA"/>
        </a:accent5>
        <a:accent6>
          <a:srgbClr val="008AB9"/>
        </a:accent6>
        <a:hlink>
          <a:srgbClr val="FFCC00"/>
        </a:hlink>
        <a:folHlink>
          <a:srgbClr val="D8D48C"/>
        </a:folHlink>
      </a:clrScheme>
      <a:clrMap bg1="dk2" tx1="lt1" bg2="dk1" tx2="lt2" accent1="accent1" accent2="accent2" accent3="accent3" accent4="accent4" accent5="accent5" accent6="accent6" hlink="hlink" folHlink="folHlink"/>
    </a:extraClrScheme>
    <a:extraClrScheme>
      <a:clrScheme name="Άξονας 6">
        <a:dk1>
          <a:srgbClr val="000000"/>
        </a:dk1>
        <a:lt1>
          <a:srgbClr val="ECAE00"/>
        </a:lt1>
        <a:dk2>
          <a:srgbClr val="FFFFFF"/>
        </a:dk2>
        <a:lt2>
          <a:srgbClr val="333333"/>
        </a:lt2>
        <a:accent1>
          <a:srgbClr val="CC6600"/>
        </a:accent1>
        <a:accent2>
          <a:srgbClr val="BA6D10"/>
        </a:accent2>
        <a:accent3>
          <a:srgbClr val="F4D3AA"/>
        </a:accent3>
        <a:accent4>
          <a:srgbClr val="000000"/>
        </a:accent4>
        <a:accent5>
          <a:srgbClr val="E2B8AA"/>
        </a:accent5>
        <a:accent6>
          <a:srgbClr val="A8620D"/>
        </a:accent6>
        <a:hlink>
          <a:srgbClr val="666633"/>
        </a:hlink>
        <a:folHlink>
          <a:srgbClr val="8D996D"/>
        </a:folHlink>
      </a:clrScheme>
      <a:clrMap bg1="lt1" tx1="dk1" bg2="lt2" tx2="dk2" accent1="accent1" accent2="accent2" accent3="accent3" accent4="accent4" accent5="accent5" accent6="accent6" hlink="hlink" folHlink="folHlink"/>
    </a:extraClrScheme>
    <a:extraClrScheme>
      <a:clrScheme name="Άξονας 7">
        <a:dk1>
          <a:srgbClr val="000000"/>
        </a:dk1>
        <a:lt1>
          <a:srgbClr val="FFFFFF"/>
        </a:lt1>
        <a:dk2>
          <a:srgbClr val="372221"/>
        </a:dk2>
        <a:lt2>
          <a:srgbClr val="808080"/>
        </a:lt2>
        <a:accent1>
          <a:srgbClr val="009999"/>
        </a:accent1>
        <a:accent2>
          <a:srgbClr val="9AAC98"/>
        </a:accent2>
        <a:accent3>
          <a:srgbClr val="FFFFFF"/>
        </a:accent3>
        <a:accent4>
          <a:srgbClr val="000000"/>
        </a:accent4>
        <a:accent5>
          <a:srgbClr val="AACA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
      <a:clrScheme name="Άξονας 8">
        <a:dk1>
          <a:srgbClr val="292929"/>
        </a:dk1>
        <a:lt1>
          <a:srgbClr val="FFFFFF"/>
        </a:lt1>
        <a:dk2>
          <a:srgbClr val="000000"/>
        </a:dk2>
        <a:lt2>
          <a:srgbClr val="808080"/>
        </a:lt2>
        <a:accent1>
          <a:srgbClr val="CC9900"/>
        </a:accent1>
        <a:accent2>
          <a:srgbClr val="CCCC99"/>
        </a:accent2>
        <a:accent3>
          <a:srgbClr val="FFFFFF"/>
        </a:accent3>
        <a:accent4>
          <a:srgbClr val="212121"/>
        </a:accent4>
        <a:accent5>
          <a:srgbClr val="E2CAAA"/>
        </a:accent5>
        <a:accent6>
          <a:srgbClr val="B9B98A"/>
        </a:accent6>
        <a:hlink>
          <a:srgbClr val="999933"/>
        </a:hlink>
        <a:folHlink>
          <a:srgbClr val="B2B2B2"/>
        </a:folHlink>
      </a:clrScheme>
      <a:clrMap bg1="lt1" tx1="dk1" bg2="lt2" tx2="dk2" accent1="accent1" accent2="accent2" accent3="accent3" accent4="accent4" accent5="accent5" accent6="accent6" hlink="hlink" folHlink="folHlink"/>
    </a:extraClrScheme>
    <a:extraClrScheme>
      <a:clrScheme name="Άξονας 9">
        <a:dk1>
          <a:srgbClr val="000000"/>
        </a:dk1>
        <a:lt1>
          <a:srgbClr val="FFFFFF"/>
        </a:lt1>
        <a:dk2>
          <a:srgbClr val="372221"/>
        </a:dk2>
        <a:lt2>
          <a:srgbClr val="808080"/>
        </a:lt2>
        <a:accent1>
          <a:srgbClr val="006699"/>
        </a:accent1>
        <a:accent2>
          <a:srgbClr val="9AAC98"/>
        </a:accent2>
        <a:accent3>
          <a:srgbClr val="FFFFFF"/>
        </a:accent3>
        <a:accent4>
          <a:srgbClr val="000000"/>
        </a:accent4>
        <a:accent5>
          <a:srgbClr val="AAB8CA"/>
        </a:accent5>
        <a:accent6>
          <a:srgbClr val="8B9B89"/>
        </a:accent6>
        <a:hlink>
          <a:srgbClr val="666699"/>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8065</TotalTime>
  <Words>2540</Words>
  <Application>Microsoft Office PowerPoint</Application>
  <PresentationFormat>On-screen Show (4:3)</PresentationFormat>
  <Paragraphs>406</Paragraphs>
  <Slides>38</Slides>
  <Notes>6</Notes>
  <HiddenSlides>7</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38</vt:i4>
      </vt:variant>
    </vt:vector>
  </HeadingPairs>
  <TitlesOfParts>
    <vt:vector size="45" baseType="lpstr">
      <vt:lpstr>Arial</vt:lpstr>
      <vt:lpstr>Calibri</vt:lpstr>
      <vt:lpstr>Times New Roman</vt:lpstr>
      <vt:lpstr>Verdana</vt:lpstr>
      <vt:lpstr>Wingdings</vt:lpstr>
      <vt:lpstr>Προεπιλεγμένη σχεδίαση</vt:lpstr>
      <vt:lpstr>Άξονας</vt:lpstr>
      <vt:lpstr> Ηλεκτρομαγνητική Ακτινοβολία και οι Επιπτώσεις στον Ανθρώπινο Οργανισμό </vt:lpstr>
      <vt:lpstr>Περίγραμμα παρουσίασης</vt:lpstr>
      <vt:lpstr>Ηλεκτρομαγνητική Ακτινοβολία</vt:lpstr>
      <vt:lpstr>PowerPoint Presentation</vt:lpstr>
      <vt:lpstr>PowerPoint Presentation</vt:lpstr>
      <vt:lpstr>WWANs – Κινητή τηλεφωνία (1) </vt:lpstr>
      <vt:lpstr>WWANs –Κινητή τηλεφωνία (2)</vt:lpstr>
      <vt:lpstr>WMANs και WLANs</vt:lpstr>
      <vt:lpstr>WPANs και BΑΝs</vt:lpstr>
      <vt:lpstr>Είδη συχνοτήτων και εύρος ζώνης</vt:lpstr>
      <vt:lpstr>Άλλες Ασύρματες επικοινωνίες</vt:lpstr>
      <vt:lpstr>Άλλες χρήσεις (όχι επικοινωνίας)</vt:lpstr>
      <vt:lpstr>Κεραίες</vt:lpstr>
      <vt:lpstr>Κεραίες</vt:lpstr>
      <vt:lpstr>Κεραίες</vt:lpstr>
      <vt:lpstr>PowerPoint Presentation</vt:lpstr>
      <vt:lpstr>Κεραίες</vt:lpstr>
      <vt:lpstr>Κεραίες</vt:lpstr>
      <vt:lpstr>Κεραίες</vt:lpstr>
      <vt:lpstr>Ακτινοβολίες -ιονισμός</vt:lpstr>
      <vt:lpstr>PowerPoint Presentation</vt:lpstr>
      <vt:lpstr>PowerPoint Presentation</vt:lpstr>
      <vt:lpstr>Βιολογική δράση της Η/Μ ακτινοβολίας</vt:lpstr>
      <vt:lpstr>Άλλες επιπτώσεις της Η/Μ ακτινοβολίας</vt:lpstr>
      <vt:lpstr>Όρια προστασίας (1)</vt:lpstr>
      <vt:lpstr>Όρια προστασίας (2)</vt:lpstr>
      <vt:lpstr>Νομικό Πλαίσιο</vt:lpstr>
      <vt:lpstr>Νομικό Πλαίσιο</vt:lpstr>
      <vt:lpstr>PowerPoint Presentation</vt:lpstr>
      <vt:lpstr>Επιπτώσεις στην ανθρώπινη υγεία</vt:lpstr>
      <vt:lpstr>Ομάδες κινδύνου</vt:lpstr>
      <vt:lpstr>Μέτρα προστασίας</vt:lpstr>
      <vt:lpstr> Αποστάσεις Ασφαλείας</vt:lpstr>
      <vt:lpstr> Αποστάσεις Ασφαλείας</vt:lpstr>
      <vt:lpstr>Συμπέρασμα</vt:lpstr>
      <vt:lpstr>PowerPoint Presentation</vt:lpstr>
      <vt:lpstr>Ενδεικτική βιβλιογραφία</vt:lpstr>
      <vt:lpstr>Ενδεικτική βιβλιογραφία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κπ</dc:creator>
  <cp:lastModifiedBy>--</cp:lastModifiedBy>
  <cp:revision>621</cp:revision>
  <dcterms:created xsi:type="dcterms:W3CDTF">2006-02-09T06:02:46Z</dcterms:created>
  <dcterms:modified xsi:type="dcterms:W3CDTF">2019-02-07T01:56:40Z</dcterms:modified>
</cp:coreProperties>
</file>