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12/5/2019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12/5/2019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12/5/2019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12/5/2019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12/5/2019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12/5/2019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12/5/2019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12/5/2019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12/5/2019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12/5/2019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12/5/2019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53615-BFDE-46DE-814C-47EC6EF6D371}" type="datetimeFigureOut">
              <a:rPr lang="el-GR" smtClean="0"/>
              <a:t>12/5/2019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Abstract factory </a:t>
            </a:r>
            <a:r>
              <a:rPr lang="en-US" dirty="0" err="1" smtClean="0"/>
              <a:t>todo</a:t>
            </a: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67175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Abstract factory </a:t>
            </a:r>
            <a:r>
              <a:rPr lang="en-US" dirty="0" err="1"/>
              <a:t>todo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We are going to create a </a:t>
            </a:r>
            <a:r>
              <a:rPr lang="en-US" i="1" dirty="0"/>
              <a:t>Shape</a:t>
            </a:r>
            <a:r>
              <a:rPr lang="en-US" dirty="0"/>
              <a:t> and </a:t>
            </a:r>
            <a:r>
              <a:rPr lang="en-US" i="1" dirty="0"/>
              <a:t>Color</a:t>
            </a:r>
            <a:r>
              <a:rPr lang="en-US" dirty="0"/>
              <a:t> interfaces and concrete classes implementing these interfaces. We create an abstract factory class </a:t>
            </a:r>
            <a:r>
              <a:rPr lang="en-US" i="1" dirty="0" err="1"/>
              <a:t>AbstractFactory</a:t>
            </a:r>
            <a:r>
              <a:rPr lang="en-US" dirty="0"/>
              <a:t> as next step. Factory classes </a:t>
            </a:r>
            <a:r>
              <a:rPr lang="en-US" i="1" dirty="0" err="1"/>
              <a:t>ShapeFactory</a:t>
            </a:r>
            <a:r>
              <a:rPr lang="en-US" dirty="0"/>
              <a:t> and </a:t>
            </a:r>
            <a:r>
              <a:rPr lang="en-US" i="1" dirty="0" err="1"/>
              <a:t>ColorFactory</a:t>
            </a:r>
            <a:r>
              <a:rPr lang="en-US" dirty="0" err="1"/>
              <a:t>are</a:t>
            </a:r>
            <a:r>
              <a:rPr lang="en-US" dirty="0"/>
              <a:t> defined where each factory extends </a:t>
            </a:r>
            <a:r>
              <a:rPr lang="en-US" i="1" dirty="0" err="1"/>
              <a:t>AbstractFactory</a:t>
            </a:r>
            <a:r>
              <a:rPr lang="en-US" dirty="0"/>
              <a:t>. A factory creator/generator class </a:t>
            </a:r>
            <a:r>
              <a:rPr lang="en-US" i="1" dirty="0" err="1"/>
              <a:t>FactoryProducer</a:t>
            </a:r>
            <a:r>
              <a:rPr lang="en-US" dirty="0"/>
              <a:t> is created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16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Abstract factory </a:t>
            </a:r>
            <a:r>
              <a:rPr lang="en-US" dirty="0" err="1"/>
              <a:t>todo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err="1"/>
              <a:t>AbstractFactoryPatternDemo</a:t>
            </a:r>
            <a:r>
              <a:rPr lang="en-US" dirty="0"/>
              <a:t>, our demo class uses </a:t>
            </a:r>
            <a:r>
              <a:rPr lang="en-US" i="1" dirty="0" err="1"/>
              <a:t>FactoryProducer</a:t>
            </a:r>
            <a:r>
              <a:rPr lang="en-US" dirty="0"/>
              <a:t> to get a </a:t>
            </a:r>
            <a:r>
              <a:rPr lang="en-US" i="1" dirty="0" err="1"/>
              <a:t>AbstractFactory</a:t>
            </a:r>
            <a:r>
              <a:rPr lang="en-US" dirty="0"/>
              <a:t> object. It will pass information (</a:t>
            </a:r>
            <a:r>
              <a:rPr lang="en-US" i="1" dirty="0"/>
              <a:t>CIRCLE / RECTANGLE / SQUARE</a:t>
            </a:r>
            <a:r>
              <a:rPr lang="en-US" dirty="0"/>
              <a:t> for </a:t>
            </a:r>
            <a:r>
              <a:rPr lang="en-US" i="1" dirty="0"/>
              <a:t>Shape</a:t>
            </a:r>
            <a:r>
              <a:rPr lang="en-US" dirty="0"/>
              <a:t>) to </a:t>
            </a:r>
            <a:r>
              <a:rPr lang="en-US" i="1" dirty="0" err="1"/>
              <a:t>AbstractFactory</a:t>
            </a:r>
            <a:r>
              <a:rPr lang="en-US" dirty="0"/>
              <a:t> to get the type of object it needs. It also passes information (</a:t>
            </a:r>
            <a:r>
              <a:rPr lang="en-US" i="1" dirty="0"/>
              <a:t>RED / GREEN / BLUE</a:t>
            </a:r>
            <a:r>
              <a:rPr lang="en-US" dirty="0"/>
              <a:t> for </a:t>
            </a:r>
            <a:r>
              <a:rPr lang="en-US" i="1" dirty="0"/>
              <a:t>Color</a:t>
            </a:r>
            <a:r>
              <a:rPr lang="en-US" dirty="0"/>
              <a:t>) to </a:t>
            </a:r>
            <a:r>
              <a:rPr lang="en-US" i="1" dirty="0" err="1"/>
              <a:t>AbstractFactory</a:t>
            </a:r>
            <a:r>
              <a:rPr lang="en-US" dirty="0"/>
              <a:t> to get the type of object it needs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92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Abstract factory </a:t>
            </a:r>
            <a:r>
              <a:rPr lang="en-US" dirty="0" err="1"/>
              <a:t>todo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Create an interface for Shapes and Colors.</a:t>
            </a:r>
          </a:p>
          <a:p>
            <a:r>
              <a:rPr lang="en-US" dirty="0"/>
              <a:t>Create concrete classes implementing the same interface.</a:t>
            </a:r>
          </a:p>
          <a:p>
            <a:r>
              <a:rPr lang="en-US" dirty="0"/>
              <a:t>Create an Abstract class to get factories for Normal and Rounded Shape Objects.</a:t>
            </a:r>
          </a:p>
          <a:p>
            <a:r>
              <a:rPr lang="en-US" dirty="0"/>
              <a:t>Create Factory classes extending </a:t>
            </a:r>
            <a:r>
              <a:rPr lang="en-US" dirty="0" err="1"/>
              <a:t>AbstractFactory</a:t>
            </a:r>
            <a:r>
              <a:rPr lang="en-US" dirty="0"/>
              <a:t> to generate object of concrete class based on given information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345847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Abstract factory </a:t>
            </a:r>
            <a:r>
              <a:rPr lang="en-US" dirty="0" err="1"/>
              <a:t>todo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Create a Factory generator/producer class to get factories by passing an information such as Shape</a:t>
            </a:r>
          </a:p>
          <a:p>
            <a:r>
              <a:rPr lang="en-US" dirty="0"/>
              <a:t>Use the </a:t>
            </a:r>
            <a:r>
              <a:rPr lang="en-US" dirty="0" err="1"/>
              <a:t>FactoryProducer</a:t>
            </a:r>
            <a:r>
              <a:rPr lang="en-US" dirty="0"/>
              <a:t> to get </a:t>
            </a:r>
            <a:r>
              <a:rPr lang="en-US" dirty="0" err="1"/>
              <a:t>AbstractFactory</a:t>
            </a:r>
            <a:r>
              <a:rPr lang="en-US" dirty="0"/>
              <a:t> in order to get factories of concrete classes by passing an information such as type.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683582317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</Words>
  <Application>Microsoft Office PowerPoint</Application>
  <PresentationFormat>Προβολή στην οθόνη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5</vt:i4>
      </vt:variant>
    </vt:vector>
  </HeadingPairs>
  <TitlesOfParts>
    <vt:vector size="6" baseType="lpstr">
      <vt:lpstr>Θέμα του Office</vt:lpstr>
      <vt:lpstr>Abstract factory todo</vt:lpstr>
      <vt:lpstr>Abstract factory todo</vt:lpstr>
      <vt:lpstr>Abstract factory todo</vt:lpstr>
      <vt:lpstr>Abstract factory todo</vt:lpstr>
      <vt:lpstr>Abstract factory todo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Abstract factory todo</dc:title>
  <dc:creator>refoman queen</dc:creator>
  <cp:lastModifiedBy>refoman queen</cp:lastModifiedBy>
  <cp:revision>1</cp:revision>
  <dcterms:created xsi:type="dcterms:W3CDTF">2019-05-12T17:52:48Z</dcterms:created>
  <dcterms:modified xsi:type="dcterms:W3CDTF">2019-05-12T17:55:09Z</dcterms:modified>
</cp:coreProperties>
</file>