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6"/>
  </p:notesMasterIdLst>
  <p:sldIdLst>
    <p:sldId id="256" r:id="rId2"/>
    <p:sldId id="259" r:id="rId3"/>
    <p:sldId id="261" r:id="rId4"/>
    <p:sldId id="266" r:id="rId5"/>
    <p:sldId id="312" r:id="rId6"/>
    <p:sldId id="313" r:id="rId7"/>
    <p:sldId id="307" r:id="rId8"/>
    <p:sldId id="273" r:id="rId9"/>
    <p:sldId id="301" r:id="rId10"/>
    <p:sldId id="260" r:id="rId11"/>
    <p:sldId id="263" r:id="rId12"/>
    <p:sldId id="302" r:id="rId13"/>
    <p:sldId id="268" r:id="rId14"/>
    <p:sldId id="314" r:id="rId15"/>
    <p:sldId id="279" r:id="rId16"/>
    <p:sldId id="262" r:id="rId17"/>
    <p:sldId id="315" r:id="rId18"/>
    <p:sldId id="308" r:id="rId19"/>
    <p:sldId id="270" r:id="rId20"/>
    <p:sldId id="276" r:id="rId21"/>
    <p:sldId id="303" r:id="rId22"/>
    <p:sldId id="267" r:id="rId23"/>
    <p:sldId id="304" r:id="rId24"/>
    <p:sldId id="309" r:id="rId25"/>
    <p:sldId id="310" r:id="rId26"/>
    <p:sldId id="269" r:id="rId27"/>
    <p:sldId id="305" r:id="rId28"/>
    <p:sldId id="265" r:id="rId29"/>
    <p:sldId id="280" r:id="rId30"/>
    <p:sldId id="311" r:id="rId31"/>
    <p:sldId id="274" r:id="rId32"/>
    <p:sldId id="306" r:id="rId33"/>
    <p:sldId id="278" r:id="rId34"/>
    <p:sldId id="316" r:id="rId35"/>
  </p:sldIdLst>
  <p:sldSz cx="9144000" cy="5143500" type="screen16x9"/>
  <p:notesSz cx="6858000" cy="9144000"/>
  <p:embeddedFontLst>
    <p:embeddedFont>
      <p:font typeface="Anaheim" panose="020B0604020202020204" charset="0"/>
      <p:regular r:id="rId37"/>
      <p:bold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Bahnschrift" panose="020B0502040204020203" pitchFamily="34" charset="0"/>
      <p:regular r:id="rId43"/>
      <p:bold r:id="rId44"/>
    </p:embeddedFont>
    <p:embeddedFont>
      <p:font typeface="Barlow" panose="00000500000000000000" pitchFamily="2" charset="0"/>
      <p:regular r:id="rId45"/>
      <p:bold r:id="rId46"/>
      <p:italic r:id="rId47"/>
      <p:boldItalic r:id="rId48"/>
    </p:embeddedFont>
    <p:embeddedFont>
      <p:font typeface="Barlow Condensed ExtraBold" panose="00000906000000000000" pitchFamily="2" charset="0"/>
      <p:bold r:id="rId49"/>
      <p:boldItalic r:id="rId50"/>
    </p:embeddedFont>
    <p:embeddedFont>
      <p:font typeface="Monotype Corsiva" panose="03010101010201010101" pitchFamily="66" charset="0"/>
      <p:italic r:id="rId51"/>
    </p:embeddedFont>
    <p:embeddedFont>
      <p:font typeface="Nunito ExtraBold" pitchFamily="2" charset="0"/>
      <p:bold r:id="rId52"/>
      <p:boldItalic r:id="rId53"/>
    </p:embeddedFont>
    <p:embeddedFont>
      <p:font typeface="Nunito Light" pitchFamily="2" charset="0"/>
      <p:regular r:id="rId54"/>
      <p:italic r:id="rId55"/>
    </p:embeddedFont>
    <p:embeddedFont>
      <p:font typeface="Overpass Mono" panose="020B0604020202020204" charset="0"/>
      <p:regular r:id="rId56"/>
      <p:bold r:id="rId57"/>
    </p:embeddedFont>
    <p:embeddedFont>
      <p:font typeface="Raleway SemiBold" pitchFamily="2" charset="0"/>
      <p:bold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A97DA5-8933-4348-A7AD-A312D9D11BD1}">
  <a:tblStyle styleId="{16A97DA5-8933-4348-A7AD-A312D9D11B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0C6FEF-7F9C-4500-9AA9-45ADA14968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9244307D-AB2D-6288-9EBD-D3C6F6261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7651FCC2-164C-881E-941E-C23E2C9B6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89853429-6F49-152C-80FE-B7AF8F144F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42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d4cbd36da_4_3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d4cbd36da_4_3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50AAEC28-3150-C35F-E8DA-A65A69267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B63FF047-9558-3067-C472-F679053B41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7355D436-692D-AD7C-352A-EE01E0B168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89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8b3994a781_0_1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8b3994a781_0_1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22dda0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22dda0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91BE3902-B94D-9CB3-A2B5-7EFE66F89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B7E96E5B-AA9E-69BB-93D1-7265108E8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B1033F4B-A680-8B59-6301-5F8E5CCDE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631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885630A0-45D2-3169-937E-C95939DB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BDA7EAE1-784A-740E-6E01-44FE15B05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0E1CC479-750A-43BB-2AC0-4612FC7CA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632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d4cbd36da_4_31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d4cbd36da_4_31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b9fd067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b9fd0675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8de203a35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8de203a35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A64D974E-CBAE-F613-F855-5BA1BFFD9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19B3023F-98AB-5E78-1B04-589E585FE3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47B509F7-AA61-90E3-7B69-428079883A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855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b2f66a28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b2f66a28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E4D1E1DD-1FFF-5501-5BDA-E219B8B0C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FEE2A656-A29C-BB2A-E041-7C2BC8AACD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ED2E6590-BB23-69E5-BF76-698447F6B0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743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2255A3C0-EEDD-A007-97FE-4EC12059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8AFF1B30-5C21-4387-7F01-115B2D867C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A663B7DD-FED4-AC94-2B74-961C929E0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00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439B4BC6-8388-AA9A-AFAC-188E63127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9D76DC1B-B413-CB9C-45DD-364D18FC21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825F13F8-CF0A-49E3-BA37-71B1FE6F6A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727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d4cbd36da_4_31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8d4cbd36da_4_31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EE9B0EEC-51BA-36CA-C008-AA5502D9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FB0ECCE8-EEF4-2A86-595A-89F3A22A4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EA0C7EFF-1FCE-D60E-3EC0-A138B9249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940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dec9ae14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8dec9ae14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b3994a781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b3994a781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339B55FA-2961-D78B-A4F8-3EFE8047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4D0E709A-D4AD-0320-FDEE-BD84269129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B51D2F27-B57A-BFBE-A960-713DC97A8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769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b34d0e6d4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b34d0e6d4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7E983F1A-9A4F-D382-503A-1650E8A18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FC16F07D-D963-489F-1695-6023A17884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5E9AF19D-C504-00E4-6D4F-A8E47B7D20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59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8de203a35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8de203a35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DE8E66FF-C181-DC6E-9FCC-CF410B28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E1DBF62C-E69D-7D87-35A7-416C675817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E70959E7-0B59-820F-88C4-DEBC1BFB20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57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b872573b1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b872573b1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9BD46875-66BB-5D4B-8A1D-4DF8C53FC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8AA2D634-9744-1EFB-DD68-F870CCF73C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8746E183-C21E-4E2A-A07C-0E962DD85D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02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2F55F5C7-B877-C69E-88F7-A63B641A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>
            <a:extLst>
              <a:ext uri="{FF2B5EF4-FFF2-40B4-BE49-F238E27FC236}">
                <a16:creationId xmlns:a16="http://schemas.microsoft.com/office/drawing/2014/main" id="{70B55604-C52F-F6F2-36F4-7774A8C8A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>
            <a:extLst>
              <a:ext uri="{FF2B5EF4-FFF2-40B4-BE49-F238E27FC236}">
                <a16:creationId xmlns:a16="http://schemas.microsoft.com/office/drawing/2014/main" id="{EA02164B-1BFD-4401-C423-E2C08D5BAF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73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176E80F9-A300-E209-8B98-D8812EDC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C79609E4-A453-FAC0-B193-C39B2CC8B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2C3D4C96-E2A3-9D98-D2F7-4BE287FCB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52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4cbd36da_4_3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4cbd36da_4_3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A0D8E53C-43E5-C5C7-DAB7-9DC104B6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>
            <a:extLst>
              <a:ext uri="{FF2B5EF4-FFF2-40B4-BE49-F238E27FC236}">
                <a16:creationId xmlns:a16="http://schemas.microsoft.com/office/drawing/2014/main" id="{CFA5C4E5-86AF-1A2A-32E1-A38F90F0FA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>
            <a:extLst>
              <a:ext uri="{FF2B5EF4-FFF2-40B4-BE49-F238E27FC236}">
                <a16:creationId xmlns:a16="http://schemas.microsoft.com/office/drawing/2014/main" id="{3F2F76F2-D308-EA45-41E5-682902949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55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0" name="Google Shape;10;p2"/>
            <p:cNvSpPr/>
            <p:nvPr/>
          </p:nvSpPr>
          <p:spPr>
            <a:xfrm>
              <a:off x="7858529" y="1731193"/>
              <a:ext cx="1320185" cy="132176"/>
            </a:xfrm>
            <a:custGeom>
              <a:avLst/>
              <a:gdLst/>
              <a:ahLst/>
              <a:cxnLst/>
              <a:rect l="l" t="t" r="r" b="b"/>
              <a:pathLst>
                <a:path w="19277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84360" y="1950550"/>
              <a:ext cx="865993" cy="132176"/>
            </a:xfrm>
            <a:custGeom>
              <a:avLst/>
              <a:gdLst/>
              <a:ahLst/>
              <a:cxnLst/>
              <a:rect l="l" t="t" r="r" b="b"/>
              <a:pathLst>
                <a:path w="1264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55808" y="1950550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45651" y="2169086"/>
              <a:ext cx="733063" cy="132998"/>
            </a:xfrm>
            <a:custGeom>
              <a:avLst/>
              <a:gdLst/>
              <a:ahLst/>
              <a:cxnLst/>
              <a:rect l="l" t="t" r="r" b="b"/>
              <a:pathLst>
                <a:path w="10704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738356" y="2388443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90637" y="2388443"/>
              <a:ext cx="597737" cy="132929"/>
            </a:xfrm>
            <a:custGeom>
              <a:avLst/>
              <a:gdLst/>
              <a:ahLst/>
              <a:cxnLst/>
              <a:rect l="l" t="t" r="r" b="b"/>
              <a:pathLst>
                <a:path w="8728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83208" y="2607801"/>
              <a:ext cx="1495507" cy="132108"/>
            </a:xfrm>
            <a:custGeom>
              <a:avLst/>
              <a:gdLst/>
              <a:ahLst/>
              <a:cxnLst/>
              <a:rect l="l" t="t" r="r" b="b"/>
              <a:pathLst>
                <a:path w="21837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98888" y="2827090"/>
              <a:ext cx="879827" cy="132176"/>
            </a:xfrm>
            <a:custGeom>
              <a:avLst/>
              <a:gdLst/>
              <a:ahLst/>
              <a:cxnLst/>
              <a:rect l="l" t="t" r="r" b="b"/>
              <a:pathLst>
                <a:path w="12847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55808" y="304644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84360" y="2169086"/>
              <a:ext cx="499050" cy="132998"/>
            </a:xfrm>
            <a:custGeom>
              <a:avLst/>
              <a:gdLst/>
              <a:ahLst/>
              <a:cxnLst/>
              <a:rect l="l" t="t" r="r" b="b"/>
              <a:pathLst>
                <a:path w="7287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20017" y="4142344"/>
              <a:ext cx="322975" cy="132176"/>
            </a:xfrm>
            <a:custGeom>
              <a:avLst/>
              <a:gdLst/>
              <a:ahLst/>
              <a:cxnLst/>
              <a:rect l="l" t="t" r="r" b="b"/>
              <a:pathLst>
                <a:path w="4716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21789" y="4142344"/>
              <a:ext cx="322153" cy="132176"/>
            </a:xfrm>
            <a:custGeom>
              <a:avLst/>
              <a:gdLst/>
              <a:ahLst/>
              <a:cxnLst/>
              <a:rect l="l" t="t" r="r" b="b"/>
              <a:pathLst>
                <a:path w="4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152056" y="3264983"/>
              <a:ext cx="1026659" cy="132998"/>
            </a:xfrm>
            <a:custGeom>
              <a:avLst/>
              <a:gdLst/>
              <a:ahLst/>
              <a:cxnLst/>
              <a:rect l="l" t="t" r="r" b="b"/>
              <a:pathLst>
                <a:path w="14991" h="1942" extrusionOk="0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4360" y="3484340"/>
              <a:ext cx="807301" cy="132929"/>
            </a:xfrm>
            <a:custGeom>
              <a:avLst/>
              <a:gdLst/>
              <a:ahLst/>
              <a:cxnLst/>
              <a:rect l="l" t="t" r="r" b="b"/>
              <a:pathLst>
                <a:path w="11788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38356" y="3484340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31945" y="3046447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45651" y="3703698"/>
              <a:ext cx="733063" cy="132108"/>
            </a:xfrm>
            <a:custGeom>
              <a:avLst/>
              <a:gdLst/>
              <a:ahLst/>
              <a:cxnLst/>
              <a:rect l="l" t="t" r="r" b="b"/>
              <a:pathLst>
                <a:path w="10704" h="1929" extrusionOk="0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5808" y="392298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637" y="3703698"/>
              <a:ext cx="322975" cy="132108"/>
            </a:xfrm>
            <a:custGeom>
              <a:avLst/>
              <a:gdLst/>
              <a:ahLst/>
              <a:cxnLst/>
              <a:rect l="l" t="t" r="r" b="b"/>
              <a:pathLst>
                <a:path w="4716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45651" y="4142344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58529" y="3922987"/>
              <a:ext cx="862774" cy="132176"/>
            </a:xfrm>
            <a:custGeom>
              <a:avLst/>
              <a:gdLst/>
              <a:ahLst/>
              <a:cxnLst/>
              <a:rect l="l" t="t" r="r" b="b"/>
              <a:pathLst>
                <a:path w="12598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83208" y="4361702"/>
              <a:ext cx="1495507" cy="132176"/>
            </a:xfrm>
            <a:custGeom>
              <a:avLst/>
              <a:gdLst/>
              <a:ahLst/>
              <a:cxnLst/>
              <a:rect l="l" t="t" r="r" b="b"/>
              <a:pathLst>
                <a:path w="21837" h="1930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67736" y="4580237"/>
              <a:ext cx="410978" cy="132929"/>
            </a:xfrm>
            <a:custGeom>
              <a:avLst/>
              <a:gdLst/>
              <a:ahLst/>
              <a:cxnLst/>
              <a:rect l="l" t="t" r="r" b="b"/>
              <a:pathLst>
                <a:path w="6001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14494" y="4580237"/>
              <a:ext cx="773880" cy="132929"/>
            </a:xfrm>
            <a:custGeom>
              <a:avLst/>
              <a:gdLst/>
              <a:ahLst/>
              <a:cxnLst/>
              <a:rect l="l" t="t" r="r" b="b"/>
              <a:pathLst>
                <a:path w="1130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97009" y="4799526"/>
              <a:ext cx="833394" cy="132998"/>
            </a:xfrm>
            <a:custGeom>
              <a:avLst/>
              <a:gdLst/>
              <a:ahLst/>
              <a:cxnLst/>
              <a:rect l="l" t="t" r="r" b="b"/>
              <a:pathLst>
                <a:path w="12169" h="1942" extrusionOk="0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2851" y="4799526"/>
              <a:ext cx="795864" cy="132998"/>
            </a:xfrm>
            <a:custGeom>
              <a:avLst/>
              <a:gdLst/>
              <a:ahLst/>
              <a:cxnLst/>
              <a:rect l="l" t="t" r="r" b="b"/>
              <a:pathLst>
                <a:path w="11621" h="1942" extrusionOk="0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4053" y="5018884"/>
              <a:ext cx="1114662" cy="132176"/>
            </a:xfrm>
            <a:custGeom>
              <a:avLst/>
              <a:gdLst/>
              <a:ahLst/>
              <a:cxnLst/>
              <a:rect l="l" t="t" r="r" b="b"/>
              <a:pathLst>
                <a:path w="16276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962382" y="0"/>
            <a:ext cx="2721868" cy="387420"/>
          </a:xfrm>
          <a:custGeom>
            <a:avLst/>
            <a:gdLst/>
            <a:ahLst/>
            <a:cxnLst/>
            <a:rect l="l" t="t" r="r" b="b"/>
            <a:pathLst>
              <a:path w="39744" h="5657" extrusionOk="0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73813" y="0"/>
            <a:ext cx="664647" cy="387420"/>
          </a:xfrm>
          <a:custGeom>
            <a:avLst/>
            <a:gdLst/>
            <a:ahLst/>
            <a:cxnLst/>
            <a:rect l="l" t="t" r="r" b="b"/>
            <a:pathLst>
              <a:path w="9705" h="5657" extrusionOk="0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049134" y="938616"/>
            <a:ext cx="212098" cy="385776"/>
          </a:xfrm>
          <a:custGeom>
            <a:avLst/>
            <a:gdLst/>
            <a:ahLst/>
            <a:cxnLst/>
            <a:rect l="l" t="t" r="r" b="b"/>
            <a:pathLst>
              <a:path w="3097" h="5633" extrusionOk="0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73813" y="1008745"/>
            <a:ext cx="167240" cy="245519"/>
          </a:xfrm>
          <a:custGeom>
            <a:avLst/>
            <a:gdLst/>
            <a:ahLst/>
            <a:cxnLst/>
            <a:rect l="l" t="t" r="r" b="b"/>
            <a:pathLst>
              <a:path w="2442" h="3585" extrusionOk="0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268492" y="1008745"/>
            <a:ext cx="168062" cy="245519"/>
          </a:xfrm>
          <a:custGeom>
            <a:avLst/>
            <a:gdLst/>
            <a:ahLst/>
            <a:cxnLst/>
            <a:rect l="l" t="t" r="r" b="b"/>
            <a:pathLst>
              <a:path w="2454" h="3585" extrusionOk="0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516020" y="4983597"/>
            <a:ext cx="1054395" cy="159912"/>
          </a:xfrm>
          <a:custGeom>
            <a:avLst/>
            <a:gdLst/>
            <a:ahLst/>
            <a:cxnLst/>
            <a:rect l="l" t="t" r="r" b="b"/>
            <a:pathLst>
              <a:path w="15396" h="2335" extrusionOk="0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160341" y="4983597"/>
            <a:ext cx="2152689" cy="159912"/>
          </a:xfrm>
          <a:custGeom>
            <a:avLst/>
            <a:gdLst/>
            <a:ahLst/>
            <a:cxnLst/>
            <a:rect l="l" t="t" r="r" b="b"/>
            <a:pathLst>
              <a:path w="31433" h="2335" extrusionOk="0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805333" y="4452017"/>
            <a:ext cx="3750923" cy="160666"/>
          </a:xfrm>
          <a:custGeom>
            <a:avLst/>
            <a:gdLst/>
            <a:ahLst/>
            <a:cxnLst/>
            <a:rect l="l" t="t" r="r" b="b"/>
            <a:pathLst>
              <a:path w="54770" h="2346" extrusionOk="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0" y="4452017"/>
            <a:ext cx="1490645" cy="160666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96093" y="4717807"/>
            <a:ext cx="3218453" cy="160734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0" y="4717807"/>
            <a:ext cx="364546" cy="160734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0" y="4983597"/>
            <a:ext cx="828532" cy="159912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311700" y="3306869"/>
            <a:ext cx="85206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9" name="Google Shape;149;p12"/>
          <p:cNvSpPr/>
          <p:nvPr/>
        </p:nvSpPr>
        <p:spPr>
          <a:xfrm rot="10800000">
            <a:off x="2751806" y="4243474"/>
            <a:ext cx="6391269" cy="904876"/>
          </a:xfrm>
          <a:custGeom>
            <a:avLst/>
            <a:gdLst/>
            <a:ahLst/>
            <a:cxnLst/>
            <a:rect l="l" t="t" r="r" b="b"/>
            <a:pathLst>
              <a:path w="16884" h="2763" extrusionOk="0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"/>
          <p:cNvSpPr/>
          <p:nvPr/>
        </p:nvSpPr>
        <p:spPr>
          <a:xfrm rot="10800000">
            <a:off x="1361250" y="1501127"/>
            <a:ext cx="7781825" cy="1525098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"/>
          <p:cNvSpPr/>
          <p:nvPr/>
        </p:nvSpPr>
        <p:spPr>
          <a:xfrm rot="10800000">
            <a:off x="2" y="1"/>
            <a:ext cx="5791098" cy="505550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"/>
          <p:cNvSpPr/>
          <p:nvPr/>
        </p:nvSpPr>
        <p:spPr>
          <a:xfrm rot="10800000">
            <a:off x="21" y="1501871"/>
            <a:ext cx="1104138" cy="355443"/>
          </a:xfrm>
          <a:custGeom>
            <a:avLst/>
            <a:gdLst/>
            <a:ahLst/>
            <a:cxnLst/>
            <a:rect l="l" t="t" r="r" b="b"/>
            <a:pathLst>
              <a:path w="8586" h="2764" extrusionOk="0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/>
          <p:nvPr/>
        </p:nvSpPr>
        <p:spPr>
          <a:xfrm rot="10800000">
            <a:off x="532482" y="912524"/>
            <a:ext cx="1055445" cy="355301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"/>
          <p:cNvSpPr/>
          <p:nvPr/>
        </p:nvSpPr>
        <p:spPr>
          <a:xfrm rot="10800000">
            <a:off x="7173125" y="912516"/>
            <a:ext cx="1970757" cy="355315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"/>
          <p:cNvSpPr/>
          <p:nvPr/>
        </p:nvSpPr>
        <p:spPr>
          <a:xfrm rot="10800000">
            <a:off x="1814348" y="912516"/>
            <a:ext cx="1600139" cy="355315"/>
          </a:xfrm>
          <a:custGeom>
            <a:avLst/>
            <a:gdLst/>
            <a:ahLst/>
            <a:cxnLst/>
            <a:rect l="l" t="t" r="r" b="b"/>
            <a:pathLst>
              <a:path w="12443" h="2763" extrusionOk="0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"/>
          <p:cNvSpPr/>
          <p:nvPr/>
        </p:nvSpPr>
        <p:spPr>
          <a:xfrm rot="10800000">
            <a:off x="4523560" y="323049"/>
            <a:ext cx="2095515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"/>
          <p:cNvSpPr/>
          <p:nvPr/>
        </p:nvSpPr>
        <p:spPr>
          <a:xfrm rot="10800000">
            <a:off x="7381057" y="3345678"/>
            <a:ext cx="1762943" cy="355322"/>
          </a:xfrm>
          <a:custGeom>
            <a:avLst/>
            <a:gdLst/>
            <a:ahLst/>
            <a:cxnLst/>
            <a:rect l="l" t="t" r="r" b="b"/>
            <a:pathLst>
              <a:path w="16884" h="2763" extrusionOk="0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"/>
          <p:cNvSpPr/>
          <p:nvPr/>
        </p:nvSpPr>
        <p:spPr>
          <a:xfrm rot="10800000">
            <a:off x="-4" y="2084924"/>
            <a:ext cx="1785554" cy="356851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"/>
          <p:cNvSpPr/>
          <p:nvPr/>
        </p:nvSpPr>
        <p:spPr>
          <a:xfrm rot="10800000">
            <a:off x="656319" y="4788199"/>
            <a:ext cx="2628881" cy="355301"/>
          </a:xfrm>
          <a:custGeom>
            <a:avLst/>
            <a:gdLst/>
            <a:ahLst/>
            <a:cxnLst/>
            <a:rect l="l" t="t" r="r" b="b"/>
            <a:pathLst>
              <a:path w="16884" h="2763" extrusionOk="0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847850"/>
            <a:ext cx="8520600" cy="1382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4"/>
          <p:cNvGrpSpPr/>
          <p:nvPr/>
        </p:nvGrpSpPr>
        <p:grpSpPr>
          <a:xfrm>
            <a:off x="-25" y="2816286"/>
            <a:ext cx="9144046" cy="948350"/>
            <a:chOff x="-25" y="2816286"/>
            <a:chExt cx="9144046" cy="948350"/>
          </a:xfrm>
        </p:grpSpPr>
        <p:sp>
          <p:nvSpPr>
            <p:cNvPr id="164" name="Google Shape;164;p14"/>
            <p:cNvSpPr/>
            <p:nvPr/>
          </p:nvSpPr>
          <p:spPr>
            <a:xfrm>
              <a:off x="5439453" y="3632754"/>
              <a:ext cx="142155" cy="131882"/>
            </a:xfrm>
            <a:custGeom>
              <a:avLst/>
              <a:gdLst/>
              <a:ahLst/>
              <a:cxnLst/>
              <a:rect l="l" t="t" r="r" b="b"/>
              <a:pathLst>
                <a:path w="4442" h="4121" extrusionOk="0">
                  <a:moveTo>
                    <a:pt x="1" y="1"/>
                  </a:moveTo>
                  <a:lnTo>
                    <a:pt x="1" y="4120"/>
                  </a:lnTo>
                  <a:lnTo>
                    <a:pt x="4442" y="4120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723675" y="3632754"/>
              <a:ext cx="2948838" cy="131882"/>
            </a:xfrm>
            <a:custGeom>
              <a:avLst/>
              <a:gdLst/>
              <a:ahLst/>
              <a:cxnLst/>
              <a:rect l="l" t="t" r="r" b="b"/>
              <a:pathLst>
                <a:path w="92144" h="4121" extrusionOk="0">
                  <a:moveTo>
                    <a:pt x="1" y="1"/>
                  </a:moveTo>
                  <a:lnTo>
                    <a:pt x="1" y="4120"/>
                  </a:lnTo>
                  <a:lnTo>
                    <a:pt x="92143" y="4120"/>
                  </a:lnTo>
                  <a:lnTo>
                    <a:pt x="921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574596" y="3360726"/>
              <a:ext cx="1353834" cy="131882"/>
            </a:xfrm>
            <a:custGeom>
              <a:avLst/>
              <a:gdLst/>
              <a:ahLst/>
              <a:cxnLst/>
              <a:rect l="l" t="t" r="r" b="b"/>
              <a:pathLst>
                <a:path w="42304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129312" y="2816286"/>
              <a:ext cx="1148858" cy="131498"/>
            </a:xfrm>
            <a:custGeom>
              <a:avLst/>
              <a:gdLst/>
              <a:ahLst/>
              <a:cxnLst/>
              <a:rect l="l" t="t" r="r" b="b"/>
              <a:pathLst>
                <a:path w="35899" h="4109" extrusionOk="0">
                  <a:moveTo>
                    <a:pt x="1" y="1"/>
                  </a:moveTo>
                  <a:lnTo>
                    <a:pt x="1" y="4108"/>
                  </a:lnTo>
                  <a:lnTo>
                    <a:pt x="35898" y="4108"/>
                  </a:lnTo>
                  <a:lnTo>
                    <a:pt x="358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376749" y="3632754"/>
              <a:ext cx="142155" cy="131882"/>
            </a:xfrm>
            <a:custGeom>
              <a:avLst/>
              <a:gdLst/>
              <a:ahLst/>
              <a:cxnLst/>
              <a:rect l="l" t="t" r="r" b="b"/>
              <a:pathLst>
                <a:path w="4442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3077647" y="2816286"/>
              <a:ext cx="370397" cy="131498"/>
            </a:xfrm>
            <a:custGeom>
              <a:avLst/>
              <a:gdLst/>
              <a:ahLst/>
              <a:cxnLst/>
              <a:rect l="l" t="t" r="r" b="b"/>
              <a:pathLst>
                <a:path w="11574" h="4109" extrusionOk="0">
                  <a:moveTo>
                    <a:pt x="1" y="1"/>
                  </a:moveTo>
                  <a:lnTo>
                    <a:pt x="1" y="4108"/>
                  </a:lnTo>
                  <a:lnTo>
                    <a:pt x="11574" y="4108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542860" y="2816286"/>
              <a:ext cx="139467" cy="131498"/>
            </a:xfrm>
            <a:custGeom>
              <a:avLst/>
              <a:gdLst/>
              <a:ahLst/>
              <a:cxnLst/>
              <a:rect l="l" t="t" r="r" b="b"/>
              <a:pathLst>
                <a:path w="4358" h="4109" extrusionOk="0">
                  <a:moveTo>
                    <a:pt x="0" y="1"/>
                  </a:moveTo>
                  <a:lnTo>
                    <a:pt x="0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723818" y="3088314"/>
              <a:ext cx="366205" cy="131882"/>
            </a:xfrm>
            <a:custGeom>
              <a:avLst/>
              <a:gdLst/>
              <a:ahLst/>
              <a:cxnLst/>
              <a:rect l="l" t="t" r="r" b="b"/>
              <a:pathLst>
                <a:path w="11443" h="4121" extrusionOk="0">
                  <a:moveTo>
                    <a:pt x="1" y="1"/>
                  </a:moveTo>
                  <a:lnTo>
                    <a:pt x="1" y="4120"/>
                  </a:lnTo>
                  <a:lnTo>
                    <a:pt x="11443" y="4120"/>
                  </a:lnTo>
                  <a:lnTo>
                    <a:pt x="114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2734770" y="3088314"/>
              <a:ext cx="891622" cy="131882"/>
            </a:xfrm>
            <a:custGeom>
              <a:avLst/>
              <a:gdLst/>
              <a:ahLst/>
              <a:cxnLst/>
              <a:rect l="l" t="t" r="r" b="b"/>
              <a:pathLst>
                <a:path w="27861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27861" y="4120"/>
                  </a:lnTo>
                  <a:lnTo>
                    <a:pt x="2786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864832" y="3632754"/>
              <a:ext cx="142155" cy="131882"/>
            </a:xfrm>
            <a:custGeom>
              <a:avLst/>
              <a:gdLst/>
              <a:ahLst/>
              <a:cxnLst/>
              <a:rect l="l" t="t" r="r" b="b"/>
              <a:pathLst>
                <a:path w="4442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1149054" y="3632754"/>
              <a:ext cx="2031679" cy="131882"/>
            </a:xfrm>
            <a:custGeom>
              <a:avLst/>
              <a:gdLst/>
              <a:ahLst/>
              <a:cxnLst/>
              <a:rect l="l" t="t" r="r" b="b"/>
              <a:pathLst>
                <a:path w="63485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63484" y="4120"/>
                  </a:lnTo>
                  <a:lnTo>
                    <a:pt x="6348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-25" y="3360726"/>
              <a:ext cx="1353802" cy="131882"/>
            </a:xfrm>
            <a:custGeom>
              <a:avLst/>
              <a:gdLst/>
              <a:ahLst/>
              <a:cxnLst/>
              <a:rect l="l" t="t" r="r" b="b"/>
              <a:pathLst>
                <a:path w="4230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4064" y="2816286"/>
              <a:ext cx="1337833" cy="131498"/>
            </a:xfrm>
            <a:custGeom>
              <a:avLst/>
              <a:gdLst/>
              <a:ahLst/>
              <a:cxnLst/>
              <a:rect l="l" t="t" r="r" b="b"/>
              <a:pathLst>
                <a:path w="41804" h="4109" extrusionOk="0">
                  <a:moveTo>
                    <a:pt x="0" y="1"/>
                  </a:moveTo>
                  <a:lnTo>
                    <a:pt x="0" y="4108"/>
                  </a:lnTo>
                  <a:lnTo>
                    <a:pt x="41803" y="4108"/>
                  </a:lnTo>
                  <a:lnTo>
                    <a:pt x="418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82114" y="2816286"/>
              <a:ext cx="139499" cy="131498"/>
            </a:xfrm>
            <a:custGeom>
              <a:avLst/>
              <a:gdLst/>
              <a:ahLst/>
              <a:cxnLst/>
              <a:rect l="l" t="t" r="r" b="b"/>
              <a:pathLst>
                <a:path w="4359" h="4109" extrusionOk="0">
                  <a:moveTo>
                    <a:pt x="1" y="1"/>
                  </a:moveTo>
                  <a:lnTo>
                    <a:pt x="1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8756420" y="3632754"/>
              <a:ext cx="142155" cy="131882"/>
            </a:xfrm>
            <a:custGeom>
              <a:avLst/>
              <a:gdLst/>
              <a:ahLst/>
              <a:cxnLst/>
              <a:rect l="l" t="t" r="r" b="b"/>
              <a:pathLst>
                <a:path w="4442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7790219" y="3360726"/>
              <a:ext cx="1353802" cy="131882"/>
            </a:xfrm>
            <a:custGeom>
              <a:avLst/>
              <a:gdLst/>
              <a:ahLst/>
              <a:cxnLst/>
              <a:rect l="l" t="t" r="r" b="b"/>
              <a:pathLst>
                <a:path w="4230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6982098" y="2816286"/>
              <a:ext cx="1154938" cy="131498"/>
            </a:xfrm>
            <a:custGeom>
              <a:avLst/>
              <a:gdLst/>
              <a:ahLst/>
              <a:cxnLst/>
              <a:rect l="l" t="t" r="r" b="b"/>
              <a:pathLst>
                <a:path w="36089" h="4109" extrusionOk="0">
                  <a:moveTo>
                    <a:pt x="1" y="1"/>
                  </a:moveTo>
                  <a:lnTo>
                    <a:pt x="1" y="4108"/>
                  </a:lnTo>
                  <a:lnTo>
                    <a:pt x="36089" y="4108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8279016" y="2816286"/>
              <a:ext cx="139883" cy="131498"/>
            </a:xfrm>
            <a:custGeom>
              <a:avLst/>
              <a:gdLst/>
              <a:ahLst/>
              <a:cxnLst/>
              <a:rect l="l" t="t" r="r" b="b"/>
              <a:pathLst>
                <a:path w="4371" h="4109" extrusionOk="0">
                  <a:moveTo>
                    <a:pt x="1" y="1"/>
                  </a:moveTo>
                  <a:lnTo>
                    <a:pt x="1" y="4108"/>
                  </a:lnTo>
                  <a:lnTo>
                    <a:pt x="4370" y="410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14"/>
          <p:cNvSpPr txBox="1">
            <a:spLocks noGrp="1"/>
          </p:cNvSpPr>
          <p:nvPr>
            <p:ph type="ctrTitle"/>
          </p:nvPr>
        </p:nvSpPr>
        <p:spPr>
          <a:xfrm flipH="1">
            <a:off x="6355375" y="-142871"/>
            <a:ext cx="1435800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ubTitle" idx="1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ctrTitle" idx="2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3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ctrTitle" idx="4"/>
          </p:nvPr>
        </p:nvSpPr>
        <p:spPr>
          <a:xfrm flipH="1">
            <a:off x="3829056" y="-219071"/>
            <a:ext cx="1466400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5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 idx="6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ctrTitle" idx="7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ctrTitle" idx="8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6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ctrTitle" idx="2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ctrTitle" idx="3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subTitle" idx="4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ctrTitle" idx="5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subTitle" idx="6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title" idx="7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subTitle" idx="8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4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/>
          <p:nvPr/>
        </p:nvSpPr>
        <p:spPr>
          <a:xfrm>
            <a:off x="6200875" y="1515825"/>
            <a:ext cx="2943127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body" idx="1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marL="914400" lvl="1" indent="-330200" algn="r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algn="r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algn="r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algn="r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algn="r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algn="r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algn="r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algn="r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8318280" y="5018272"/>
            <a:ext cx="825726" cy="125232"/>
          </a:xfrm>
          <a:custGeom>
            <a:avLst/>
            <a:gdLst/>
            <a:ahLst/>
            <a:cxnLst/>
            <a:rect l="l" t="t" r="r" b="b"/>
            <a:pathLst>
              <a:path w="15396" h="2335" extrusionOk="0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"/>
          <p:cNvSpPr/>
          <p:nvPr/>
        </p:nvSpPr>
        <p:spPr>
          <a:xfrm>
            <a:off x="6473454" y="5018272"/>
            <a:ext cx="1685830" cy="125232"/>
          </a:xfrm>
          <a:custGeom>
            <a:avLst/>
            <a:gdLst/>
            <a:ahLst/>
            <a:cxnLst/>
            <a:rect l="l" t="t" r="r" b="b"/>
            <a:pathLst>
              <a:path w="31433" h="2335" extrusionOk="0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6031569" y="4810127"/>
            <a:ext cx="2520459" cy="125875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5564744" y="4810127"/>
            <a:ext cx="285486" cy="125875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4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/>
          <p:nvPr/>
        </p:nvSpPr>
        <p:spPr>
          <a:xfrm flipH="1">
            <a:off x="-4" y="2089950"/>
            <a:ext cx="1766704" cy="356851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flipH="1">
            <a:off x="6715125" y="2089950"/>
            <a:ext cx="2071751" cy="356851"/>
          </a:xfrm>
          <a:custGeom>
            <a:avLst/>
            <a:gdLst/>
            <a:ahLst/>
            <a:cxnLst/>
            <a:rect l="l" t="t" r="r" b="b"/>
            <a:pathLst>
              <a:path w="4300" h="2775" extrusionOk="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 flipH="1">
            <a:off x="1229469" y="1500450"/>
            <a:ext cx="1104154" cy="356872"/>
          </a:xfrm>
          <a:custGeom>
            <a:avLst/>
            <a:gdLst/>
            <a:ahLst/>
            <a:cxnLst/>
            <a:rect l="l" t="t" r="r" b="b"/>
            <a:pathLst>
              <a:path w="18027" h="2775" extrusionOk="0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 flipH="1">
            <a:off x="66" y="2679300"/>
            <a:ext cx="2247805" cy="355450"/>
          </a:xfrm>
          <a:custGeom>
            <a:avLst/>
            <a:gdLst/>
            <a:ahLst/>
            <a:cxnLst/>
            <a:rect l="l" t="t" r="r" b="b"/>
            <a:pathLst>
              <a:path w="12872" h="2764" extrusionOk="0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23" y="1500450"/>
            <a:ext cx="1038298" cy="356872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/>
          <p:nvPr/>
        </p:nvSpPr>
        <p:spPr>
          <a:xfrm flipH="1">
            <a:off x="1299983" y="3268775"/>
            <a:ext cx="1104128" cy="355450"/>
          </a:xfrm>
          <a:custGeom>
            <a:avLst/>
            <a:gdLst/>
            <a:ahLst/>
            <a:cxnLst/>
            <a:rect l="l" t="t" r="r" b="b"/>
            <a:pathLst>
              <a:path w="18396" h="2764" extrusionOk="0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"/>
          <p:cNvSpPr/>
          <p:nvPr/>
        </p:nvSpPr>
        <p:spPr>
          <a:xfrm flipH="1">
            <a:off x="8105584" y="3268775"/>
            <a:ext cx="1038298" cy="355450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/>
          <p:nvPr/>
        </p:nvSpPr>
        <p:spPr>
          <a:xfrm flipH="1">
            <a:off x="8039752" y="1500456"/>
            <a:ext cx="1104138" cy="356858"/>
          </a:xfrm>
          <a:custGeom>
            <a:avLst/>
            <a:gdLst/>
            <a:ahLst/>
            <a:cxnLst/>
            <a:rect l="l" t="t" r="r" b="b"/>
            <a:pathLst>
              <a:path w="8586" h="2775" extrusionOk="0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"/>
          <p:cNvSpPr/>
          <p:nvPr/>
        </p:nvSpPr>
        <p:spPr>
          <a:xfrm flipH="1">
            <a:off x="5478250" y="1500456"/>
            <a:ext cx="2365680" cy="356858"/>
          </a:xfrm>
          <a:custGeom>
            <a:avLst/>
            <a:gdLst/>
            <a:ahLst/>
            <a:cxnLst/>
            <a:rect l="l" t="t" r="r" b="b"/>
            <a:pathLst>
              <a:path w="18396" h="2775" extrusionOk="0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"/>
          <p:cNvSpPr/>
          <p:nvPr/>
        </p:nvSpPr>
        <p:spPr>
          <a:xfrm flipH="1">
            <a:off x="6896105" y="912525"/>
            <a:ext cx="2247799" cy="355301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2094075" y="1123150"/>
            <a:ext cx="4955589" cy="4020450"/>
          </a:xfrm>
          <a:custGeom>
            <a:avLst/>
            <a:gdLst/>
            <a:ahLst/>
            <a:cxnLst/>
            <a:rect l="l" t="t" r="r" b="b"/>
            <a:pathLst>
              <a:path w="151663" h="92191" extrusionOk="0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0" y="2156637"/>
            <a:ext cx="2107897" cy="128764"/>
          </a:xfrm>
          <a:custGeom>
            <a:avLst/>
            <a:gdLst/>
            <a:ahLst/>
            <a:cxnLst/>
            <a:rect l="l" t="t" r="r" b="b"/>
            <a:pathLst>
              <a:path w="135840" h="8298" extrusionOk="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2107970" y="2156637"/>
            <a:ext cx="1115538" cy="128764"/>
          </a:xfrm>
          <a:custGeom>
            <a:avLst/>
            <a:gdLst/>
            <a:ahLst/>
            <a:cxnLst/>
            <a:rect l="l" t="t" r="r" b="b"/>
            <a:pathLst>
              <a:path w="71889" h="8298" extrusionOk="0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430892" y="2369856"/>
            <a:ext cx="1645026" cy="128764"/>
          </a:xfrm>
          <a:custGeom>
            <a:avLst/>
            <a:gdLst/>
            <a:ahLst/>
            <a:cxnLst/>
            <a:rect l="l" t="t" r="r" b="b"/>
            <a:pathLst>
              <a:path w="106011" h="8298" extrusionOk="0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1597826" y="2369856"/>
            <a:ext cx="478141" cy="128764"/>
          </a:xfrm>
          <a:custGeom>
            <a:avLst/>
            <a:gdLst/>
            <a:ahLst/>
            <a:cxnLst/>
            <a:rect l="l" t="t" r="r" b="b"/>
            <a:pathLst>
              <a:path w="30813" h="8298" extrusionOk="0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2665754" y="2369856"/>
            <a:ext cx="557777" cy="128764"/>
          </a:xfrm>
          <a:custGeom>
            <a:avLst/>
            <a:gdLst/>
            <a:ahLst/>
            <a:cxnLst/>
            <a:rect l="l" t="t" r="r" b="b"/>
            <a:pathLst>
              <a:path w="35945" h="8298" extrusionOk="0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0" y="3222713"/>
            <a:ext cx="1472750" cy="128392"/>
          </a:xfrm>
          <a:custGeom>
            <a:avLst/>
            <a:gdLst/>
            <a:ahLst/>
            <a:cxnLst/>
            <a:rect l="l" t="t" r="r" b="b"/>
            <a:pathLst>
              <a:path w="94909" h="8274" extrusionOk="0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2202118" y="2369856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2406772" y="2369856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2061089" y="2796292"/>
            <a:ext cx="128764" cy="128749"/>
          </a:xfrm>
          <a:custGeom>
            <a:avLst/>
            <a:gdLst/>
            <a:ahLst/>
            <a:cxnLst/>
            <a:rect l="l" t="t" r="r" b="b"/>
            <a:pathLst>
              <a:path w="8298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/>
          <p:nvPr/>
        </p:nvSpPr>
        <p:spPr>
          <a:xfrm>
            <a:off x="1856436" y="2796292"/>
            <a:ext cx="128376" cy="128749"/>
          </a:xfrm>
          <a:custGeom>
            <a:avLst/>
            <a:gdLst/>
            <a:ahLst/>
            <a:cxnLst/>
            <a:rect l="l" t="t" r="r" b="b"/>
            <a:pathLst>
              <a:path w="8273" h="8297" extrusionOk="0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641505" y="2796292"/>
            <a:ext cx="128764" cy="128749"/>
          </a:xfrm>
          <a:custGeom>
            <a:avLst/>
            <a:gdLst/>
            <a:ahLst/>
            <a:cxnLst/>
            <a:rect l="l" t="t" r="r" b="b"/>
            <a:pathLst>
              <a:path w="8298" h="8297" extrusionOk="0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/>
          <p:cNvSpPr/>
          <p:nvPr/>
        </p:nvSpPr>
        <p:spPr>
          <a:xfrm>
            <a:off x="3094800" y="2583074"/>
            <a:ext cx="128749" cy="128764"/>
          </a:xfrm>
          <a:custGeom>
            <a:avLst/>
            <a:gdLst/>
            <a:ahLst/>
            <a:cxnLst/>
            <a:rect l="l" t="t" r="r" b="b"/>
            <a:pathLst>
              <a:path w="8297" h="8298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191634" y="2369856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1339573" y="3009138"/>
            <a:ext cx="1644653" cy="128749"/>
          </a:xfrm>
          <a:custGeom>
            <a:avLst/>
            <a:gdLst/>
            <a:ahLst/>
            <a:cxnLst/>
            <a:rect l="l" t="t" r="r" b="b"/>
            <a:pathLst>
              <a:path w="105987" h="8297" extrusionOk="0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1339573" y="3009138"/>
            <a:ext cx="478156" cy="128749"/>
          </a:xfrm>
          <a:custGeom>
            <a:avLst/>
            <a:gdLst/>
            <a:ahLst/>
            <a:cxnLst/>
            <a:rect l="l" t="t" r="r" b="b"/>
            <a:pathLst>
              <a:path w="30814" h="8297" extrusionOk="0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0" y="3009510"/>
            <a:ext cx="749775" cy="128376"/>
          </a:xfrm>
          <a:custGeom>
            <a:avLst/>
            <a:gdLst/>
            <a:ahLst/>
            <a:cxnLst/>
            <a:rect l="l" t="t" r="r" b="b"/>
            <a:pathLst>
              <a:path w="48318" h="8273" extrusionOk="0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1084687" y="3009138"/>
            <a:ext cx="128764" cy="128749"/>
          </a:xfrm>
          <a:custGeom>
            <a:avLst/>
            <a:gdLst/>
            <a:ahLst/>
            <a:cxnLst/>
            <a:rect l="l" t="t" r="r" b="b"/>
            <a:pathLst>
              <a:path w="8298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879662" y="3009138"/>
            <a:ext cx="128749" cy="128749"/>
          </a:xfrm>
          <a:custGeom>
            <a:avLst/>
            <a:gdLst/>
            <a:ahLst/>
            <a:cxnLst/>
            <a:rect l="l" t="t" r="r" b="b"/>
            <a:pathLst>
              <a:path w="8297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533979" y="3435558"/>
            <a:ext cx="128749" cy="128764"/>
          </a:xfrm>
          <a:custGeom>
            <a:avLst/>
            <a:gdLst/>
            <a:ahLst/>
            <a:cxnLst/>
            <a:rect l="l" t="t" r="r" b="b"/>
            <a:pathLst>
              <a:path w="8297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338622" y="3435558"/>
            <a:ext cx="128749" cy="128764"/>
          </a:xfrm>
          <a:custGeom>
            <a:avLst/>
            <a:gdLst/>
            <a:ahLst/>
            <a:cxnLst/>
            <a:rect l="l" t="t" r="r" b="b"/>
            <a:pathLst>
              <a:path w="8297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142891" y="3435558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3094800" y="3009138"/>
            <a:ext cx="128749" cy="128749"/>
          </a:xfrm>
          <a:custGeom>
            <a:avLst/>
            <a:gdLst/>
            <a:ahLst/>
            <a:cxnLst/>
            <a:rect l="l" t="t" r="r" b="b"/>
            <a:pathLst>
              <a:path w="8297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1676332" y="2583074"/>
            <a:ext cx="1314984" cy="128764"/>
          </a:xfrm>
          <a:custGeom>
            <a:avLst/>
            <a:gdLst/>
            <a:ahLst/>
            <a:cxnLst/>
            <a:rect l="l" t="t" r="r" b="b"/>
            <a:pathLst>
              <a:path w="84742" h="8298" extrusionOk="0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2267232" y="2796292"/>
            <a:ext cx="956281" cy="128749"/>
          </a:xfrm>
          <a:custGeom>
            <a:avLst/>
            <a:gdLst/>
            <a:ahLst/>
            <a:cxnLst/>
            <a:rect l="l" t="t" r="r" b="b"/>
            <a:pathLst>
              <a:path w="61626" h="8297" extrusionOk="0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641505" y="2796292"/>
            <a:ext cx="896384" cy="128749"/>
          </a:xfrm>
          <a:custGeom>
            <a:avLst/>
            <a:gdLst/>
            <a:ahLst/>
            <a:cxnLst/>
            <a:rect l="l" t="t" r="r" b="b"/>
            <a:pathLst>
              <a:path w="57766" h="8297" extrusionOk="0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0" y="2796292"/>
            <a:ext cx="449495" cy="128749"/>
          </a:xfrm>
          <a:custGeom>
            <a:avLst/>
            <a:gdLst/>
            <a:ahLst/>
            <a:cxnLst/>
            <a:rect l="l" t="t" r="r" b="b"/>
            <a:pathLst>
              <a:path w="28967" h="8297" extrusionOk="0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1676332" y="3222340"/>
            <a:ext cx="1547157" cy="128764"/>
          </a:xfrm>
          <a:custGeom>
            <a:avLst/>
            <a:gdLst/>
            <a:ahLst/>
            <a:cxnLst/>
            <a:rect l="l" t="t" r="r" b="b"/>
            <a:pathLst>
              <a:path w="99704" h="8298" extrusionOk="0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2522506" y="3435558"/>
            <a:ext cx="701019" cy="128764"/>
          </a:xfrm>
          <a:custGeom>
            <a:avLst/>
            <a:gdLst/>
            <a:ahLst/>
            <a:cxnLst/>
            <a:rect l="l" t="t" r="r" b="b"/>
            <a:pathLst>
              <a:path w="45176" h="8298" extrusionOk="0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0" y="2583074"/>
            <a:ext cx="1277773" cy="128764"/>
          </a:xfrm>
          <a:custGeom>
            <a:avLst/>
            <a:gdLst/>
            <a:ahLst/>
            <a:cxnLst/>
            <a:rect l="l" t="t" r="r" b="b"/>
            <a:pathLst>
              <a:path w="82344" h="8298" extrusionOk="0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812313" y="3435558"/>
            <a:ext cx="1562783" cy="128764"/>
          </a:xfrm>
          <a:custGeom>
            <a:avLst/>
            <a:gdLst/>
            <a:ahLst/>
            <a:cxnLst/>
            <a:rect l="l" t="t" r="r" b="b"/>
            <a:pathLst>
              <a:path w="100711" h="8298" extrusionOk="0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3223538" y="1474200"/>
            <a:ext cx="1086520" cy="2772465"/>
          </a:xfrm>
          <a:custGeom>
            <a:avLst/>
            <a:gdLst/>
            <a:ahLst/>
            <a:cxnLst/>
            <a:rect l="l" t="t" r="r" b="b"/>
            <a:pathLst>
              <a:path w="70019" h="178667" extrusionOk="0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8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5445850" y="1359975"/>
            <a:ext cx="3697248" cy="1208576"/>
          </a:xfrm>
          <a:custGeom>
            <a:avLst/>
            <a:gdLst/>
            <a:ahLst/>
            <a:cxnLst/>
            <a:rect l="l" t="t" r="r" b="b"/>
            <a:pathLst>
              <a:path w="115539" h="37768" extrusionOk="0">
                <a:moveTo>
                  <a:pt x="1" y="0"/>
                </a:moveTo>
                <a:lnTo>
                  <a:pt x="115539" y="0"/>
                </a:lnTo>
                <a:lnTo>
                  <a:pt x="115539" y="37767"/>
                </a:lnTo>
                <a:lnTo>
                  <a:pt x="1" y="377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-899" y="2568525"/>
            <a:ext cx="3697248" cy="1208544"/>
          </a:xfrm>
          <a:custGeom>
            <a:avLst/>
            <a:gdLst/>
            <a:ahLst/>
            <a:cxnLst/>
            <a:rect l="l" t="t" r="r" b="b"/>
            <a:pathLst>
              <a:path w="115539" h="37767" extrusionOk="0">
                <a:moveTo>
                  <a:pt x="0" y="0"/>
                </a:moveTo>
                <a:lnTo>
                  <a:pt x="115538" y="0"/>
                </a:lnTo>
                <a:lnTo>
                  <a:pt x="115538" y="37767"/>
                </a:lnTo>
                <a:lnTo>
                  <a:pt x="0" y="37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-905" y="-3217"/>
            <a:ext cx="3697248" cy="357024"/>
          </a:xfrm>
          <a:custGeom>
            <a:avLst/>
            <a:gdLst/>
            <a:ahLst/>
            <a:cxnLst/>
            <a:rect l="l" t="t" r="r" b="b"/>
            <a:pathLst>
              <a:path w="115539" h="11157" extrusionOk="0">
                <a:moveTo>
                  <a:pt x="0" y="0"/>
                </a:moveTo>
                <a:lnTo>
                  <a:pt x="115538" y="0"/>
                </a:lnTo>
                <a:lnTo>
                  <a:pt x="115538" y="11156"/>
                </a:lnTo>
                <a:lnTo>
                  <a:pt x="0" y="11156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-905" y="3584623"/>
            <a:ext cx="417216" cy="384864"/>
          </a:xfrm>
          <a:custGeom>
            <a:avLst/>
            <a:gdLst/>
            <a:ahLst/>
            <a:cxnLst/>
            <a:rect l="l" t="t" r="r" b="b"/>
            <a:pathLst>
              <a:path w="13038" h="12027" extrusionOk="0">
                <a:moveTo>
                  <a:pt x="0" y="1"/>
                </a:moveTo>
                <a:lnTo>
                  <a:pt x="13037" y="1"/>
                </a:lnTo>
                <a:lnTo>
                  <a:pt x="13037" y="12026"/>
                </a:lnTo>
                <a:lnTo>
                  <a:pt x="0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8017591" y="1161103"/>
            <a:ext cx="1125504" cy="384832"/>
          </a:xfrm>
          <a:custGeom>
            <a:avLst/>
            <a:gdLst/>
            <a:ahLst/>
            <a:cxnLst/>
            <a:rect l="l" t="t" r="r" b="b"/>
            <a:pathLst>
              <a:path w="35172" h="12026" extrusionOk="0">
                <a:moveTo>
                  <a:pt x="1" y="0"/>
                </a:moveTo>
                <a:lnTo>
                  <a:pt x="35172" y="0"/>
                </a:lnTo>
                <a:lnTo>
                  <a:pt x="35172" y="12026"/>
                </a:lnTo>
                <a:lnTo>
                  <a:pt x="1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"/>
          <p:cNvSpPr txBox="1">
            <a:spLocks noGrp="1"/>
          </p:cNvSpPr>
          <p:nvPr>
            <p:ph type="subTitle" idx="1"/>
          </p:nvPr>
        </p:nvSpPr>
        <p:spPr>
          <a:xfrm>
            <a:off x="5626675" y="1941426"/>
            <a:ext cx="2391600" cy="466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subTitle" idx="2"/>
          </p:nvPr>
        </p:nvSpPr>
        <p:spPr>
          <a:xfrm>
            <a:off x="1129300" y="3151101"/>
            <a:ext cx="2391600" cy="46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/>
          </p:nvPr>
        </p:nvSpPr>
        <p:spPr>
          <a:xfrm>
            <a:off x="1125100" y="2794025"/>
            <a:ext cx="2395800" cy="26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title" idx="3"/>
          </p:nvPr>
        </p:nvSpPr>
        <p:spPr>
          <a:xfrm>
            <a:off x="5626675" y="1582550"/>
            <a:ext cx="2395800" cy="265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ercentages">
  <p:cSld name="CUSTOM_1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305" name="Google Shape;305;p23"/>
          <p:cNvSpPr txBox="1">
            <a:spLocks noGrp="1"/>
          </p:cNvSpPr>
          <p:nvPr>
            <p:ph type="title" idx="2" hasCustomPrompt="1"/>
          </p:nvPr>
        </p:nvSpPr>
        <p:spPr>
          <a:xfrm>
            <a:off x="2201811" y="2233575"/>
            <a:ext cx="1609800" cy="5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306" name="Google Shape;306;p23"/>
          <p:cNvSpPr txBox="1">
            <a:spLocks noGrp="1"/>
          </p:cNvSpPr>
          <p:nvPr>
            <p:ph type="title" idx="3" hasCustomPrompt="1"/>
          </p:nvPr>
        </p:nvSpPr>
        <p:spPr>
          <a:xfrm>
            <a:off x="5332488" y="2233575"/>
            <a:ext cx="1609800" cy="5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23"/>
          <p:cNvSpPr/>
          <p:nvPr/>
        </p:nvSpPr>
        <p:spPr>
          <a:xfrm flipH="1">
            <a:off x="-11" y="0"/>
            <a:ext cx="1371614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8355575" y="4357775"/>
            <a:ext cx="788431" cy="785368"/>
          </a:xfrm>
          <a:custGeom>
            <a:avLst/>
            <a:gdLst/>
            <a:ahLst/>
            <a:cxnLst/>
            <a:rect l="l" t="t" r="r" b="b"/>
            <a:pathLst>
              <a:path w="17241" h="16396" extrusionOk="0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"/>
          <p:cNvSpPr/>
          <p:nvPr/>
        </p:nvSpPr>
        <p:spPr>
          <a:xfrm flipH="1">
            <a:off x="7353292" y="4786292"/>
            <a:ext cx="1371614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15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subTitle" idx="1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title" hasCustomPrompt="1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24"/>
          <p:cNvSpPr txBox="1">
            <a:spLocks noGrp="1"/>
          </p:cNvSpPr>
          <p:nvPr>
            <p:ph type="subTitle" idx="2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title" idx="3" hasCustomPrompt="1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315" name="Google Shape;315;p24"/>
          <p:cNvSpPr txBox="1">
            <a:spLocks noGrp="1"/>
          </p:cNvSpPr>
          <p:nvPr>
            <p:ph type="subTitle" idx="4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title" idx="5" hasCustomPrompt="1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24"/>
          <p:cNvSpPr/>
          <p:nvPr/>
        </p:nvSpPr>
        <p:spPr>
          <a:xfrm>
            <a:off x="7377200" y="2089950"/>
            <a:ext cx="1766704" cy="356851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357025" y="2089950"/>
            <a:ext cx="2071751" cy="356851"/>
          </a:xfrm>
          <a:custGeom>
            <a:avLst/>
            <a:gdLst/>
            <a:ahLst/>
            <a:cxnLst/>
            <a:rect l="l" t="t" r="r" b="b"/>
            <a:pathLst>
              <a:path w="4300" h="2775" extrusionOk="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"/>
          <p:cNvSpPr/>
          <p:nvPr/>
        </p:nvSpPr>
        <p:spPr>
          <a:xfrm>
            <a:off x="6810278" y="1500450"/>
            <a:ext cx="1104154" cy="356872"/>
          </a:xfrm>
          <a:custGeom>
            <a:avLst/>
            <a:gdLst/>
            <a:ahLst/>
            <a:cxnLst/>
            <a:rect l="l" t="t" r="r" b="b"/>
            <a:pathLst>
              <a:path w="18027" h="2775" extrusionOk="0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"/>
          <p:cNvSpPr/>
          <p:nvPr/>
        </p:nvSpPr>
        <p:spPr>
          <a:xfrm>
            <a:off x="6896029" y="2679300"/>
            <a:ext cx="2247805" cy="355450"/>
          </a:xfrm>
          <a:custGeom>
            <a:avLst/>
            <a:gdLst/>
            <a:ahLst/>
            <a:cxnLst/>
            <a:rect l="l" t="t" r="r" b="b"/>
            <a:pathLst>
              <a:path w="12872" h="2764" extrusionOk="0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/>
          <p:nvPr/>
        </p:nvSpPr>
        <p:spPr>
          <a:xfrm>
            <a:off x="8105579" y="1500450"/>
            <a:ext cx="1038298" cy="356872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6739789" y="3268775"/>
            <a:ext cx="1104128" cy="355450"/>
          </a:xfrm>
          <a:custGeom>
            <a:avLst/>
            <a:gdLst/>
            <a:ahLst/>
            <a:cxnLst/>
            <a:rect l="l" t="t" r="r" b="b"/>
            <a:pathLst>
              <a:path w="18396" h="2764" extrusionOk="0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"/>
          <p:cNvSpPr/>
          <p:nvPr/>
        </p:nvSpPr>
        <p:spPr>
          <a:xfrm>
            <a:off x="18" y="3268775"/>
            <a:ext cx="1038298" cy="355450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10" y="1500456"/>
            <a:ext cx="1104138" cy="356858"/>
          </a:xfrm>
          <a:custGeom>
            <a:avLst/>
            <a:gdLst/>
            <a:ahLst/>
            <a:cxnLst/>
            <a:rect l="l" t="t" r="r" b="b"/>
            <a:pathLst>
              <a:path w="8586" h="2775" extrusionOk="0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"/>
          <p:cNvSpPr/>
          <p:nvPr/>
        </p:nvSpPr>
        <p:spPr>
          <a:xfrm>
            <a:off x="1299972" y="1500450"/>
            <a:ext cx="490621" cy="356872"/>
          </a:xfrm>
          <a:custGeom>
            <a:avLst/>
            <a:gdLst/>
            <a:ahLst/>
            <a:cxnLst/>
            <a:rect l="l" t="t" r="r" b="b"/>
            <a:pathLst>
              <a:path w="18396" h="2775" extrusionOk="0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0" y="3268775"/>
            <a:ext cx="667651" cy="355450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7960123" y="323033"/>
            <a:ext cx="1183740" cy="355315"/>
          </a:xfrm>
          <a:custGeom>
            <a:avLst/>
            <a:gdLst/>
            <a:ahLst/>
            <a:cxnLst/>
            <a:rect l="l" t="t" r="r" b="b"/>
            <a:pathLst>
              <a:path w="9205" h="2763" extrusionOk="0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173125" y="912516"/>
            <a:ext cx="1970757" cy="355315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173125" y="2089940"/>
            <a:ext cx="1970757" cy="356858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0" y="2089940"/>
            <a:ext cx="552969" cy="356858"/>
          </a:xfrm>
          <a:custGeom>
            <a:avLst/>
            <a:gdLst/>
            <a:ahLst/>
            <a:cxnLst/>
            <a:rect l="l" t="t" r="r" b="b"/>
            <a:pathLst>
              <a:path w="4300" h="2775" extrusionOk="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8773245" y="1500456"/>
            <a:ext cx="370618" cy="356858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8039723" y="3268778"/>
            <a:ext cx="1104138" cy="355443"/>
          </a:xfrm>
          <a:custGeom>
            <a:avLst/>
            <a:gdLst/>
            <a:ahLst/>
            <a:cxnLst/>
            <a:rect l="l" t="t" r="r" b="b"/>
            <a:pathLst>
              <a:path w="8586" h="2764" extrusionOk="0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7555951" y="3858262"/>
            <a:ext cx="1587922" cy="355315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0" y="4446202"/>
            <a:ext cx="1183740" cy="356858"/>
          </a:xfrm>
          <a:custGeom>
            <a:avLst/>
            <a:gdLst/>
            <a:ahLst/>
            <a:cxnLst/>
            <a:rect l="l" t="t" r="r" b="b"/>
            <a:pathLst>
              <a:path w="9205" h="2775" extrusionOk="0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0" y="3858262"/>
            <a:ext cx="1970757" cy="355315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2325759" y="3858262"/>
            <a:ext cx="866747" cy="355315"/>
          </a:xfrm>
          <a:custGeom>
            <a:avLst/>
            <a:gdLst/>
            <a:ahLst/>
            <a:cxnLst/>
            <a:rect l="l" t="t" r="r" b="b"/>
            <a:pathLst>
              <a:path w="6740" h="2763" extrusionOk="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0" y="2679300"/>
            <a:ext cx="1485912" cy="355450"/>
          </a:xfrm>
          <a:custGeom>
            <a:avLst/>
            <a:gdLst/>
            <a:ahLst/>
            <a:cxnLst/>
            <a:rect l="l" t="t" r="r" b="b"/>
            <a:pathLst>
              <a:path w="15325" h="2764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896262" y="3268778"/>
            <a:ext cx="370618" cy="355443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0" y="1500456"/>
            <a:ext cx="1104138" cy="356858"/>
          </a:xfrm>
          <a:custGeom>
            <a:avLst/>
            <a:gdLst/>
            <a:ahLst/>
            <a:cxnLst/>
            <a:rect l="l" t="t" r="r" b="b"/>
            <a:pathLst>
              <a:path w="8586" h="2775" extrusionOk="0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359324" y="912525"/>
            <a:ext cx="1228595" cy="355301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395565" y="323033"/>
            <a:ext cx="2171240" cy="355315"/>
          </a:xfrm>
          <a:custGeom>
            <a:avLst/>
            <a:gdLst/>
            <a:ahLst/>
            <a:cxnLst/>
            <a:rect l="l" t="t" r="r" b="b"/>
            <a:pathLst>
              <a:path w="16884" h="2763" extrusionOk="0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5729396" y="3858262"/>
            <a:ext cx="1600139" cy="355315"/>
          </a:xfrm>
          <a:custGeom>
            <a:avLst/>
            <a:gdLst/>
            <a:ahLst/>
            <a:cxnLst/>
            <a:rect l="l" t="t" r="r" b="b"/>
            <a:pathLst>
              <a:path w="12443" h="2763" extrusionOk="0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1577072" y="4446200"/>
            <a:ext cx="3118770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title" idx="2" hasCustomPrompt="1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0" y="1515825"/>
            <a:ext cx="2943127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2773575" y="3109000"/>
            <a:ext cx="22266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title" idx="2"/>
          </p:nvPr>
        </p:nvSpPr>
        <p:spPr>
          <a:xfrm>
            <a:off x="2646050" y="2523698"/>
            <a:ext cx="2481300" cy="524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subTitle" idx="3"/>
          </p:nvPr>
        </p:nvSpPr>
        <p:spPr>
          <a:xfrm>
            <a:off x="6070225" y="3109000"/>
            <a:ext cx="22266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title" idx="4"/>
          </p:nvPr>
        </p:nvSpPr>
        <p:spPr>
          <a:xfrm>
            <a:off x="5942650" y="2523676"/>
            <a:ext cx="2481300" cy="524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98" name="Google Shape;98;p6"/>
          <p:cNvSpPr/>
          <p:nvPr/>
        </p:nvSpPr>
        <p:spPr>
          <a:xfrm flipH="1">
            <a:off x="7772389" y="0"/>
            <a:ext cx="1371614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subTitle" idx="1"/>
          </p:nvPr>
        </p:nvSpPr>
        <p:spPr>
          <a:xfrm flipH="1">
            <a:off x="1456725" y="1617100"/>
            <a:ext cx="1960800" cy="10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0" y="2689849"/>
            <a:ext cx="2770896" cy="1033530"/>
          </a:xfrm>
          <a:custGeom>
            <a:avLst/>
            <a:gdLst/>
            <a:ahLst/>
            <a:cxnLst/>
            <a:rect l="l" t="t" r="r" b="b"/>
            <a:pathLst>
              <a:path w="106491" h="5847" extrusionOk="0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0" y="0"/>
            <a:ext cx="1278158" cy="442823"/>
          </a:xfrm>
          <a:custGeom>
            <a:avLst/>
            <a:gdLst/>
            <a:ahLst/>
            <a:cxnLst/>
            <a:rect l="l" t="t" r="r" b="b"/>
            <a:pathLst>
              <a:path w="106491" h="5847" extrusionOk="0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principal">
  <p:cSld name="MAIN_POINT_1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 flipH="1">
            <a:off x="27" y="323033"/>
            <a:ext cx="1183740" cy="355315"/>
          </a:xfrm>
          <a:custGeom>
            <a:avLst/>
            <a:gdLst/>
            <a:ahLst/>
            <a:cxnLst/>
            <a:rect l="l" t="t" r="r" b="b"/>
            <a:pathLst>
              <a:path w="9205" h="2763" extrusionOk="0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flipH="1">
            <a:off x="3" y="912525"/>
            <a:ext cx="3076570" cy="355301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 flipH="1">
            <a:off x="-4" y="2089950"/>
            <a:ext cx="1766704" cy="356851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 flipH="1">
            <a:off x="6715125" y="2089950"/>
            <a:ext cx="2071751" cy="356851"/>
          </a:xfrm>
          <a:custGeom>
            <a:avLst/>
            <a:gdLst/>
            <a:ahLst/>
            <a:cxnLst/>
            <a:rect l="l" t="t" r="r" b="b"/>
            <a:pathLst>
              <a:path w="4300" h="2775" extrusionOk="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/>
          <p:nvPr/>
        </p:nvSpPr>
        <p:spPr>
          <a:xfrm flipH="1">
            <a:off x="1229469" y="1500450"/>
            <a:ext cx="1104154" cy="356872"/>
          </a:xfrm>
          <a:custGeom>
            <a:avLst/>
            <a:gdLst/>
            <a:ahLst/>
            <a:cxnLst/>
            <a:rect l="l" t="t" r="r" b="b"/>
            <a:pathLst>
              <a:path w="18027" h="2775" extrusionOk="0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 flipH="1">
            <a:off x="66" y="2679300"/>
            <a:ext cx="2247805" cy="355450"/>
          </a:xfrm>
          <a:custGeom>
            <a:avLst/>
            <a:gdLst/>
            <a:ahLst/>
            <a:cxnLst/>
            <a:rect l="l" t="t" r="r" b="b"/>
            <a:pathLst>
              <a:path w="12872" h="2764" extrusionOk="0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 flipH="1">
            <a:off x="23" y="1500450"/>
            <a:ext cx="1038298" cy="356872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 flipH="1">
            <a:off x="29" y="3268778"/>
            <a:ext cx="1104138" cy="355443"/>
          </a:xfrm>
          <a:custGeom>
            <a:avLst/>
            <a:gdLst/>
            <a:ahLst/>
            <a:cxnLst/>
            <a:rect l="l" t="t" r="r" b="b"/>
            <a:pathLst>
              <a:path w="8586" h="2764" extrusionOk="0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 flipH="1">
            <a:off x="1299941" y="3268775"/>
            <a:ext cx="490759" cy="355450"/>
          </a:xfrm>
          <a:custGeom>
            <a:avLst/>
            <a:gdLst/>
            <a:ahLst/>
            <a:cxnLst/>
            <a:rect l="l" t="t" r="r" b="b"/>
            <a:pathLst>
              <a:path w="18396" h="2764" extrusionOk="0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 flipH="1">
            <a:off x="13" y="3858250"/>
            <a:ext cx="1457311" cy="355322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 flipH="1">
            <a:off x="7377202" y="3858250"/>
            <a:ext cx="1766704" cy="355322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 flipH="1">
            <a:off x="7488607" y="2679300"/>
            <a:ext cx="1655292" cy="355450"/>
          </a:xfrm>
          <a:custGeom>
            <a:avLst/>
            <a:gdLst/>
            <a:ahLst/>
            <a:cxnLst/>
            <a:rect l="l" t="t" r="r" b="b"/>
            <a:pathLst>
              <a:path w="15325" h="2764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 flipH="1">
            <a:off x="8105584" y="3268775"/>
            <a:ext cx="1038298" cy="355450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 flipH="1">
            <a:off x="8039752" y="1500456"/>
            <a:ext cx="1104138" cy="356858"/>
          </a:xfrm>
          <a:custGeom>
            <a:avLst/>
            <a:gdLst/>
            <a:ahLst/>
            <a:cxnLst/>
            <a:rect l="l" t="t" r="r" b="b"/>
            <a:pathLst>
              <a:path w="8586" h="2775" extrusionOk="0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 flipH="1">
            <a:off x="5478250" y="1500456"/>
            <a:ext cx="2365680" cy="356858"/>
          </a:xfrm>
          <a:custGeom>
            <a:avLst/>
            <a:gdLst/>
            <a:ahLst/>
            <a:cxnLst/>
            <a:rect l="l" t="t" r="r" b="b"/>
            <a:pathLst>
              <a:path w="18396" h="2775" extrusionOk="0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 flipH="1">
            <a:off x="6896105" y="912525"/>
            <a:ext cx="2247799" cy="355301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 flipH="1">
            <a:off x="3895732" y="323025"/>
            <a:ext cx="4819643" cy="355322"/>
          </a:xfrm>
          <a:custGeom>
            <a:avLst/>
            <a:gdLst/>
            <a:ahLst/>
            <a:cxnLst/>
            <a:rect l="l" t="t" r="r" b="b"/>
            <a:pathLst>
              <a:path w="18087" h="2763" extrusionOk="0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 flipH="1">
            <a:off x="2611243" y="4446200"/>
            <a:ext cx="6532757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2094068" y="1123143"/>
            <a:ext cx="4955589" cy="3012341"/>
          </a:xfrm>
          <a:custGeom>
            <a:avLst/>
            <a:gdLst/>
            <a:ahLst/>
            <a:cxnLst/>
            <a:rect l="l" t="t" r="r" b="b"/>
            <a:pathLst>
              <a:path w="151663" h="92191" extrusionOk="0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4277738" y="1545725"/>
            <a:ext cx="191018" cy="298421"/>
          </a:xfrm>
          <a:custGeom>
            <a:avLst/>
            <a:gdLst/>
            <a:ahLst/>
            <a:cxnLst/>
            <a:rect l="l" t="t" r="r" b="b"/>
            <a:pathLst>
              <a:path w="5846" h="9133" extrusionOk="0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4674543" y="1545725"/>
            <a:ext cx="191443" cy="298421"/>
          </a:xfrm>
          <a:custGeom>
            <a:avLst/>
            <a:gdLst/>
            <a:ahLst/>
            <a:cxnLst/>
            <a:rect l="l" t="t" r="r" b="b"/>
            <a:pathLst>
              <a:path w="5859" h="9133" extrusionOk="0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4508031" y="1516154"/>
            <a:ext cx="127236" cy="357955"/>
          </a:xfrm>
          <a:custGeom>
            <a:avLst/>
            <a:gdLst/>
            <a:ahLst/>
            <a:cxnLst/>
            <a:rect l="l" t="t" r="r" b="b"/>
            <a:pathLst>
              <a:path w="3894" h="10955" extrusionOk="0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1647812" y="3858250"/>
            <a:ext cx="1766688" cy="355322"/>
          </a:xfrm>
          <a:custGeom>
            <a:avLst/>
            <a:gdLst/>
            <a:ahLst/>
            <a:cxnLst/>
            <a:rect l="l" t="t" r="r" b="b"/>
            <a:pathLst>
              <a:path w="12443" h="2763" extrusionOk="0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67517" y="3268775"/>
            <a:ext cx="1246883" cy="355450"/>
          </a:xfrm>
          <a:custGeom>
            <a:avLst/>
            <a:gdLst/>
            <a:ahLst/>
            <a:cxnLst/>
            <a:rect l="l" t="t" r="r" b="b"/>
            <a:pathLst>
              <a:path w="18027" h="2764" extrusionOk="0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5729417" y="912525"/>
            <a:ext cx="985703" cy="355301"/>
          </a:xfrm>
          <a:custGeom>
            <a:avLst/>
            <a:gdLst/>
            <a:ahLst/>
            <a:cxnLst/>
            <a:rect l="l" t="t" r="r" b="b"/>
            <a:pathLst>
              <a:path w="12443" h="2763" extrusionOk="0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 flipH="1">
            <a:off x="5247750" y="2169550"/>
            <a:ext cx="2467500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6419025" y="1575200"/>
            <a:ext cx="2725105" cy="240896"/>
          </a:xfrm>
          <a:custGeom>
            <a:avLst/>
            <a:gdLst/>
            <a:ahLst/>
            <a:cxnLst/>
            <a:rect l="l" t="t" r="r" b="b"/>
            <a:pathLst>
              <a:path w="106491" h="5847" extrusionOk="0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0" y="4700673"/>
            <a:ext cx="1675636" cy="442823"/>
          </a:xfrm>
          <a:custGeom>
            <a:avLst/>
            <a:gdLst/>
            <a:ahLst/>
            <a:cxnLst/>
            <a:rect l="l" t="t" r="r" b="b"/>
            <a:pathLst>
              <a:path w="106491" h="5847" extrusionOk="0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a al pie">
  <p:cSld name="CAPTION_ONLY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7928639" y="1"/>
            <a:ext cx="1215355" cy="402011"/>
          </a:xfrm>
          <a:custGeom>
            <a:avLst/>
            <a:gdLst/>
            <a:ahLst/>
            <a:cxnLst/>
            <a:rect l="l" t="t" r="r" b="b"/>
            <a:pathLst>
              <a:path w="15122" h="5002" extrusionOk="0">
                <a:moveTo>
                  <a:pt x="0" y="1"/>
                </a:moveTo>
                <a:lnTo>
                  <a:pt x="0" y="5001"/>
                </a:lnTo>
                <a:lnTo>
                  <a:pt x="15121" y="5001"/>
                </a:lnTo>
                <a:lnTo>
                  <a:pt x="15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3511525" y="783700"/>
            <a:ext cx="5632410" cy="2353867"/>
          </a:xfrm>
          <a:custGeom>
            <a:avLst/>
            <a:gdLst/>
            <a:ahLst/>
            <a:cxnLst/>
            <a:rect l="l" t="t" r="r" b="b"/>
            <a:pathLst>
              <a:path w="70081" h="27529" extrusionOk="0">
                <a:moveTo>
                  <a:pt x="0" y="1"/>
                </a:moveTo>
                <a:lnTo>
                  <a:pt x="0" y="27528"/>
                </a:lnTo>
                <a:lnTo>
                  <a:pt x="70080" y="27528"/>
                </a:lnTo>
                <a:lnTo>
                  <a:pt x="700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5865073" y="3429550"/>
            <a:ext cx="1215342" cy="259665"/>
          </a:xfrm>
          <a:custGeom>
            <a:avLst/>
            <a:gdLst/>
            <a:ahLst/>
            <a:cxnLst/>
            <a:rect l="l" t="t" r="r" b="b"/>
            <a:pathLst>
              <a:path w="30813" h="8298" extrusionOk="0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8018936" y="3429550"/>
            <a:ext cx="1124989" cy="259686"/>
          </a:xfrm>
          <a:custGeom>
            <a:avLst/>
            <a:gdLst/>
            <a:ahLst/>
            <a:cxnLst/>
            <a:rect l="l" t="t" r="r" b="b"/>
            <a:pathLst>
              <a:path w="35945" h="8298" extrusionOk="0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83824" y="3429550"/>
            <a:ext cx="259727" cy="259665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7496607" y="3429550"/>
            <a:ext cx="259707" cy="259686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sz="2800" b="1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7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mojipedia.org/red-he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qwgHXjbyDy8c3topDXgXAeJaqTaTHr0wk14eNZqnUI/copy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>
            <a:spLocks noGrp="1"/>
          </p:cNvSpPr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Εισαγωγή στο </a:t>
            </a:r>
            <a:r>
              <a:rPr lang="en-US" dirty="0"/>
              <a:t>rich!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7ADD-8EC9-112B-31BB-7A8C2A22D827}"/>
              </a:ext>
            </a:extLst>
          </p:cNvPr>
          <p:cNvSpPr txBox="1"/>
          <p:nvPr/>
        </p:nvSpPr>
        <p:spPr>
          <a:xfrm>
            <a:off x="718575" y="3478933"/>
            <a:ext cx="2358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Bahnschrift" panose="020B0502040204020203" pitchFamily="34" charset="0"/>
              </a:rPr>
              <a:t>Δημήτρης Δημητρόπουλος</a:t>
            </a:r>
          </a:p>
          <a:p>
            <a:r>
              <a:rPr lang="el-GR" dirty="0">
                <a:solidFill>
                  <a:schemeClr val="bg1"/>
                </a:solidFill>
                <a:latin typeface="Bahnschrift" panose="020B0502040204020203" pitchFamily="34" charset="0"/>
              </a:rPr>
              <a:t>Ναφίσα Μολλάχ</a:t>
            </a:r>
          </a:p>
          <a:p>
            <a:r>
              <a:rPr lang="el-GR" dirty="0">
                <a:solidFill>
                  <a:schemeClr val="bg1"/>
                </a:solidFill>
                <a:latin typeface="Bahnschrift" panose="020B0502040204020203" pitchFamily="34" charset="0"/>
              </a:rPr>
              <a:t>Δημήτρης Χέλμης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>
            <a:spLocks noGrp="1"/>
          </p:cNvSpPr>
          <p:nvPr>
            <p:ph type="subTitle" idx="1"/>
          </p:nvPr>
        </p:nvSpPr>
        <p:spPr>
          <a:xfrm flipH="1">
            <a:off x="2521800" y="2571750"/>
            <a:ext cx="4100400" cy="808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Σε διάφορα σημεία του κώδικα, μπορεί κανείς να θέσει </a:t>
            </a:r>
            <a:r>
              <a:rPr lang="en-US" sz="2000" dirty="0"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styles, </a:t>
            </a:r>
            <a:r>
              <a:rPr lang="el-GR" sz="2000" dirty="0"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με τα οποία μπορεί να αλλάξει το χρώμα του κειμένου, ή να εφαρμώσει διάφορες άλλες τεχνοτροπίες (</a:t>
            </a:r>
            <a:r>
              <a:rPr lang="en-US" sz="2000" dirty="0"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bold, italic, …)</a:t>
            </a:r>
            <a:endParaRPr sz="2000" dirty="0">
              <a:latin typeface="Arial Narrow" panose="020B060602020203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/>
          <p:cNvSpPr txBox="1">
            <a:spLocks noGrp="1"/>
          </p:cNvSpPr>
          <p:nvPr>
            <p:ph type="title" idx="7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ΠΑΡΑΔΕΙΓΜΑΤΑ</a:t>
            </a:r>
            <a:endParaRPr u="sng" dirty="0"/>
          </a:p>
        </p:txBody>
      </p:sp>
      <p:sp>
        <p:nvSpPr>
          <p:cNvPr id="387" name="Google Shape;387;p34"/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/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/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/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/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/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/>
          <p:cNvSpPr/>
          <p:nvPr/>
        </p:nvSpPr>
        <p:spPr>
          <a:xfrm flipH="1">
            <a:off x="7857301" y="930311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Εικόνα 14" descr="Εικόνα που περιέχει κείμενο, γραμματοσειρά, λευκό, τυπ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52ED48A5-568C-F7A3-3DFE-4572AEEE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2" y="1737809"/>
            <a:ext cx="4056147" cy="55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Εικόνα 16" descr="Εικόνα που περιέχει γραμματοσειρά, γραφικά, λογότυπο, σύμβολο&#10;&#10;Περιγραφή που δημιουργήθηκε αυτόματα">
            <a:extLst>
              <a:ext uri="{FF2B5EF4-FFF2-40B4-BE49-F238E27FC236}">
                <a16:creationId xmlns:a16="http://schemas.microsoft.com/office/drawing/2014/main" id="{F77073FD-2D22-3120-350A-B25BD0F63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97" y="3172421"/>
            <a:ext cx="1548807" cy="49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E6F488-88F4-3CEF-599F-8F6851A0B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581" y="1740944"/>
            <a:ext cx="4343091" cy="53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Εικόνα 4" descr="Εικόνα που περιέχει γραμματοσειρά, γραφικά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B59DDA6-0755-1C93-B097-943500B39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889" y="2904535"/>
            <a:ext cx="1120825" cy="1034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ADEE7DE-472E-04DD-D0D8-8D9A8A2F02E0}"/>
              </a:ext>
            </a:extLst>
          </p:cNvPr>
          <p:cNvSpPr/>
          <p:nvPr/>
        </p:nvSpPr>
        <p:spPr>
          <a:xfrm>
            <a:off x="6346714" y="3006340"/>
            <a:ext cx="2525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Μπορεί να υποστηρίξει </a:t>
            </a:r>
          </a:p>
          <a:p>
            <a:pPr algn="ctr"/>
            <a:r>
              <a:rPr lang="el-GR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μέχρι και 16,7 </a:t>
            </a:r>
          </a:p>
          <a:p>
            <a:pPr algn="ctr"/>
            <a:r>
              <a:rPr lang="el-GR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εκατομμύρια χρώματα!</a:t>
            </a:r>
            <a:endParaRPr lang="el-GR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BE6F1D1E-1608-6072-DB6B-E90077266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63817DC-1FCD-FADF-4F88-4C8914D94094}"/>
              </a:ext>
            </a:extLst>
          </p:cNvPr>
          <p:cNvSpPr/>
          <p:nvPr/>
        </p:nvSpPr>
        <p:spPr>
          <a:xfrm>
            <a:off x="1434790" y="1079821"/>
            <a:ext cx="6125737" cy="1442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3F35682A-20B5-7AA9-1E1C-C69355FCC3F0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ΠΑΡΑΔΕΙΓΜΑΤΑ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52F5B393-4666-5EFD-094C-791622FF54FA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FD943E4B-22F1-92D0-7E2B-986F477448AE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1D0D8BC9-8570-6546-0B28-ED788C27A21F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9775642F-706F-713F-41BC-0165F3F5E978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148FB285-7481-3E86-24AC-D63F47C22EDF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6D8E4A7C-6328-C03C-AEE2-32A627C78001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>
            <a:extLst>
              <a:ext uri="{FF2B5EF4-FFF2-40B4-BE49-F238E27FC236}">
                <a16:creationId xmlns:a16="http://schemas.microsoft.com/office/drawing/2014/main" id="{3CB75198-9C17-E9E8-FC9C-9287EC16FEAC}"/>
              </a:ext>
            </a:extLst>
          </p:cNvPr>
          <p:cNvSpPr/>
          <p:nvPr/>
        </p:nvSpPr>
        <p:spPr>
          <a:xfrm flipH="1">
            <a:off x="7857301" y="930311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FEE0C4-B2E7-9E4A-FAC4-969CAC3133FB}"/>
              </a:ext>
            </a:extLst>
          </p:cNvPr>
          <p:cNvSpPr/>
          <p:nvPr/>
        </p:nvSpPr>
        <p:spPr>
          <a:xfrm>
            <a:off x="1727509" y="1339268"/>
            <a:ext cx="5540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Μπορούν να γίνουν διάφορες αλλαγές </a:t>
            </a:r>
          </a:p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στο κείμενο, όπως να γί</a:t>
            </a:r>
            <a:r>
              <a:rPr lang="el-GR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νουν ορισμένοι χαρακτήρες </a:t>
            </a:r>
          </a:p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bold, italic</a:t>
            </a:r>
            <a:r>
              <a:rPr lang="el-GR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ή ακόμη να προστεθεί χρώμα υποβάθρου</a:t>
            </a:r>
            <a:endParaRPr lang="el-GR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966AAD6-FC82-2B3E-2F2A-F546076C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5" y="2702179"/>
            <a:ext cx="8431790" cy="351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6C031B9-731C-A5CC-E582-AB6F6C75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966" y="3612692"/>
            <a:ext cx="4182067" cy="33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A1EA3C5-5DF4-6E55-8829-2F0432F156EB}"/>
              </a:ext>
            </a:extLst>
          </p:cNvPr>
          <p:cNvSpPr/>
          <p:nvPr/>
        </p:nvSpPr>
        <p:spPr>
          <a:xfrm>
            <a:off x="566066" y="4145280"/>
            <a:ext cx="8431789" cy="798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B43B446-6844-BCAE-0AED-23AEFA6E12BB}"/>
              </a:ext>
            </a:extLst>
          </p:cNvPr>
          <p:cNvSpPr/>
          <p:nvPr/>
        </p:nvSpPr>
        <p:spPr>
          <a:xfrm>
            <a:off x="566066" y="4190659"/>
            <a:ext cx="64988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2000" b="1" cap="none" spc="0" dirty="0" err="1">
                <a:ln/>
                <a:solidFill>
                  <a:schemeClr val="accent3"/>
                </a:solidFill>
                <a:effectLst/>
              </a:rPr>
              <a:t>Τιπ</a:t>
            </a:r>
            <a:r>
              <a:rPr lang="el-GR" sz="2000" b="1" cap="none" spc="0" dirty="0">
                <a:ln/>
                <a:solidFill>
                  <a:schemeClr val="accent3"/>
                </a:solidFill>
                <a:effectLst/>
              </a:rPr>
              <a:t>: Μπορούμε να προσθέσουμε χρώμα 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l-GR" sz="2000" b="1" dirty="0">
                <a:ln/>
                <a:solidFill>
                  <a:schemeClr val="accent3"/>
                </a:solidFill>
              </a:rPr>
              <a:t>στις λέξεις </a:t>
            </a:r>
            <a:r>
              <a:rPr lang="el-GR" sz="2000" b="1" cap="none" spc="0" dirty="0">
                <a:ln/>
                <a:solidFill>
                  <a:schemeClr val="accent3"/>
                </a:solidFill>
                <a:effectLst/>
              </a:rPr>
              <a:t>μετά από ένα σημείο, με </a:t>
            </a:r>
            <a:r>
              <a:rPr lang="en-US" sz="2000" b="1" cap="none" spc="0" dirty="0">
                <a:ln/>
                <a:solidFill>
                  <a:schemeClr val="accent3"/>
                </a:solidFill>
                <a:effectLst/>
              </a:rPr>
              <a:t>square brackets</a:t>
            </a:r>
            <a:endParaRPr lang="el-GR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CF0C73C-5316-047F-6C57-530623AA7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439" y="4284338"/>
            <a:ext cx="1814654" cy="23669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B10CFA4-C579-B2E1-7CF4-6444D125E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440" y="4622427"/>
            <a:ext cx="966501" cy="2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81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/>
          <p:nvPr/>
        </p:nvSpPr>
        <p:spPr>
          <a:xfrm>
            <a:off x="0" y="2824388"/>
            <a:ext cx="7551600" cy="141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Ορίζει την στοίχιση του κείμενου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Μπορεί να πάρει τις τιμές "left", "center", "right", για την αντίστοιχη στοίχιση</a:t>
            </a:r>
            <a:endParaRPr dirty="0"/>
          </a:p>
        </p:txBody>
      </p:sp>
      <p:sp>
        <p:nvSpPr>
          <p:cNvPr id="513" name="Google Shape;513;p39"/>
          <p:cNvSpPr/>
          <p:nvPr/>
        </p:nvSpPr>
        <p:spPr>
          <a:xfrm>
            <a:off x="2880475" y="1200075"/>
            <a:ext cx="6258300" cy="1331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Στο </a:t>
            </a:r>
            <a:r>
              <a:rPr lang="en-US" dirty="0" err="1"/>
              <a:t>console.print</a:t>
            </a:r>
            <a:r>
              <a:rPr lang="el-GR" dirty="0"/>
              <a:t> μπορούμε να χρησιμοποιήσουμε την παράμετρο </a:t>
            </a:r>
            <a:r>
              <a:rPr lang="en-US" dirty="0"/>
              <a:t>style</a:t>
            </a:r>
            <a:r>
              <a:rPr lang="el-GR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που όπως είδαμε προηγουμένως, χρησιμοποιείται για να δώσει στο κείμενο χρώμα και έμφαση. </a:t>
            </a:r>
            <a:endParaRPr lang="en-US" dirty="0"/>
          </a:p>
        </p:txBody>
      </p:sp>
      <p:sp>
        <p:nvSpPr>
          <p:cNvPr id="514" name="Google Shape;514;p39"/>
          <p:cNvSpPr txBox="1">
            <a:spLocks noGrp="1"/>
          </p:cNvSpPr>
          <p:nvPr>
            <p:ph type="title"/>
          </p:nvPr>
        </p:nvSpPr>
        <p:spPr>
          <a:xfrm>
            <a:off x="1278000" y="179648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ΠΑΡΑΜΕΤΡΟΙ ΤΗΣ </a:t>
            </a:r>
            <a:r>
              <a:rPr lang="en-US" dirty="0"/>
              <a:t>CONSOLE.PRINT</a:t>
            </a:r>
            <a:endParaRPr dirty="0"/>
          </a:p>
        </p:txBody>
      </p:sp>
      <p:graphicFrame>
        <p:nvGraphicFramePr>
          <p:cNvPr id="515" name="Google Shape;515;p39"/>
          <p:cNvGraphicFramePr/>
          <p:nvPr>
            <p:extLst>
              <p:ext uri="{D42A27DB-BD31-4B8C-83A1-F6EECF244321}">
                <p14:modId xmlns:p14="http://schemas.microsoft.com/office/powerpoint/2010/main" val="2980148591"/>
              </p:ext>
            </p:extLst>
          </p:nvPr>
        </p:nvGraphicFramePr>
        <p:xfrm>
          <a:off x="1293396" y="1850726"/>
          <a:ext cx="1587075" cy="681200"/>
        </p:xfrm>
        <a:graphic>
          <a:graphicData uri="http://schemas.openxmlformats.org/drawingml/2006/table">
            <a:tbl>
              <a:tblPr>
                <a:noFill/>
                <a:tableStyleId>{16A97DA5-8933-4348-A7AD-A312D9D11BD1}</a:tableStyleId>
              </a:tblPr>
              <a:tblGrid>
                <a:gridCol w="158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1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 dirty="0">
                        <a:solidFill>
                          <a:srgbClr val="0066FF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198000" marT="68575" marB="68575" anchor="ctr">
                    <a:lnL w="28575" cap="flat" cmpd="sng">
                      <a:solidFill>
                        <a:srgbClr val="0DA9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DA9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A9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DA9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BF2D4E9-E8AA-B552-2CCD-6EB1FFDDFDC5}"/>
              </a:ext>
            </a:extLst>
          </p:cNvPr>
          <p:cNvSpPr/>
          <p:nvPr/>
        </p:nvSpPr>
        <p:spPr>
          <a:xfrm>
            <a:off x="0" y="2821268"/>
            <a:ext cx="2977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Παράμετρος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justify</a:t>
            </a:r>
            <a:endParaRPr lang="el-G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9B68E20-9DED-16E7-4497-857A0B664C1A}"/>
              </a:ext>
            </a:extLst>
          </p:cNvPr>
          <p:cNvSpPr/>
          <p:nvPr/>
        </p:nvSpPr>
        <p:spPr>
          <a:xfrm>
            <a:off x="3060729" y="1170315"/>
            <a:ext cx="21259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Παράμετρος </a:t>
            </a:r>
            <a:r>
              <a:rPr lang="en-US" sz="1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style</a:t>
            </a:r>
            <a:endParaRPr lang="el-GR" sz="1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9AED23F0-921E-AB71-C470-5F68822C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D3772C71-8889-846B-1D7D-596490F0CEE0}"/>
              </a:ext>
            </a:extLst>
          </p:cNvPr>
          <p:cNvSpPr/>
          <p:nvPr/>
        </p:nvSpPr>
        <p:spPr>
          <a:xfrm>
            <a:off x="1212204" y="2799227"/>
            <a:ext cx="6719592" cy="1663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720562A-AED7-F87E-7176-9C36E959B6F7}"/>
              </a:ext>
            </a:extLst>
          </p:cNvPr>
          <p:cNvSpPr/>
          <p:nvPr/>
        </p:nvSpPr>
        <p:spPr>
          <a:xfrm>
            <a:off x="1146408" y="843470"/>
            <a:ext cx="6719592" cy="1663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4B94E65E-7E40-3171-6186-240F05E1B071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78000" y="145809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ΠΑΡΑΔΕΙΓΜΑΤΑ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05E7A591-D5F9-B24D-A12F-C32A7F5EB57F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159F79F8-8816-48BD-97B7-79560E3C524A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32ACBBDD-8671-B538-DC33-6D72EE5249CE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2C9661DA-C6B6-73EE-3B61-D9A35FB20D53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7FEFFD81-B1B4-AC10-5C00-2A4531FE2ECA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B351483E-C07C-CA72-7E94-39703D632AE6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397FD2-883B-2CC6-0241-8B7DF68C23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0167" b="-4252"/>
          <a:stretch/>
        </p:blipFill>
        <p:spPr>
          <a:xfrm>
            <a:off x="1580382" y="1004422"/>
            <a:ext cx="5851644" cy="76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56D0AEB-9D0F-A8FD-D0CF-1453CF470E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79" r="19027" b="-33089"/>
          <a:stretch/>
        </p:blipFill>
        <p:spPr>
          <a:xfrm>
            <a:off x="1646178" y="1932601"/>
            <a:ext cx="5851644" cy="34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B7D2D99-D871-1FD6-8028-9D0F245407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1197" b="4602"/>
          <a:stretch/>
        </p:blipFill>
        <p:spPr>
          <a:xfrm>
            <a:off x="1580382" y="3027839"/>
            <a:ext cx="5721228" cy="82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2CA5A50-36F3-2696-A47E-3163D2DF1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604" y="4055417"/>
            <a:ext cx="1219200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334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0"/>
          <p:cNvSpPr txBox="1"/>
          <p:nvPr/>
        </p:nvSpPr>
        <p:spPr>
          <a:xfrm>
            <a:off x="2510100" y="1430525"/>
            <a:ext cx="4123800" cy="2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Bahnschrift" panose="020B0502040204020203" pitchFamily="34" charset="0"/>
                <a:ea typeface="Overpass Mono"/>
                <a:cs typeface="Overpass Mono"/>
                <a:sym typeface="Overpass Mono"/>
              </a:rPr>
              <a:t>Άλλος τρόπος να ορίσουμε χρώματα είναι κατευθείαν μέσα στην Console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Bahnschrift" panose="020B0502040204020203" pitchFamily="34" charset="0"/>
                <a:ea typeface="Overpass Mono"/>
                <a:cs typeface="Overpass Mono"/>
                <a:sym typeface="Overpass Mono"/>
              </a:rPr>
              <a:t>Το συγκεκριμένο style εφαρμόζεται σε ό,τι και αν εκτυπώσουμε</a:t>
            </a:r>
            <a:endParaRPr sz="2000" b="1" dirty="0">
              <a:solidFill>
                <a:schemeClr val="dk1"/>
              </a:solidFill>
              <a:latin typeface="Bahnschrift" panose="020B0502040204020203" pitchFamily="34" charset="0"/>
              <a:ea typeface="Overpass Mono"/>
              <a:cs typeface="Overpass Mono"/>
              <a:sym typeface="Overpass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856" name="Google Shape;856;p50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ΣΗΜΕΙΩΣΗ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>
            <a:spLocks noGrp="1"/>
          </p:cNvSpPr>
          <p:nvPr>
            <p:ph type="body" idx="1"/>
          </p:nvPr>
        </p:nvSpPr>
        <p:spPr>
          <a:xfrm>
            <a:off x="4066478" y="1802763"/>
            <a:ext cx="4787718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Εκτυπώνει μία οριζόντια γραμμή  (σαν το &lt;</a:t>
            </a:r>
            <a:r>
              <a:rPr lang="el-GR" dirty="0" err="1">
                <a:latin typeface="Bahnschrift" panose="020B0502040204020203" pitchFamily="34" charset="0"/>
              </a:rPr>
              <a:t>hr</a:t>
            </a:r>
            <a:r>
              <a:rPr lang="el-GR" dirty="0">
                <a:latin typeface="Bahnschrift" panose="020B0502040204020203" pitchFamily="34" charset="0"/>
              </a:rPr>
              <a:t>&gt;)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Υποστηρίζει το style ( ΕΦΑΡΜΟΖΕΤΑΙ ΜΟΝΟ στο στυλ της γραμμής ). Είναι δυνατό επίσης να εισχωρήσουμε κείμενο στο κέντρο της γραμμής, αν την καλέσουμε με όρισμα ένα string.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Μπορούμε επίσης να αλλάξουμε τη θέση του κειμένου στη γραμμή (αριστερά, κέντρο, δεξιά) χρησιμοποιώντας την παράμετρο </a:t>
            </a:r>
            <a:r>
              <a:rPr lang="en-US" dirty="0">
                <a:latin typeface="Bahnschrift" panose="020B0502040204020203" pitchFamily="34" charset="0"/>
              </a:rPr>
              <a:t>align </a:t>
            </a:r>
            <a:r>
              <a:rPr lang="el-GR" dirty="0">
                <a:latin typeface="Bahnschrift" panose="020B0502040204020203" pitchFamily="34" charset="0"/>
              </a:rPr>
              <a:t>με τιμές </a:t>
            </a:r>
            <a:r>
              <a:rPr lang="en-US" dirty="0">
                <a:latin typeface="Bahnschrift" panose="020B0502040204020203" pitchFamily="34" charset="0"/>
              </a:rPr>
              <a:t>left, center, right</a:t>
            </a:r>
            <a:r>
              <a:rPr lang="el-GR" dirty="0">
                <a:latin typeface="Bahnschrift" panose="020B0502040204020203" pitchFamily="34" charset="0"/>
              </a:rPr>
              <a:t> αντίστοιχα.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A43B7D8-571B-5416-53C2-B6729C0DC3D0}"/>
              </a:ext>
            </a:extLst>
          </p:cNvPr>
          <p:cNvSpPr/>
          <p:nvPr/>
        </p:nvSpPr>
        <p:spPr>
          <a:xfrm>
            <a:off x="5704488" y="1217988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Μέθοδος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</a:t>
            </a:r>
            <a:endParaRPr lang="el-G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92CF5DE2-F4BE-A2AC-B82B-A4CD4C51C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8C7F7BAD-35BA-44B1-BEEB-2892B59E3DA1}"/>
              </a:ext>
            </a:extLst>
          </p:cNvPr>
          <p:cNvSpPr/>
          <p:nvPr/>
        </p:nvSpPr>
        <p:spPr>
          <a:xfrm>
            <a:off x="1212204" y="2799227"/>
            <a:ext cx="6719592" cy="16634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4B73BA0E-2EF5-D81B-0D82-93945E878EE9}"/>
              </a:ext>
            </a:extLst>
          </p:cNvPr>
          <p:cNvSpPr/>
          <p:nvPr/>
        </p:nvSpPr>
        <p:spPr>
          <a:xfrm>
            <a:off x="1146408" y="843470"/>
            <a:ext cx="6719592" cy="16634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F96C525E-5E2D-353D-0161-7B8684A4CC48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78000" y="145809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ΠΑΡΑΔΕΙΓΜΑΤΑ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3F5C961B-7A41-29F1-0A26-455A948284AE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C90B0FAA-7B6B-A27C-6472-CAB8FCA15265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5A970AE3-AA4C-C4A2-6253-B66CEE2869AE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7D4ECB85-215D-BC6D-CC3E-FAB7C7BC4B7F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C0428954-0766-E743-F60B-AE196B1AC39E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BFCB869B-AED5-E9B7-264D-AD797F156ECB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CDC79A9-7D02-8F6E-E79F-33DB496F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41973" b="-9346"/>
          <a:stretch/>
        </p:blipFill>
        <p:spPr>
          <a:xfrm>
            <a:off x="2049868" y="970116"/>
            <a:ext cx="4848391" cy="94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95C90EF-53AD-5F30-AE3C-AE050C2E9C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47" t="-107933" r="28312" b="-54611"/>
          <a:stretch/>
        </p:blipFill>
        <p:spPr>
          <a:xfrm flipV="1">
            <a:off x="2118731" y="1959908"/>
            <a:ext cx="4661091" cy="61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019B74E-ED4A-DE0D-44FF-F3A2CD3ABF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43765" r="28374"/>
          <a:stretch/>
        </p:blipFill>
        <p:spPr>
          <a:xfrm>
            <a:off x="1994395" y="2612320"/>
            <a:ext cx="4909761" cy="105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63CCE3E-102C-8383-AE4D-5B92715411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0244" b="10873"/>
          <a:stretch/>
        </p:blipFill>
        <p:spPr>
          <a:xfrm>
            <a:off x="1382751" y="4039378"/>
            <a:ext cx="6378498" cy="24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04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30EB00CA-B6D7-C6D2-07F0-2F8B3465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FF2B5EF4-FFF2-40B4-BE49-F238E27FC236}">
                <a16:creationId xmlns:a16="http://schemas.microsoft.com/office/drawing/2014/main" id="{C66D9FB6-63FA-7659-410B-4AED59094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Prompt</a:t>
            </a:r>
            <a:endParaRPr dirty="0"/>
          </a:p>
        </p:txBody>
      </p:sp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135759BD-DEF8-BA8B-71B3-9047315B1C0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l-GR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16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>
            <a:spLocks noGrp="1"/>
          </p:cNvSpPr>
          <p:nvPr>
            <p:ph type="subTitle" idx="1"/>
          </p:nvPr>
        </p:nvSpPr>
        <p:spPr>
          <a:xfrm flipH="1">
            <a:off x="5162937" y="2402619"/>
            <a:ext cx="3177932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Το </a:t>
            </a:r>
            <a:r>
              <a:rPr lang="en-US" dirty="0">
                <a:latin typeface="Bahnschrift" panose="020B0502040204020203" pitchFamily="34" charset="0"/>
              </a:rPr>
              <a:t>prompt </a:t>
            </a:r>
            <a:r>
              <a:rPr lang="el-GR" dirty="0">
                <a:latin typeface="Bahnschrift" panose="020B0502040204020203" pitchFamily="34" charset="0"/>
              </a:rPr>
              <a:t>δίνει τη δυνατότητα να υπάρχουν αλληλεπιδράσεις μεταξύ μηχανής και χρήστη. Με αυτόν τον τρόπο, συλλέγουμε δεδομένα ή πληροφορίες από τον χρήστη, εμφανίζοντάς τα με τον επιθυμητό τρόπο.</a:t>
            </a:r>
            <a:endParaRPr dirty="0">
              <a:latin typeface="Bahnschrif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2" name="Google Shape;532;p41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Τι είναι το </a:t>
            </a:r>
            <a:r>
              <a:rPr lang="en-US" dirty="0"/>
              <a:t>prompt</a:t>
            </a:r>
            <a:endParaRPr dirty="0"/>
          </a:p>
        </p:txBody>
      </p:sp>
      <p:sp>
        <p:nvSpPr>
          <p:cNvPr id="533" name="Google Shape;533;p41"/>
          <p:cNvSpPr/>
          <p:nvPr/>
        </p:nvSpPr>
        <p:spPr>
          <a:xfrm>
            <a:off x="1573026" y="1331886"/>
            <a:ext cx="3177932" cy="2749922"/>
          </a:xfrm>
          <a:custGeom>
            <a:avLst/>
            <a:gdLst/>
            <a:ahLst/>
            <a:cxnLst/>
            <a:rect l="l" t="t" r="r" b="b"/>
            <a:pathLst>
              <a:path w="228546" h="197765" extrusionOk="0">
                <a:moveTo>
                  <a:pt x="1" y="0"/>
                </a:moveTo>
                <a:lnTo>
                  <a:pt x="1" y="197765"/>
                </a:lnTo>
                <a:lnTo>
                  <a:pt x="228546" y="197765"/>
                </a:lnTo>
                <a:lnTo>
                  <a:pt x="228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Εικόνα 4" descr="Εικόνα που περιέχει σκίτσο/σχέδιο, ζωγραφιά, τέχνη με γραμμές, παιδική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8085BE1A-9D87-3B5A-B4EF-FFD40FD3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434" y="1327839"/>
            <a:ext cx="2215171" cy="1811003"/>
          </a:xfrm>
          <a:prstGeom prst="rect">
            <a:avLst/>
          </a:prstGeom>
        </p:spPr>
      </p:pic>
      <p:sp>
        <p:nvSpPr>
          <p:cNvPr id="535" name="Google Shape;535;p41"/>
          <p:cNvSpPr/>
          <p:nvPr/>
        </p:nvSpPr>
        <p:spPr>
          <a:xfrm rot="10800000" flipH="1">
            <a:off x="1671200" y="2456425"/>
            <a:ext cx="2995500" cy="6690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1"/>
          <p:cNvSpPr/>
          <p:nvPr/>
        </p:nvSpPr>
        <p:spPr>
          <a:xfrm>
            <a:off x="1757476" y="2957144"/>
            <a:ext cx="2821895" cy="14795"/>
          </a:xfrm>
          <a:custGeom>
            <a:avLst/>
            <a:gdLst/>
            <a:ahLst/>
            <a:cxnLst/>
            <a:rect l="l" t="t" r="r" b="b"/>
            <a:pathLst>
              <a:path w="202941" h="1064" extrusionOk="0">
                <a:moveTo>
                  <a:pt x="0" y="1"/>
                </a:moveTo>
                <a:lnTo>
                  <a:pt x="0" y="1064"/>
                </a:lnTo>
                <a:lnTo>
                  <a:pt x="202941" y="1064"/>
                </a:lnTo>
                <a:lnTo>
                  <a:pt x="2029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1"/>
          <p:cNvSpPr/>
          <p:nvPr/>
        </p:nvSpPr>
        <p:spPr>
          <a:xfrm>
            <a:off x="1757476" y="2957144"/>
            <a:ext cx="1431840" cy="14795"/>
          </a:xfrm>
          <a:custGeom>
            <a:avLst/>
            <a:gdLst/>
            <a:ahLst/>
            <a:cxnLst/>
            <a:rect l="l" t="t" r="r" b="b"/>
            <a:pathLst>
              <a:path w="102973" h="1064" extrusionOk="0">
                <a:moveTo>
                  <a:pt x="0" y="1"/>
                </a:moveTo>
                <a:lnTo>
                  <a:pt x="0" y="1064"/>
                </a:lnTo>
                <a:lnTo>
                  <a:pt x="102973" y="1064"/>
                </a:lnTo>
                <a:lnTo>
                  <a:pt x="10297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1"/>
          <p:cNvSpPr/>
          <p:nvPr/>
        </p:nvSpPr>
        <p:spPr>
          <a:xfrm>
            <a:off x="1810176" y="3025279"/>
            <a:ext cx="47569" cy="47569"/>
          </a:xfrm>
          <a:custGeom>
            <a:avLst/>
            <a:gdLst/>
            <a:ahLst/>
            <a:cxnLst/>
            <a:rect l="l" t="t" r="r" b="b"/>
            <a:pathLst>
              <a:path w="3421" h="3421" extrusionOk="0">
                <a:moveTo>
                  <a:pt x="0" y="0"/>
                </a:moveTo>
                <a:lnTo>
                  <a:pt x="0" y="3420"/>
                </a:lnTo>
                <a:lnTo>
                  <a:pt x="3420" y="171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1"/>
          <p:cNvSpPr/>
          <p:nvPr/>
        </p:nvSpPr>
        <p:spPr>
          <a:xfrm>
            <a:off x="1918134" y="3031703"/>
            <a:ext cx="34721" cy="34707"/>
          </a:xfrm>
          <a:custGeom>
            <a:avLst/>
            <a:gdLst/>
            <a:ahLst/>
            <a:cxnLst/>
            <a:rect l="l" t="t" r="r" b="b"/>
            <a:pathLst>
              <a:path w="2497" h="2496" extrusionOk="0">
                <a:moveTo>
                  <a:pt x="1" y="0"/>
                </a:moveTo>
                <a:lnTo>
                  <a:pt x="1" y="2496"/>
                </a:lnTo>
                <a:lnTo>
                  <a:pt x="2496" y="1248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1"/>
          <p:cNvSpPr/>
          <p:nvPr/>
        </p:nvSpPr>
        <p:spPr>
          <a:xfrm>
            <a:off x="1954760" y="3031703"/>
            <a:ext cx="4519" cy="34707"/>
          </a:xfrm>
          <a:custGeom>
            <a:avLst/>
            <a:gdLst/>
            <a:ahLst/>
            <a:cxnLst/>
            <a:rect l="l" t="t" r="r" b="b"/>
            <a:pathLst>
              <a:path w="325" h="2496" extrusionOk="0">
                <a:moveTo>
                  <a:pt x="1" y="0"/>
                </a:moveTo>
                <a:lnTo>
                  <a:pt x="1" y="2496"/>
                </a:lnTo>
                <a:lnTo>
                  <a:pt x="324" y="2496"/>
                </a:lnTo>
                <a:lnTo>
                  <a:pt x="3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1"/>
          <p:cNvSpPr/>
          <p:nvPr/>
        </p:nvSpPr>
        <p:spPr>
          <a:xfrm>
            <a:off x="2019668" y="3022706"/>
            <a:ext cx="36014" cy="53353"/>
          </a:xfrm>
          <a:custGeom>
            <a:avLst/>
            <a:gdLst/>
            <a:ahLst/>
            <a:cxnLst/>
            <a:rect l="l" t="t" r="r" b="b"/>
            <a:pathLst>
              <a:path w="2590" h="3837" extrusionOk="0">
                <a:moveTo>
                  <a:pt x="2589" y="0"/>
                </a:moveTo>
                <a:lnTo>
                  <a:pt x="1" y="1895"/>
                </a:lnTo>
                <a:lnTo>
                  <a:pt x="2589" y="3836"/>
                </a:lnTo>
                <a:lnTo>
                  <a:pt x="25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>
            <a:off x="2019668" y="3036194"/>
            <a:ext cx="18021" cy="26364"/>
          </a:xfrm>
          <a:custGeom>
            <a:avLst/>
            <a:gdLst/>
            <a:ahLst/>
            <a:cxnLst/>
            <a:rect l="l" t="t" r="r" b="b"/>
            <a:pathLst>
              <a:path w="1296" h="1896" extrusionOk="0">
                <a:moveTo>
                  <a:pt x="1" y="1"/>
                </a:moveTo>
                <a:lnTo>
                  <a:pt x="1" y="1896"/>
                </a:lnTo>
                <a:lnTo>
                  <a:pt x="1295" y="1896"/>
                </a:lnTo>
                <a:lnTo>
                  <a:pt x="12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/>
          <p:nvPr/>
        </p:nvSpPr>
        <p:spPr>
          <a:xfrm>
            <a:off x="2061453" y="3023985"/>
            <a:ext cx="20579" cy="50781"/>
          </a:xfrm>
          <a:custGeom>
            <a:avLst/>
            <a:gdLst/>
            <a:ahLst/>
            <a:cxnLst/>
            <a:rect l="l" t="t" r="r" b="b"/>
            <a:pathLst>
              <a:path w="1480" h="3652" extrusionOk="0">
                <a:moveTo>
                  <a:pt x="0" y="1"/>
                </a:moveTo>
                <a:lnTo>
                  <a:pt x="0" y="370"/>
                </a:lnTo>
                <a:cubicBezTo>
                  <a:pt x="601" y="555"/>
                  <a:pt x="1063" y="1110"/>
                  <a:pt x="1063" y="1803"/>
                </a:cubicBezTo>
                <a:cubicBezTo>
                  <a:pt x="1063" y="2496"/>
                  <a:pt x="601" y="3051"/>
                  <a:pt x="0" y="3236"/>
                </a:cubicBezTo>
                <a:lnTo>
                  <a:pt x="0" y="3652"/>
                </a:lnTo>
                <a:cubicBezTo>
                  <a:pt x="832" y="3467"/>
                  <a:pt x="1479" y="2681"/>
                  <a:pt x="1479" y="1803"/>
                </a:cubicBezTo>
                <a:cubicBezTo>
                  <a:pt x="1479" y="925"/>
                  <a:pt x="832" y="139"/>
                  <a:pt x="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1"/>
          <p:cNvSpPr/>
          <p:nvPr/>
        </p:nvSpPr>
        <p:spPr>
          <a:xfrm>
            <a:off x="2061453" y="3036194"/>
            <a:ext cx="10290" cy="25724"/>
          </a:xfrm>
          <a:custGeom>
            <a:avLst/>
            <a:gdLst/>
            <a:ahLst/>
            <a:cxnLst/>
            <a:rect l="l" t="t" r="r" b="b"/>
            <a:pathLst>
              <a:path w="740" h="1850" extrusionOk="0">
                <a:moveTo>
                  <a:pt x="0" y="1"/>
                </a:moveTo>
                <a:lnTo>
                  <a:pt x="0" y="1849"/>
                </a:lnTo>
                <a:cubicBezTo>
                  <a:pt x="416" y="1757"/>
                  <a:pt x="740" y="1387"/>
                  <a:pt x="740" y="925"/>
                </a:cubicBezTo>
                <a:cubicBezTo>
                  <a:pt x="740" y="463"/>
                  <a:pt x="416" y="93"/>
                  <a:pt x="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2094227" y="3043272"/>
            <a:ext cx="149103" cy="11583"/>
          </a:xfrm>
          <a:custGeom>
            <a:avLst/>
            <a:gdLst/>
            <a:ahLst/>
            <a:cxnLst/>
            <a:rect l="l" t="t" r="r" b="b"/>
            <a:pathLst>
              <a:path w="10723" h="833" extrusionOk="0">
                <a:moveTo>
                  <a:pt x="0" y="0"/>
                </a:moveTo>
                <a:lnTo>
                  <a:pt x="0" y="832"/>
                </a:lnTo>
                <a:lnTo>
                  <a:pt x="10723" y="832"/>
                </a:lnTo>
                <a:lnTo>
                  <a:pt x="107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>
            <a:off x="2226603" y="3032342"/>
            <a:ext cx="33442" cy="33428"/>
          </a:xfrm>
          <a:custGeom>
            <a:avLst/>
            <a:gdLst/>
            <a:ahLst/>
            <a:cxnLst/>
            <a:rect l="l" t="t" r="r" b="b"/>
            <a:pathLst>
              <a:path w="2405" h="2404" extrusionOk="0">
                <a:moveTo>
                  <a:pt x="1203" y="0"/>
                </a:moveTo>
                <a:cubicBezTo>
                  <a:pt x="556" y="0"/>
                  <a:pt x="1" y="555"/>
                  <a:pt x="1" y="1202"/>
                </a:cubicBezTo>
                <a:cubicBezTo>
                  <a:pt x="1" y="1849"/>
                  <a:pt x="556" y="2404"/>
                  <a:pt x="1203" y="2404"/>
                </a:cubicBezTo>
                <a:cubicBezTo>
                  <a:pt x="1896" y="2404"/>
                  <a:pt x="2404" y="1849"/>
                  <a:pt x="2404" y="1202"/>
                </a:cubicBezTo>
                <a:cubicBezTo>
                  <a:pt x="2404" y="555"/>
                  <a:pt x="1896" y="0"/>
                  <a:pt x="1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3894285" y="3023346"/>
            <a:ext cx="67495" cy="52060"/>
          </a:xfrm>
          <a:custGeom>
            <a:avLst/>
            <a:gdLst/>
            <a:ahLst/>
            <a:cxnLst/>
            <a:rect l="l" t="t" r="r" b="b"/>
            <a:pathLst>
              <a:path w="4854" h="3744" extrusionOk="0">
                <a:moveTo>
                  <a:pt x="1249" y="1664"/>
                </a:moveTo>
                <a:lnTo>
                  <a:pt x="1249" y="2080"/>
                </a:lnTo>
                <a:lnTo>
                  <a:pt x="463" y="2080"/>
                </a:lnTo>
                <a:lnTo>
                  <a:pt x="463" y="1664"/>
                </a:lnTo>
                <a:close/>
                <a:moveTo>
                  <a:pt x="4253" y="1664"/>
                </a:moveTo>
                <a:lnTo>
                  <a:pt x="4253" y="2080"/>
                </a:lnTo>
                <a:lnTo>
                  <a:pt x="1757" y="2080"/>
                </a:lnTo>
                <a:lnTo>
                  <a:pt x="1757" y="1664"/>
                </a:lnTo>
                <a:close/>
                <a:moveTo>
                  <a:pt x="3005" y="2542"/>
                </a:moveTo>
                <a:lnTo>
                  <a:pt x="3005" y="2958"/>
                </a:lnTo>
                <a:lnTo>
                  <a:pt x="509" y="2958"/>
                </a:lnTo>
                <a:lnTo>
                  <a:pt x="509" y="2542"/>
                </a:lnTo>
                <a:close/>
                <a:moveTo>
                  <a:pt x="4299" y="2542"/>
                </a:moveTo>
                <a:lnTo>
                  <a:pt x="4299" y="2958"/>
                </a:lnTo>
                <a:lnTo>
                  <a:pt x="3513" y="2958"/>
                </a:lnTo>
                <a:lnTo>
                  <a:pt x="3513" y="2542"/>
                </a:lnTo>
                <a:close/>
                <a:moveTo>
                  <a:pt x="509" y="0"/>
                </a:moveTo>
                <a:cubicBezTo>
                  <a:pt x="232" y="0"/>
                  <a:pt x="1" y="231"/>
                  <a:pt x="1" y="509"/>
                </a:cubicBezTo>
                <a:lnTo>
                  <a:pt x="1" y="3236"/>
                </a:lnTo>
                <a:cubicBezTo>
                  <a:pt x="1" y="3513"/>
                  <a:pt x="232" y="3744"/>
                  <a:pt x="509" y="3744"/>
                </a:cubicBezTo>
                <a:lnTo>
                  <a:pt x="4345" y="3744"/>
                </a:lnTo>
                <a:cubicBezTo>
                  <a:pt x="4623" y="3744"/>
                  <a:pt x="4854" y="3513"/>
                  <a:pt x="4854" y="3236"/>
                </a:cubicBezTo>
                <a:lnTo>
                  <a:pt x="4854" y="509"/>
                </a:lnTo>
                <a:cubicBezTo>
                  <a:pt x="4854" y="185"/>
                  <a:pt x="4623" y="0"/>
                  <a:pt x="43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1"/>
          <p:cNvSpPr/>
          <p:nvPr/>
        </p:nvSpPr>
        <p:spPr>
          <a:xfrm>
            <a:off x="4231690" y="3025918"/>
            <a:ext cx="73265" cy="46276"/>
          </a:xfrm>
          <a:custGeom>
            <a:avLst/>
            <a:gdLst/>
            <a:ahLst/>
            <a:cxnLst/>
            <a:rect l="l" t="t" r="r" b="b"/>
            <a:pathLst>
              <a:path w="5269" h="3328" extrusionOk="0">
                <a:moveTo>
                  <a:pt x="4807" y="462"/>
                </a:moveTo>
                <a:lnTo>
                  <a:pt x="4807" y="2866"/>
                </a:lnTo>
                <a:lnTo>
                  <a:pt x="462" y="2866"/>
                </a:lnTo>
                <a:lnTo>
                  <a:pt x="462" y="462"/>
                </a:lnTo>
                <a:close/>
                <a:moveTo>
                  <a:pt x="231" y="0"/>
                </a:moveTo>
                <a:cubicBezTo>
                  <a:pt x="92" y="0"/>
                  <a:pt x="0" y="93"/>
                  <a:pt x="0" y="231"/>
                </a:cubicBezTo>
                <a:lnTo>
                  <a:pt x="0" y="3097"/>
                </a:lnTo>
                <a:cubicBezTo>
                  <a:pt x="0" y="3235"/>
                  <a:pt x="92" y="3328"/>
                  <a:pt x="231" y="3328"/>
                </a:cubicBezTo>
                <a:lnTo>
                  <a:pt x="5038" y="3328"/>
                </a:lnTo>
                <a:cubicBezTo>
                  <a:pt x="5176" y="3328"/>
                  <a:pt x="5269" y="3235"/>
                  <a:pt x="5269" y="3097"/>
                </a:cubicBezTo>
                <a:lnTo>
                  <a:pt x="5269" y="231"/>
                </a:lnTo>
                <a:cubicBezTo>
                  <a:pt x="5269" y="93"/>
                  <a:pt x="5176" y="0"/>
                  <a:pt x="50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008042" y="3023985"/>
            <a:ext cx="48209" cy="50141"/>
          </a:xfrm>
          <a:custGeom>
            <a:avLst/>
            <a:gdLst/>
            <a:ahLst/>
            <a:cxnLst/>
            <a:rect l="l" t="t" r="r" b="b"/>
            <a:pathLst>
              <a:path w="3467" h="3606" extrusionOk="0">
                <a:moveTo>
                  <a:pt x="1757" y="1110"/>
                </a:moveTo>
                <a:cubicBezTo>
                  <a:pt x="2126" y="1110"/>
                  <a:pt x="2404" y="1433"/>
                  <a:pt x="2404" y="1803"/>
                </a:cubicBezTo>
                <a:cubicBezTo>
                  <a:pt x="2404" y="2173"/>
                  <a:pt x="2126" y="2496"/>
                  <a:pt x="1757" y="2496"/>
                </a:cubicBezTo>
                <a:cubicBezTo>
                  <a:pt x="1341" y="2496"/>
                  <a:pt x="1063" y="2173"/>
                  <a:pt x="1063" y="1803"/>
                </a:cubicBezTo>
                <a:cubicBezTo>
                  <a:pt x="1063" y="1433"/>
                  <a:pt x="1341" y="1110"/>
                  <a:pt x="1757" y="1110"/>
                </a:cubicBezTo>
                <a:close/>
                <a:moveTo>
                  <a:pt x="1248" y="1"/>
                </a:moveTo>
                <a:lnTo>
                  <a:pt x="1202" y="740"/>
                </a:lnTo>
                <a:lnTo>
                  <a:pt x="555" y="370"/>
                </a:lnTo>
                <a:lnTo>
                  <a:pt x="0" y="1156"/>
                </a:lnTo>
                <a:lnTo>
                  <a:pt x="740" y="1803"/>
                </a:lnTo>
                <a:lnTo>
                  <a:pt x="0" y="2450"/>
                </a:lnTo>
                <a:lnTo>
                  <a:pt x="555" y="3236"/>
                </a:lnTo>
                <a:lnTo>
                  <a:pt x="1202" y="2866"/>
                </a:lnTo>
                <a:lnTo>
                  <a:pt x="1248" y="3606"/>
                </a:lnTo>
                <a:lnTo>
                  <a:pt x="2219" y="3606"/>
                </a:lnTo>
                <a:lnTo>
                  <a:pt x="2311" y="2866"/>
                </a:lnTo>
                <a:lnTo>
                  <a:pt x="2912" y="3236"/>
                </a:lnTo>
                <a:lnTo>
                  <a:pt x="3467" y="2450"/>
                </a:lnTo>
                <a:lnTo>
                  <a:pt x="2727" y="1803"/>
                </a:lnTo>
                <a:lnTo>
                  <a:pt x="3467" y="1156"/>
                </a:lnTo>
                <a:lnTo>
                  <a:pt x="2912" y="370"/>
                </a:lnTo>
                <a:lnTo>
                  <a:pt x="2311" y="740"/>
                </a:lnTo>
                <a:lnTo>
                  <a:pt x="22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>
            <a:off x="4035671" y="3023985"/>
            <a:ext cx="30869" cy="22512"/>
          </a:xfrm>
          <a:custGeom>
            <a:avLst/>
            <a:gdLst/>
            <a:ahLst/>
            <a:cxnLst/>
            <a:rect l="l" t="t" r="r" b="b"/>
            <a:pathLst>
              <a:path w="2220" h="1619" extrusionOk="0">
                <a:moveTo>
                  <a:pt x="1" y="1"/>
                </a:moveTo>
                <a:lnTo>
                  <a:pt x="1" y="1618"/>
                </a:lnTo>
                <a:lnTo>
                  <a:pt x="2219" y="1618"/>
                </a:lnTo>
                <a:lnTo>
                  <a:pt x="22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>
            <a:off x="4042095" y="3029770"/>
            <a:ext cx="9010" cy="12222"/>
          </a:xfrm>
          <a:custGeom>
            <a:avLst/>
            <a:gdLst/>
            <a:ahLst/>
            <a:cxnLst/>
            <a:rect l="l" t="t" r="r" b="b"/>
            <a:pathLst>
              <a:path w="648" h="879" extrusionOk="0">
                <a:moveTo>
                  <a:pt x="1" y="1"/>
                </a:moveTo>
                <a:lnTo>
                  <a:pt x="1" y="879"/>
                </a:lnTo>
                <a:lnTo>
                  <a:pt x="93" y="879"/>
                </a:lnTo>
                <a:lnTo>
                  <a:pt x="93" y="463"/>
                </a:lnTo>
                <a:lnTo>
                  <a:pt x="509" y="463"/>
                </a:lnTo>
                <a:lnTo>
                  <a:pt x="509" y="879"/>
                </a:lnTo>
                <a:lnTo>
                  <a:pt x="648" y="879"/>
                </a:lnTo>
                <a:lnTo>
                  <a:pt x="648" y="1"/>
                </a:lnTo>
                <a:lnTo>
                  <a:pt x="509" y="1"/>
                </a:lnTo>
                <a:lnTo>
                  <a:pt x="509" y="370"/>
                </a:lnTo>
                <a:lnTo>
                  <a:pt x="93" y="370"/>
                </a:lnTo>
                <a:lnTo>
                  <a:pt x="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>
            <a:off x="4053664" y="3029770"/>
            <a:ext cx="10304" cy="12222"/>
          </a:xfrm>
          <a:custGeom>
            <a:avLst/>
            <a:gdLst/>
            <a:ahLst/>
            <a:cxnLst/>
            <a:rect l="l" t="t" r="r" b="b"/>
            <a:pathLst>
              <a:path w="741" h="879" extrusionOk="0">
                <a:moveTo>
                  <a:pt x="278" y="47"/>
                </a:moveTo>
                <a:cubicBezTo>
                  <a:pt x="509" y="47"/>
                  <a:pt x="602" y="185"/>
                  <a:pt x="602" y="417"/>
                </a:cubicBezTo>
                <a:cubicBezTo>
                  <a:pt x="602" y="648"/>
                  <a:pt x="463" y="786"/>
                  <a:pt x="232" y="786"/>
                </a:cubicBezTo>
                <a:lnTo>
                  <a:pt x="139" y="786"/>
                </a:lnTo>
                <a:lnTo>
                  <a:pt x="139" y="93"/>
                </a:lnTo>
                <a:cubicBezTo>
                  <a:pt x="139" y="93"/>
                  <a:pt x="186" y="47"/>
                  <a:pt x="278" y="47"/>
                </a:cubicBezTo>
                <a:close/>
                <a:moveTo>
                  <a:pt x="1" y="1"/>
                </a:moveTo>
                <a:lnTo>
                  <a:pt x="1" y="879"/>
                </a:lnTo>
                <a:lnTo>
                  <a:pt x="232" y="879"/>
                </a:lnTo>
                <a:cubicBezTo>
                  <a:pt x="371" y="879"/>
                  <a:pt x="509" y="832"/>
                  <a:pt x="602" y="740"/>
                </a:cubicBezTo>
                <a:cubicBezTo>
                  <a:pt x="694" y="648"/>
                  <a:pt x="740" y="555"/>
                  <a:pt x="740" y="417"/>
                </a:cubicBezTo>
                <a:cubicBezTo>
                  <a:pt x="740" y="278"/>
                  <a:pt x="694" y="139"/>
                  <a:pt x="602" y="93"/>
                </a:cubicBezTo>
                <a:cubicBezTo>
                  <a:pt x="555" y="1"/>
                  <a:pt x="417" y="1"/>
                  <a:pt x="2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4113442" y="3020773"/>
            <a:ext cx="71347" cy="56566"/>
          </a:xfrm>
          <a:custGeom>
            <a:avLst/>
            <a:gdLst/>
            <a:ahLst/>
            <a:cxnLst/>
            <a:rect l="l" t="t" r="r" b="b"/>
            <a:pathLst>
              <a:path w="5131" h="4068" extrusionOk="0">
                <a:moveTo>
                  <a:pt x="4483" y="324"/>
                </a:moveTo>
                <a:cubicBezTo>
                  <a:pt x="4668" y="324"/>
                  <a:pt x="4807" y="463"/>
                  <a:pt x="4807" y="694"/>
                </a:cubicBezTo>
                <a:lnTo>
                  <a:pt x="4807" y="3421"/>
                </a:lnTo>
                <a:cubicBezTo>
                  <a:pt x="4807" y="3605"/>
                  <a:pt x="4668" y="3744"/>
                  <a:pt x="4483" y="3744"/>
                </a:cubicBezTo>
                <a:lnTo>
                  <a:pt x="647" y="3744"/>
                </a:lnTo>
                <a:cubicBezTo>
                  <a:pt x="462" y="3744"/>
                  <a:pt x="324" y="3605"/>
                  <a:pt x="324" y="3421"/>
                </a:cubicBezTo>
                <a:lnTo>
                  <a:pt x="324" y="694"/>
                </a:lnTo>
                <a:cubicBezTo>
                  <a:pt x="324" y="463"/>
                  <a:pt x="462" y="324"/>
                  <a:pt x="647" y="324"/>
                </a:cubicBezTo>
                <a:close/>
                <a:moveTo>
                  <a:pt x="647" y="1"/>
                </a:moveTo>
                <a:cubicBezTo>
                  <a:pt x="277" y="1"/>
                  <a:pt x="0" y="324"/>
                  <a:pt x="0" y="694"/>
                </a:cubicBezTo>
                <a:lnTo>
                  <a:pt x="0" y="3421"/>
                </a:lnTo>
                <a:cubicBezTo>
                  <a:pt x="0" y="3744"/>
                  <a:pt x="277" y="4068"/>
                  <a:pt x="647" y="4068"/>
                </a:cubicBezTo>
                <a:lnTo>
                  <a:pt x="4483" y="4068"/>
                </a:lnTo>
                <a:cubicBezTo>
                  <a:pt x="4853" y="4068"/>
                  <a:pt x="5130" y="3744"/>
                  <a:pt x="5130" y="3421"/>
                </a:cubicBezTo>
                <a:lnTo>
                  <a:pt x="5130" y="694"/>
                </a:lnTo>
                <a:cubicBezTo>
                  <a:pt x="5130" y="324"/>
                  <a:pt x="4853" y="1"/>
                  <a:pt x="44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4152000" y="3049056"/>
            <a:ext cx="22498" cy="17353"/>
          </a:xfrm>
          <a:custGeom>
            <a:avLst/>
            <a:gdLst/>
            <a:ahLst/>
            <a:cxnLst/>
            <a:rect l="l" t="t" r="r" b="b"/>
            <a:pathLst>
              <a:path w="1618" h="1248" extrusionOk="0">
                <a:moveTo>
                  <a:pt x="185" y="0"/>
                </a:moveTo>
                <a:cubicBezTo>
                  <a:pt x="93" y="0"/>
                  <a:pt x="0" y="93"/>
                  <a:pt x="0" y="185"/>
                </a:cubicBezTo>
                <a:lnTo>
                  <a:pt x="0" y="1109"/>
                </a:lnTo>
                <a:cubicBezTo>
                  <a:pt x="0" y="1202"/>
                  <a:pt x="93" y="1248"/>
                  <a:pt x="185" y="1248"/>
                </a:cubicBezTo>
                <a:lnTo>
                  <a:pt x="1433" y="1248"/>
                </a:lnTo>
                <a:cubicBezTo>
                  <a:pt x="1525" y="1248"/>
                  <a:pt x="1618" y="1202"/>
                  <a:pt x="1618" y="1109"/>
                </a:cubicBezTo>
                <a:lnTo>
                  <a:pt x="1618" y="185"/>
                </a:lnTo>
                <a:cubicBezTo>
                  <a:pt x="1618" y="93"/>
                  <a:pt x="1525" y="0"/>
                  <a:pt x="14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>
            <a:off x="4351857" y="3020773"/>
            <a:ext cx="72000" cy="56566"/>
          </a:xfrm>
          <a:custGeom>
            <a:avLst/>
            <a:gdLst/>
            <a:ahLst/>
            <a:cxnLst/>
            <a:rect l="l" t="t" r="r" b="b"/>
            <a:pathLst>
              <a:path w="5178" h="4068" extrusionOk="0">
                <a:moveTo>
                  <a:pt x="694" y="1"/>
                </a:moveTo>
                <a:cubicBezTo>
                  <a:pt x="324" y="1"/>
                  <a:pt x="1" y="324"/>
                  <a:pt x="1" y="694"/>
                </a:cubicBezTo>
                <a:lnTo>
                  <a:pt x="324" y="694"/>
                </a:lnTo>
                <a:cubicBezTo>
                  <a:pt x="324" y="463"/>
                  <a:pt x="463" y="324"/>
                  <a:pt x="694" y="324"/>
                </a:cubicBezTo>
                <a:lnTo>
                  <a:pt x="4484" y="324"/>
                </a:lnTo>
                <a:cubicBezTo>
                  <a:pt x="4669" y="324"/>
                  <a:pt x="4854" y="463"/>
                  <a:pt x="4854" y="694"/>
                </a:cubicBezTo>
                <a:lnTo>
                  <a:pt x="4854" y="3421"/>
                </a:lnTo>
                <a:cubicBezTo>
                  <a:pt x="4854" y="3605"/>
                  <a:pt x="4669" y="3744"/>
                  <a:pt x="4484" y="3744"/>
                </a:cubicBezTo>
                <a:lnTo>
                  <a:pt x="3559" y="3744"/>
                </a:lnTo>
                <a:lnTo>
                  <a:pt x="3559" y="4068"/>
                </a:lnTo>
                <a:lnTo>
                  <a:pt x="4484" y="4068"/>
                </a:lnTo>
                <a:cubicBezTo>
                  <a:pt x="4854" y="4068"/>
                  <a:pt x="5177" y="3744"/>
                  <a:pt x="5177" y="3421"/>
                </a:cubicBezTo>
                <a:lnTo>
                  <a:pt x="5177" y="694"/>
                </a:lnTo>
                <a:cubicBezTo>
                  <a:pt x="5177" y="324"/>
                  <a:pt x="4854" y="1"/>
                  <a:pt x="44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>
            <a:off x="4351857" y="3034915"/>
            <a:ext cx="41785" cy="41785"/>
          </a:xfrm>
          <a:custGeom>
            <a:avLst/>
            <a:gdLst/>
            <a:ahLst/>
            <a:cxnLst/>
            <a:rect l="l" t="t" r="r" b="b"/>
            <a:pathLst>
              <a:path w="3005" h="3005" extrusionOk="0">
                <a:moveTo>
                  <a:pt x="1" y="0"/>
                </a:moveTo>
                <a:lnTo>
                  <a:pt x="1" y="416"/>
                </a:lnTo>
                <a:cubicBezTo>
                  <a:pt x="1387" y="416"/>
                  <a:pt x="2543" y="1572"/>
                  <a:pt x="2543" y="3004"/>
                </a:cubicBezTo>
                <a:lnTo>
                  <a:pt x="3005" y="3004"/>
                </a:lnTo>
                <a:cubicBezTo>
                  <a:pt x="3005" y="1341"/>
                  <a:pt x="1665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>
            <a:off x="4351857" y="3049056"/>
            <a:ext cx="27657" cy="27643"/>
          </a:xfrm>
          <a:custGeom>
            <a:avLst/>
            <a:gdLst/>
            <a:ahLst/>
            <a:cxnLst/>
            <a:rect l="l" t="t" r="r" b="b"/>
            <a:pathLst>
              <a:path w="1989" h="1988" extrusionOk="0">
                <a:moveTo>
                  <a:pt x="1" y="0"/>
                </a:moveTo>
                <a:lnTo>
                  <a:pt x="1" y="416"/>
                </a:lnTo>
                <a:cubicBezTo>
                  <a:pt x="833" y="416"/>
                  <a:pt x="1526" y="1109"/>
                  <a:pt x="1526" y="1987"/>
                </a:cubicBezTo>
                <a:lnTo>
                  <a:pt x="1988" y="1987"/>
                </a:lnTo>
                <a:cubicBezTo>
                  <a:pt x="1988" y="878"/>
                  <a:pt x="1110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>
            <a:off x="4351857" y="3064477"/>
            <a:ext cx="11583" cy="12222"/>
          </a:xfrm>
          <a:custGeom>
            <a:avLst/>
            <a:gdLst/>
            <a:ahLst/>
            <a:cxnLst/>
            <a:rect l="l" t="t" r="r" b="b"/>
            <a:pathLst>
              <a:path w="833" h="879" extrusionOk="0">
                <a:moveTo>
                  <a:pt x="1" y="0"/>
                </a:moveTo>
                <a:lnTo>
                  <a:pt x="1" y="878"/>
                </a:lnTo>
                <a:lnTo>
                  <a:pt x="833" y="878"/>
                </a:lnTo>
                <a:cubicBezTo>
                  <a:pt x="833" y="416"/>
                  <a:pt x="463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>
            <a:off x="4470105" y="3020134"/>
            <a:ext cx="25724" cy="25710"/>
          </a:xfrm>
          <a:custGeom>
            <a:avLst/>
            <a:gdLst/>
            <a:ahLst/>
            <a:cxnLst/>
            <a:rect l="l" t="t" r="r" b="b"/>
            <a:pathLst>
              <a:path w="1850" h="1849" extrusionOk="0">
                <a:moveTo>
                  <a:pt x="232" y="0"/>
                </a:moveTo>
                <a:cubicBezTo>
                  <a:pt x="93" y="0"/>
                  <a:pt x="1" y="93"/>
                  <a:pt x="1" y="231"/>
                </a:cubicBezTo>
                <a:lnTo>
                  <a:pt x="1" y="1572"/>
                </a:lnTo>
                <a:cubicBezTo>
                  <a:pt x="1" y="1710"/>
                  <a:pt x="93" y="1849"/>
                  <a:pt x="232" y="1849"/>
                </a:cubicBezTo>
                <a:cubicBezTo>
                  <a:pt x="370" y="1849"/>
                  <a:pt x="463" y="1710"/>
                  <a:pt x="463" y="1572"/>
                </a:cubicBezTo>
                <a:lnTo>
                  <a:pt x="463" y="462"/>
                </a:lnTo>
                <a:lnTo>
                  <a:pt x="1618" y="462"/>
                </a:lnTo>
                <a:cubicBezTo>
                  <a:pt x="1757" y="462"/>
                  <a:pt x="1849" y="324"/>
                  <a:pt x="1849" y="231"/>
                </a:cubicBezTo>
                <a:cubicBezTo>
                  <a:pt x="1849" y="93"/>
                  <a:pt x="1757" y="0"/>
                  <a:pt x="16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>
            <a:off x="4500960" y="3020134"/>
            <a:ext cx="25710" cy="25710"/>
          </a:xfrm>
          <a:custGeom>
            <a:avLst/>
            <a:gdLst/>
            <a:ahLst/>
            <a:cxnLst/>
            <a:rect l="l" t="t" r="r" b="b"/>
            <a:pathLst>
              <a:path w="1849" h="1849" extrusionOk="0">
                <a:moveTo>
                  <a:pt x="231" y="0"/>
                </a:moveTo>
                <a:cubicBezTo>
                  <a:pt x="93" y="0"/>
                  <a:pt x="0" y="93"/>
                  <a:pt x="0" y="231"/>
                </a:cubicBezTo>
                <a:cubicBezTo>
                  <a:pt x="0" y="324"/>
                  <a:pt x="93" y="462"/>
                  <a:pt x="231" y="462"/>
                </a:cubicBezTo>
                <a:lnTo>
                  <a:pt x="1387" y="462"/>
                </a:lnTo>
                <a:lnTo>
                  <a:pt x="1387" y="1572"/>
                </a:lnTo>
                <a:cubicBezTo>
                  <a:pt x="1387" y="1710"/>
                  <a:pt x="1479" y="1849"/>
                  <a:pt x="1618" y="1849"/>
                </a:cubicBezTo>
                <a:cubicBezTo>
                  <a:pt x="1710" y="1849"/>
                  <a:pt x="1849" y="1710"/>
                  <a:pt x="1849" y="1618"/>
                </a:cubicBezTo>
                <a:lnTo>
                  <a:pt x="1849" y="231"/>
                </a:lnTo>
                <a:cubicBezTo>
                  <a:pt x="1849" y="93"/>
                  <a:pt x="1710" y="0"/>
                  <a:pt x="16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>
            <a:off x="4500960" y="3052908"/>
            <a:ext cx="25710" cy="25724"/>
          </a:xfrm>
          <a:custGeom>
            <a:avLst/>
            <a:gdLst/>
            <a:ahLst/>
            <a:cxnLst/>
            <a:rect l="l" t="t" r="r" b="b"/>
            <a:pathLst>
              <a:path w="1849" h="1850" extrusionOk="0">
                <a:moveTo>
                  <a:pt x="1618" y="0"/>
                </a:moveTo>
                <a:cubicBezTo>
                  <a:pt x="1479" y="0"/>
                  <a:pt x="1387" y="93"/>
                  <a:pt x="1387" y="231"/>
                </a:cubicBezTo>
                <a:lnTo>
                  <a:pt x="1387" y="1341"/>
                </a:lnTo>
                <a:lnTo>
                  <a:pt x="231" y="1341"/>
                </a:lnTo>
                <a:cubicBezTo>
                  <a:pt x="93" y="1341"/>
                  <a:pt x="0" y="1479"/>
                  <a:pt x="0" y="1618"/>
                </a:cubicBezTo>
                <a:cubicBezTo>
                  <a:pt x="0" y="1710"/>
                  <a:pt x="93" y="1849"/>
                  <a:pt x="231" y="1849"/>
                </a:cubicBezTo>
                <a:lnTo>
                  <a:pt x="1618" y="1849"/>
                </a:lnTo>
                <a:cubicBezTo>
                  <a:pt x="1710" y="1849"/>
                  <a:pt x="1849" y="1710"/>
                  <a:pt x="1849" y="1618"/>
                </a:cubicBezTo>
                <a:lnTo>
                  <a:pt x="1849" y="231"/>
                </a:lnTo>
                <a:cubicBezTo>
                  <a:pt x="1849" y="93"/>
                  <a:pt x="1710" y="0"/>
                  <a:pt x="16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>
            <a:off x="4470105" y="3052908"/>
            <a:ext cx="25724" cy="25724"/>
          </a:xfrm>
          <a:custGeom>
            <a:avLst/>
            <a:gdLst/>
            <a:ahLst/>
            <a:cxnLst/>
            <a:rect l="l" t="t" r="r" b="b"/>
            <a:pathLst>
              <a:path w="1850" h="1850" extrusionOk="0">
                <a:moveTo>
                  <a:pt x="232" y="0"/>
                </a:moveTo>
                <a:cubicBezTo>
                  <a:pt x="93" y="0"/>
                  <a:pt x="1" y="93"/>
                  <a:pt x="1" y="231"/>
                </a:cubicBezTo>
                <a:lnTo>
                  <a:pt x="1" y="1618"/>
                </a:lnTo>
                <a:cubicBezTo>
                  <a:pt x="1" y="1710"/>
                  <a:pt x="93" y="1849"/>
                  <a:pt x="232" y="1849"/>
                </a:cubicBezTo>
                <a:lnTo>
                  <a:pt x="1618" y="1849"/>
                </a:lnTo>
                <a:cubicBezTo>
                  <a:pt x="1757" y="1849"/>
                  <a:pt x="1849" y="1710"/>
                  <a:pt x="1849" y="1618"/>
                </a:cubicBezTo>
                <a:cubicBezTo>
                  <a:pt x="1849" y="1479"/>
                  <a:pt x="1757" y="1341"/>
                  <a:pt x="1618" y="1341"/>
                </a:cubicBezTo>
                <a:lnTo>
                  <a:pt x="463" y="1341"/>
                </a:lnTo>
                <a:lnTo>
                  <a:pt x="463" y="231"/>
                </a:lnTo>
                <a:cubicBezTo>
                  <a:pt x="463" y="93"/>
                  <a:pt x="370" y="0"/>
                  <a:pt x="2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1"/>
          <p:cNvSpPr/>
          <p:nvPr/>
        </p:nvSpPr>
        <p:spPr>
          <a:xfrm>
            <a:off x="3314613" y="3462925"/>
            <a:ext cx="12876" cy="44357"/>
          </a:xfrm>
          <a:custGeom>
            <a:avLst/>
            <a:gdLst/>
            <a:ahLst/>
            <a:cxnLst/>
            <a:rect l="l" t="t" r="r" b="b"/>
            <a:pathLst>
              <a:path w="926" h="3190" extrusionOk="0">
                <a:moveTo>
                  <a:pt x="1" y="0"/>
                </a:moveTo>
                <a:lnTo>
                  <a:pt x="1" y="2866"/>
                </a:lnTo>
                <a:lnTo>
                  <a:pt x="925" y="3189"/>
                </a:lnTo>
                <a:lnTo>
                  <a:pt x="92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3331967" y="3441066"/>
            <a:ext cx="48862" cy="66216"/>
          </a:xfrm>
          <a:custGeom>
            <a:avLst/>
            <a:gdLst/>
            <a:ahLst/>
            <a:cxnLst/>
            <a:rect l="l" t="t" r="r" b="b"/>
            <a:pathLst>
              <a:path w="3514" h="4762" extrusionOk="0">
                <a:moveTo>
                  <a:pt x="1202" y="1"/>
                </a:moveTo>
                <a:lnTo>
                  <a:pt x="1" y="1572"/>
                </a:lnTo>
                <a:lnTo>
                  <a:pt x="1" y="4438"/>
                </a:lnTo>
                <a:lnTo>
                  <a:pt x="694" y="4761"/>
                </a:lnTo>
                <a:lnTo>
                  <a:pt x="2774" y="4761"/>
                </a:lnTo>
                <a:lnTo>
                  <a:pt x="3513" y="2635"/>
                </a:lnTo>
                <a:lnTo>
                  <a:pt x="3513" y="1572"/>
                </a:lnTo>
                <a:lnTo>
                  <a:pt x="1757" y="1572"/>
                </a:lnTo>
                <a:lnTo>
                  <a:pt x="1757" y="278"/>
                </a:lnTo>
                <a:lnTo>
                  <a:pt x="1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3650085" y="3441066"/>
            <a:ext cx="12862" cy="44357"/>
          </a:xfrm>
          <a:custGeom>
            <a:avLst/>
            <a:gdLst/>
            <a:ahLst/>
            <a:cxnLst/>
            <a:rect l="l" t="t" r="r" b="b"/>
            <a:pathLst>
              <a:path w="925" h="3190" extrusionOk="0">
                <a:moveTo>
                  <a:pt x="0" y="1"/>
                </a:moveTo>
                <a:lnTo>
                  <a:pt x="0" y="3190"/>
                </a:lnTo>
                <a:lnTo>
                  <a:pt x="925" y="3190"/>
                </a:lnTo>
                <a:lnTo>
                  <a:pt x="925" y="278"/>
                </a:lnTo>
                <a:lnTo>
                  <a:pt x="0" y="1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1"/>
          <p:cNvSpPr/>
          <p:nvPr/>
        </p:nvSpPr>
        <p:spPr>
          <a:xfrm>
            <a:off x="3597385" y="3441066"/>
            <a:ext cx="48209" cy="66216"/>
          </a:xfrm>
          <a:custGeom>
            <a:avLst/>
            <a:gdLst/>
            <a:ahLst/>
            <a:cxnLst/>
            <a:rect l="l" t="t" r="r" b="b"/>
            <a:pathLst>
              <a:path w="3467" h="4762" extrusionOk="0">
                <a:moveTo>
                  <a:pt x="694" y="1"/>
                </a:moveTo>
                <a:lnTo>
                  <a:pt x="1" y="2081"/>
                </a:lnTo>
                <a:lnTo>
                  <a:pt x="1" y="3190"/>
                </a:lnTo>
                <a:lnTo>
                  <a:pt x="1711" y="3190"/>
                </a:lnTo>
                <a:lnTo>
                  <a:pt x="1711" y="4484"/>
                </a:lnTo>
                <a:lnTo>
                  <a:pt x="1942" y="4761"/>
                </a:lnTo>
                <a:lnTo>
                  <a:pt x="2265" y="4761"/>
                </a:lnTo>
                <a:lnTo>
                  <a:pt x="3467" y="3190"/>
                </a:lnTo>
                <a:lnTo>
                  <a:pt x="3467" y="278"/>
                </a:lnTo>
                <a:lnTo>
                  <a:pt x="2774" y="1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1"/>
          <p:cNvSpPr/>
          <p:nvPr/>
        </p:nvSpPr>
        <p:spPr>
          <a:xfrm>
            <a:off x="3879504" y="3448783"/>
            <a:ext cx="61710" cy="50141"/>
          </a:xfrm>
          <a:custGeom>
            <a:avLst/>
            <a:gdLst/>
            <a:ahLst/>
            <a:cxnLst/>
            <a:rect l="l" t="t" r="r" b="b"/>
            <a:pathLst>
              <a:path w="4438" h="3606" extrusionOk="0">
                <a:moveTo>
                  <a:pt x="2497" y="0"/>
                </a:moveTo>
                <a:lnTo>
                  <a:pt x="2497" y="740"/>
                </a:lnTo>
                <a:cubicBezTo>
                  <a:pt x="2497" y="740"/>
                  <a:pt x="1249" y="1063"/>
                  <a:pt x="648" y="2034"/>
                </a:cubicBezTo>
                <a:cubicBezTo>
                  <a:pt x="509" y="2265"/>
                  <a:pt x="371" y="2542"/>
                  <a:pt x="278" y="2820"/>
                </a:cubicBezTo>
                <a:cubicBezTo>
                  <a:pt x="186" y="2958"/>
                  <a:pt x="140" y="3097"/>
                  <a:pt x="140" y="3236"/>
                </a:cubicBezTo>
                <a:cubicBezTo>
                  <a:pt x="93" y="3328"/>
                  <a:pt x="1" y="3605"/>
                  <a:pt x="1" y="3605"/>
                </a:cubicBezTo>
                <a:cubicBezTo>
                  <a:pt x="602" y="2820"/>
                  <a:pt x="1526" y="2219"/>
                  <a:pt x="2497" y="2034"/>
                </a:cubicBezTo>
                <a:lnTo>
                  <a:pt x="2497" y="2820"/>
                </a:lnTo>
                <a:lnTo>
                  <a:pt x="4438" y="1433"/>
                </a:lnTo>
                <a:lnTo>
                  <a:pt x="2497" y="0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1"/>
          <p:cNvSpPr/>
          <p:nvPr/>
        </p:nvSpPr>
        <p:spPr>
          <a:xfrm>
            <a:off x="4157785" y="3446211"/>
            <a:ext cx="44357" cy="5798"/>
          </a:xfrm>
          <a:custGeom>
            <a:avLst/>
            <a:gdLst/>
            <a:ahLst/>
            <a:cxnLst/>
            <a:rect l="l" t="t" r="r" b="b"/>
            <a:pathLst>
              <a:path w="3190" h="417" extrusionOk="0">
                <a:moveTo>
                  <a:pt x="0" y="0"/>
                </a:moveTo>
                <a:lnTo>
                  <a:pt x="0" y="416"/>
                </a:lnTo>
                <a:lnTo>
                  <a:pt x="3189" y="416"/>
                </a:lnTo>
                <a:lnTo>
                  <a:pt x="3189" y="0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1"/>
          <p:cNvSpPr/>
          <p:nvPr/>
        </p:nvSpPr>
        <p:spPr>
          <a:xfrm>
            <a:off x="4157785" y="3461631"/>
            <a:ext cx="44357" cy="5159"/>
          </a:xfrm>
          <a:custGeom>
            <a:avLst/>
            <a:gdLst/>
            <a:ahLst/>
            <a:cxnLst/>
            <a:rect l="l" t="t" r="r" b="b"/>
            <a:pathLst>
              <a:path w="3190" h="371" extrusionOk="0">
                <a:moveTo>
                  <a:pt x="0" y="1"/>
                </a:moveTo>
                <a:lnTo>
                  <a:pt x="0" y="370"/>
                </a:lnTo>
                <a:lnTo>
                  <a:pt x="3189" y="370"/>
                </a:lnTo>
                <a:lnTo>
                  <a:pt x="3189" y="1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1"/>
          <p:cNvSpPr/>
          <p:nvPr/>
        </p:nvSpPr>
        <p:spPr>
          <a:xfrm>
            <a:off x="4157785" y="3479624"/>
            <a:ext cx="25710" cy="5159"/>
          </a:xfrm>
          <a:custGeom>
            <a:avLst/>
            <a:gdLst/>
            <a:ahLst/>
            <a:cxnLst/>
            <a:rect l="l" t="t" r="r" b="b"/>
            <a:pathLst>
              <a:path w="1849" h="371" extrusionOk="0">
                <a:moveTo>
                  <a:pt x="0" y="1"/>
                </a:moveTo>
                <a:lnTo>
                  <a:pt x="0" y="371"/>
                </a:lnTo>
                <a:lnTo>
                  <a:pt x="1849" y="371"/>
                </a:lnTo>
                <a:lnTo>
                  <a:pt x="1849" y="1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1"/>
          <p:cNvSpPr/>
          <p:nvPr/>
        </p:nvSpPr>
        <p:spPr>
          <a:xfrm>
            <a:off x="4191198" y="3479624"/>
            <a:ext cx="39852" cy="5159"/>
          </a:xfrm>
          <a:custGeom>
            <a:avLst/>
            <a:gdLst/>
            <a:ahLst/>
            <a:cxnLst/>
            <a:rect l="l" t="t" r="r" b="b"/>
            <a:pathLst>
              <a:path w="2866" h="371" extrusionOk="0">
                <a:moveTo>
                  <a:pt x="0" y="1"/>
                </a:moveTo>
                <a:lnTo>
                  <a:pt x="0" y="371"/>
                </a:lnTo>
                <a:lnTo>
                  <a:pt x="2866" y="371"/>
                </a:lnTo>
                <a:lnTo>
                  <a:pt x="2866" y="1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1"/>
          <p:cNvSpPr/>
          <p:nvPr/>
        </p:nvSpPr>
        <p:spPr>
          <a:xfrm>
            <a:off x="4207912" y="3462271"/>
            <a:ext cx="5784" cy="39866"/>
          </a:xfrm>
          <a:custGeom>
            <a:avLst/>
            <a:gdLst/>
            <a:ahLst/>
            <a:cxnLst/>
            <a:rect l="l" t="t" r="r" b="b"/>
            <a:pathLst>
              <a:path w="416" h="2867" extrusionOk="0">
                <a:moveTo>
                  <a:pt x="0" y="1"/>
                </a:moveTo>
                <a:lnTo>
                  <a:pt x="0" y="2866"/>
                </a:lnTo>
                <a:lnTo>
                  <a:pt x="416" y="2866"/>
                </a:lnTo>
                <a:lnTo>
                  <a:pt x="416" y="1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1"/>
          <p:cNvSpPr/>
          <p:nvPr/>
        </p:nvSpPr>
        <p:spPr>
          <a:xfrm>
            <a:off x="4446967" y="3465497"/>
            <a:ext cx="18007" cy="17353"/>
          </a:xfrm>
          <a:custGeom>
            <a:avLst/>
            <a:gdLst/>
            <a:ahLst/>
            <a:cxnLst/>
            <a:rect l="l" t="t" r="r" b="b"/>
            <a:pathLst>
              <a:path w="1295" h="1248" extrusionOk="0">
                <a:moveTo>
                  <a:pt x="648" y="0"/>
                </a:moveTo>
                <a:cubicBezTo>
                  <a:pt x="324" y="0"/>
                  <a:pt x="1" y="277"/>
                  <a:pt x="1" y="601"/>
                </a:cubicBezTo>
                <a:cubicBezTo>
                  <a:pt x="1" y="971"/>
                  <a:pt x="324" y="1248"/>
                  <a:pt x="648" y="1248"/>
                </a:cubicBezTo>
                <a:cubicBezTo>
                  <a:pt x="1018" y="1248"/>
                  <a:pt x="1295" y="971"/>
                  <a:pt x="1295" y="601"/>
                </a:cubicBezTo>
                <a:cubicBezTo>
                  <a:pt x="1295" y="277"/>
                  <a:pt x="1018" y="0"/>
                  <a:pt x="648" y="0"/>
                </a:cubicBez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1"/>
          <p:cNvSpPr/>
          <p:nvPr/>
        </p:nvSpPr>
        <p:spPr>
          <a:xfrm>
            <a:off x="4477822" y="3465497"/>
            <a:ext cx="18007" cy="17353"/>
          </a:xfrm>
          <a:custGeom>
            <a:avLst/>
            <a:gdLst/>
            <a:ahLst/>
            <a:cxnLst/>
            <a:rect l="l" t="t" r="r" b="b"/>
            <a:pathLst>
              <a:path w="1295" h="1248" extrusionOk="0">
                <a:moveTo>
                  <a:pt x="647" y="0"/>
                </a:moveTo>
                <a:cubicBezTo>
                  <a:pt x="324" y="0"/>
                  <a:pt x="0" y="277"/>
                  <a:pt x="0" y="601"/>
                </a:cubicBezTo>
                <a:cubicBezTo>
                  <a:pt x="0" y="971"/>
                  <a:pt x="324" y="1248"/>
                  <a:pt x="647" y="1248"/>
                </a:cubicBezTo>
                <a:cubicBezTo>
                  <a:pt x="1017" y="1248"/>
                  <a:pt x="1294" y="971"/>
                  <a:pt x="1294" y="601"/>
                </a:cubicBezTo>
                <a:cubicBezTo>
                  <a:pt x="1294" y="277"/>
                  <a:pt x="1017" y="0"/>
                  <a:pt x="647" y="0"/>
                </a:cubicBez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1"/>
          <p:cNvSpPr/>
          <p:nvPr/>
        </p:nvSpPr>
        <p:spPr>
          <a:xfrm>
            <a:off x="4508663" y="3465497"/>
            <a:ext cx="18007" cy="17353"/>
          </a:xfrm>
          <a:custGeom>
            <a:avLst/>
            <a:gdLst/>
            <a:ahLst/>
            <a:cxnLst/>
            <a:rect l="l" t="t" r="r" b="b"/>
            <a:pathLst>
              <a:path w="1295" h="1248" extrusionOk="0">
                <a:moveTo>
                  <a:pt x="648" y="0"/>
                </a:moveTo>
                <a:cubicBezTo>
                  <a:pt x="278" y="0"/>
                  <a:pt x="1" y="277"/>
                  <a:pt x="1" y="601"/>
                </a:cubicBezTo>
                <a:cubicBezTo>
                  <a:pt x="1" y="971"/>
                  <a:pt x="278" y="1248"/>
                  <a:pt x="648" y="1248"/>
                </a:cubicBezTo>
                <a:cubicBezTo>
                  <a:pt x="1018" y="1248"/>
                  <a:pt x="1295" y="971"/>
                  <a:pt x="1295" y="601"/>
                </a:cubicBezTo>
                <a:cubicBezTo>
                  <a:pt x="1295" y="277"/>
                  <a:pt x="1018" y="0"/>
                  <a:pt x="648" y="0"/>
                </a:cubicBez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1"/>
          <p:cNvSpPr/>
          <p:nvPr/>
        </p:nvSpPr>
        <p:spPr>
          <a:xfrm>
            <a:off x="1669429" y="3657650"/>
            <a:ext cx="2997348" cy="5145"/>
          </a:xfrm>
          <a:custGeom>
            <a:avLst/>
            <a:gdLst/>
            <a:ahLst/>
            <a:cxnLst/>
            <a:rect l="l" t="t" r="r" b="b"/>
            <a:pathLst>
              <a:path w="215559" h="370" extrusionOk="0">
                <a:moveTo>
                  <a:pt x="0" y="0"/>
                </a:moveTo>
                <a:lnTo>
                  <a:pt x="0" y="370"/>
                </a:lnTo>
                <a:lnTo>
                  <a:pt x="215558" y="370"/>
                </a:lnTo>
                <a:lnTo>
                  <a:pt x="2155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1"/>
          <p:cNvSpPr/>
          <p:nvPr/>
        </p:nvSpPr>
        <p:spPr>
          <a:xfrm>
            <a:off x="1669429" y="3766902"/>
            <a:ext cx="171602" cy="171602"/>
          </a:xfrm>
          <a:custGeom>
            <a:avLst/>
            <a:gdLst/>
            <a:ahLst/>
            <a:cxnLst/>
            <a:rect l="l" t="t" r="r" b="b"/>
            <a:pathLst>
              <a:path w="12341" h="12341" extrusionOk="0">
                <a:moveTo>
                  <a:pt x="6194" y="0"/>
                </a:moveTo>
                <a:cubicBezTo>
                  <a:pt x="2774" y="0"/>
                  <a:pt x="0" y="2773"/>
                  <a:pt x="0" y="6193"/>
                </a:cubicBezTo>
                <a:cubicBezTo>
                  <a:pt x="0" y="9567"/>
                  <a:pt x="2774" y="12340"/>
                  <a:pt x="6194" y="12340"/>
                </a:cubicBezTo>
                <a:cubicBezTo>
                  <a:pt x="9567" y="12340"/>
                  <a:pt x="12340" y="9567"/>
                  <a:pt x="12340" y="6193"/>
                </a:cubicBezTo>
                <a:cubicBezTo>
                  <a:pt x="12340" y="2773"/>
                  <a:pt x="9567" y="0"/>
                  <a:pt x="6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1"/>
          <p:cNvSpPr/>
          <p:nvPr/>
        </p:nvSpPr>
        <p:spPr>
          <a:xfrm>
            <a:off x="1729833" y="3793891"/>
            <a:ext cx="51435" cy="50781"/>
          </a:xfrm>
          <a:custGeom>
            <a:avLst/>
            <a:gdLst/>
            <a:ahLst/>
            <a:cxnLst/>
            <a:rect l="l" t="t" r="r" b="b"/>
            <a:pathLst>
              <a:path w="3699" h="3652" extrusionOk="0">
                <a:moveTo>
                  <a:pt x="1850" y="0"/>
                </a:moveTo>
                <a:cubicBezTo>
                  <a:pt x="833" y="0"/>
                  <a:pt x="1" y="832"/>
                  <a:pt x="1" y="1849"/>
                </a:cubicBezTo>
                <a:cubicBezTo>
                  <a:pt x="1" y="2866"/>
                  <a:pt x="833" y="3651"/>
                  <a:pt x="1850" y="3651"/>
                </a:cubicBezTo>
                <a:cubicBezTo>
                  <a:pt x="2866" y="3651"/>
                  <a:pt x="3698" y="2866"/>
                  <a:pt x="3698" y="1849"/>
                </a:cubicBezTo>
                <a:cubicBezTo>
                  <a:pt x="3698" y="832"/>
                  <a:pt x="2866" y="0"/>
                  <a:pt x="18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1"/>
          <p:cNvSpPr/>
          <p:nvPr/>
        </p:nvSpPr>
        <p:spPr>
          <a:xfrm>
            <a:off x="1706709" y="3856867"/>
            <a:ext cx="97043" cy="43078"/>
          </a:xfrm>
          <a:custGeom>
            <a:avLst/>
            <a:gdLst/>
            <a:ahLst/>
            <a:cxnLst/>
            <a:rect l="l" t="t" r="r" b="b"/>
            <a:pathLst>
              <a:path w="6979" h="3098" extrusionOk="0">
                <a:moveTo>
                  <a:pt x="3513" y="0"/>
                </a:moveTo>
                <a:cubicBezTo>
                  <a:pt x="1710" y="0"/>
                  <a:pt x="231" y="1341"/>
                  <a:pt x="0" y="3097"/>
                </a:cubicBezTo>
                <a:lnTo>
                  <a:pt x="6979" y="3097"/>
                </a:lnTo>
                <a:cubicBezTo>
                  <a:pt x="6794" y="1341"/>
                  <a:pt x="5315" y="0"/>
                  <a:pt x="35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1"/>
          <p:cNvSpPr/>
          <p:nvPr/>
        </p:nvSpPr>
        <p:spPr>
          <a:xfrm>
            <a:off x="4034392" y="3781029"/>
            <a:ext cx="634958" cy="143333"/>
          </a:xfrm>
          <a:custGeom>
            <a:avLst/>
            <a:gdLst/>
            <a:ahLst/>
            <a:cxnLst/>
            <a:rect l="l" t="t" r="r" b="b"/>
            <a:pathLst>
              <a:path w="45664" h="10308" extrusionOk="0">
                <a:moveTo>
                  <a:pt x="878" y="1"/>
                </a:moveTo>
                <a:cubicBezTo>
                  <a:pt x="370" y="1"/>
                  <a:pt x="0" y="417"/>
                  <a:pt x="0" y="925"/>
                </a:cubicBezTo>
                <a:lnTo>
                  <a:pt x="0" y="9383"/>
                </a:lnTo>
                <a:cubicBezTo>
                  <a:pt x="0" y="9891"/>
                  <a:pt x="370" y="10307"/>
                  <a:pt x="878" y="10307"/>
                </a:cubicBezTo>
                <a:lnTo>
                  <a:pt x="44739" y="10307"/>
                </a:lnTo>
                <a:cubicBezTo>
                  <a:pt x="45247" y="10307"/>
                  <a:pt x="45663" y="9891"/>
                  <a:pt x="45663" y="9383"/>
                </a:cubicBezTo>
                <a:lnTo>
                  <a:pt x="45663" y="925"/>
                </a:lnTo>
                <a:cubicBezTo>
                  <a:pt x="45663" y="417"/>
                  <a:pt x="45247" y="1"/>
                  <a:pt x="447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1"/>
          <p:cNvSpPr/>
          <p:nvPr/>
        </p:nvSpPr>
        <p:spPr>
          <a:xfrm>
            <a:off x="3214358" y="3547745"/>
            <a:ext cx="266072" cy="5798"/>
          </a:xfrm>
          <a:custGeom>
            <a:avLst/>
            <a:gdLst/>
            <a:ahLst/>
            <a:cxnLst/>
            <a:rect l="l" t="t" r="r" b="b"/>
            <a:pathLst>
              <a:path w="19135" h="417" extrusionOk="0">
                <a:moveTo>
                  <a:pt x="1" y="1"/>
                </a:moveTo>
                <a:lnTo>
                  <a:pt x="1" y="417"/>
                </a:lnTo>
                <a:lnTo>
                  <a:pt x="19135" y="417"/>
                </a:lnTo>
                <a:lnTo>
                  <a:pt x="1913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1"/>
          <p:cNvSpPr/>
          <p:nvPr/>
        </p:nvSpPr>
        <p:spPr>
          <a:xfrm>
            <a:off x="3497130" y="3547745"/>
            <a:ext cx="266072" cy="5798"/>
          </a:xfrm>
          <a:custGeom>
            <a:avLst/>
            <a:gdLst/>
            <a:ahLst/>
            <a:cxnLst/>
            <a:rect l="l" t="t" r="r" b="b"/>
            <a:pathLst>
              <a:path w="19135" h="417" extrusionOk="0">
                <a:moveTo>
                  <a:pt x="1" y="1"/>
                </a:moveTo>
                <a:lnTo>
                  <a:pt x="1" y="417"/>
                </a:lnTo>
                <a:lnTo>
                  <a:pt x="19135" y="417"/>
                </a:lnTo>
                <a:lnTo>
                  <a:pt x="19135" y="1"/>
                </a:lnTo>
                <a:close/>
              </a:path>
            </a:pathLst>
          </a:custGeom>
          <a:solidFill>
            <a:srgbClr val="1B1464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1"/>
          <p:cNvSpPr/>
          <p:nvPr/>
        </p:nvSpPr>
        <p:spPr>
          <a:xfrm>
            <a:off x="2907822" y="2018876"/>
            <a:ext cx="520561" cy="520561"/>
          </a:xfrm>
          <a:custGeom>
            <a:avLst/>
            <a:gdLst/>
            <a:ahLst/>
            <a:cxnLst/>
            <a:rect l="l" t="t" r="r" b="b"/>
            <a:pathLst>
              <a:path w="37437" h="37437" extrusionOk="0">
                <a:moveTo>
                  <a:pt x="18718" y="0"/>
                </a:moveTo>
                <a:cubicBezTo>
                  <a:pt x="8366" y="0"/>
                  <a:pt x="0" y="8366"/>
                  <a:pt x="0" y="18719"/>
                </a:cubicBezTo>
                <a:cubicBezTo>
                  <a:pt x="0" y="29071"/>
                  <a:pt x="8366" y="37437"/>
                  <a:pt x="18718" y="37437"/>
                </a:cubicBezTo>
                <a:cubicBezTo>
                  <a:pt x="29071" y="37437"/>
                  <a:pt x="37436" y="29071"/>
                  <a:pt x="37436" y="18719"/>
                </a:cubicBezTo>
                <a:cubicBezTo>
                  <a:pt x="37436" y="8366"/>
                  <a:pt x="29071" y="0"/>
                  <a:pt x="18718" y="0"/>
                </a:cubicBezTo>
                <a:close/>
              </a:path>
            </a:pathLst>
          </a:custGeom>
          <a:solidFill>
            <a:srgbClr val="1B1464">
              <a:alpha val="501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1"/>
          <p:cNvSpPr/>
          <p:nvPr/>
        </p:nvSpPr>
        <p:spPr>
          <a:xfrm>
            <a:off x="3080050" y="2162181"/>
            <a:ext cx="234577" cy="234591"/>
          </a:xfrm>
          <a:custGeom>
            <a:avLst/>
            <a:gdLst/>
            <a:ahLst/>
            <a:cxnLst/>
            <a:rect l="l" t="t" r="r" b="b"/>
            <a:pathLst>
              <a:path w="16870" h="16871" extrusionOk="0">
                <a:moveTo>
                  <a:pt x="1" y="1"/>
                </a:moveTo>
                <a:lnTo>
                  <a:pt x="1" y="16870"/>
                </a:lnTo>
                <a:lnTo>
                  <a:pt x="16870" y="8413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1"/>
          <p:cNvSpPr txBox="1"/>
          <p:nvPr/>
        </p:nvSpPr>
        <p:spPr>
          <a:xfrm>
            <a:off x="4000740" y="3674429"/>
            <a:ext cx="7254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l-GR" sz="600" b="1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ΕΓΓΡΑΦΗ </a:t>
            </a:r>
            <a:r>
              <a:rPr lang="el-GR" sz="1000" b="1" dirty="0">
                <a:hlinkClick r:id="rId4"/>
              </a:rPr>
              <a:t>❤️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86" name="Google Shape;586;p41"/>
          <p:cNvSpPr txBox="1"/>
          <p:nvPr/>
        </p:nvSpPr>
        <p:spPr>
          <a:xfrm>
            <a:off x="1596824" y="3210107"/>
            <a:ext cx="2499859" cy="26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Η ταπεινή μας προσπάθεια να εξηγήσουμε το </a:t>
            </a:r>
            <a:r>
              <a:rPr lang="en-US" sz="700" b="1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rich</a:t>
            </a:r>
            <a:endParaRPr sz="700" b="1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87" name="Google Shape;587;p41"/>
          <p:cNvSpPr txBox="1"/>
          <p:nvPr/>
        </p:nvSpPr>
        <p:spPr>
          <a:xfrm>
            <a:off x="1596825" y="3373850"/>
            <a:ext cx="16422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rgbClr val="1B1450"/>
                </a:solidFill>
                <a:latin typeface="Anaheim"/>
                <a:ea typeface="Anaheim"/>
                <a:cs typeface="Anaheim"/>
                <a:sym typeface="Anaheim"/>
              </a:rPr>
              <a:t>300 views</a:t>
            </a:r>
            <a:endParaRPr sz="500" dirty="0">
              <a:solidFill>
                <a:srgbClr val="1B145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88" name="Google Shape;588;p41"/>
          <p:cNvSpPr txBox="1"/>
          <p:nvPr/>
        </p:nvSpPr>
        <p:spPr>
          <a:xfrm>
            <a:off x="1596825" y="3106038"/>
            <a:ext cx="16422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rgbClr val="1B1450"/>
                </a:solidFill>
                <a:latin typeface="Anaheim"/>
                <a:ea typeface="Anaheim"/>
                <a:cs typeface="Anaheim"/>
                <a:sym typeface="Anaheim"/>
              </a:rPr>
              <a:t>#</a:t>
            </a:r>
            <a:r>
              <a:rPr lang="en-US" sz="500" b="1" dirty="0" err="1">
                <a:solidFill>
                  <a:srgbClr val="1B1450"/>
                </a:solidFill>
                <a:latin typeface="Anaheim"/>
                <a:ea typeface="Anaheim"/>
                <a:cs typeface="Anaheim"/>
                <a:sym typeface="Anaheim"/>
              </a:rPr>
              <a:t>we_love_lykousas</a:t>
            </a:r>
            <a:r>
              <a:rPr lang="en" sz="500" b="1" dirty="0">
                <a:solidFill>
                  <a:srgbClr val="1B1450"/>
                </a:solidFill>
                <a:latin typeface="Anaheim"/>
                <a:ea typeface="Anaheim"/>
                <a:cs typeface="Anaheim"/>
                <a:sym typeface="Anaheim"/>
              </a:rPr>
              <a:t>	#</a:t>
            </a:r>
            <a:r>
              <a:rPr lang="el-GR" sz="500" b="1" dirty="0" err="1">
                <a:solidFill>
                  <a:srgbClr val="1B1450"/>
                </a:solidFill>
                <a:latin typeface="Anaheim"/>
                <a:ea typeface="Anaheim"/>
                <a:cs typeface="Anaheim"/>
                <a:sym typeface="Anaheim"/>
              </a:rPr>
              <a:t>πληροφορικη</a:t>
            </a:r>
            <a:endParaRPr sz="500" b="1" dirty="0">
              <a:solidFill>
                <a:srgbClr val="1B145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89" name="Google Shape;589;p41"/>
          <p:cNvSpPr txBox="1"/>
          <p:nvPr/>
        </p:nvSpPr>
        <p:spPr>
          <a:xfrm>
            <a:off x="1803750" y="3689750"/>
            <a:ext cx="16422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00" b="1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Δημήτρης – </a:t>
            </a:r>
            <a:r>
              <a:rPr lang="el-GR" sz="500" b="1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Ναφισα</a:t>
            </a:r>
            <a:r>
              <a:rPr lang="el-GR" sz="500" b="1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- Τζιμ</a:t>
            </a:r>
            <a:endParaRPr sz="500" b="1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Πρωτοετείς </a:t>
            </a:r>
            <a:r>
              <a:rPr lang="el-GR" sz="5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ολε</a:t>
            </a:r>
            <a:r>
              <a:rPr lang="el-GR" sz="5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l-GR" sz="5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ολε</a:t>
            </a:r>
            <a:r>
              <a:rPr lang="el-GR" sz="5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l-GR" sz="5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ολε</a:t>
            </a:r>
            <a:endParaRPr sz="5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90" name="Google Shape;590;p41"/>
          <p:cNvSpPr txBox="1"/>
          <p:nvPr/>
        </p:nvSpPr>
        <p:spPr>
          <a:xfrm>
            <a:off x="2223950" y="2926300"/>
            <a:ext cx="544200" cy="1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0:50 / 2:50</a:t>
            </a:r>
            <a:endParaRPr sz="400" b="1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body" idx="1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Το </a:t>
            </a:r>
            <a:r>
              <a:rPr lang="en-US" dirty="0"/>
              <a:t>rich</a:t>
            </a:r>
            <a:r>
              <a:rPr lang="el-GR" dirty="0"/>
              <a:t> είναι μια βιβλιοθήκη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/>
              <a:t>Python, </a:t>
            </a:r>
            <a:r>
              <a:rPr lang="el-GR" dirty="0"/>
              <a:t>η οποία βοηθάει στην πιο πλούσια και εμφανίσιμη αναπαράσταση του αποτελέσματος του κώδικά μας. </a:t>
            </a:r>
          </a:p>
          <a:p>
            <a:pPr marL="285750" indent="-285750">
              <a:buClr>
                <a:schemeClr val="tx2"/>
              </a:buClr>
            </a:pPr>
            <a:r>
              <a:rPr lang="el-GR" dirty="0"/>
              <a:t>Μορφοποίηση των δομών δεδομένων.</a:t>
            </a:r>
          </a:p>
          <a:p>
            <a:pPr marL="285750" indent="-285750">
              <a:buClr>
                <a:schemeClr val="tx2"/>
              </a:buClr>
            </a:pPr>
            <a:r>
              <a:rPr lang="el-GR" dirty="0"/>
              <a:t>Διευκόλυνση στην εκσφαλμάτωση του προγράμματός μας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410474" y="862169"/>
            <a:ext cx="7274765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>
                <a:latin typeface="Nunito ExtraBold" panose="020F0502020204030204" pitchFamily="2" charset="0"/>
              </a:rPr>
              <a:t>Τι είναι το </a:t>
            </a:r>
            <a:r>
              <a:rPr lang="en-US" sz="3600" dirty="0">
                <a:latin typeface="Nunito ExtraBold" panose="020F0502020204030204" pitchFamily="2" charset="0"/>
              </a:rPr>
              <a:t>rich?</a:t>
            </a:r>
            <a:endParaRPr sz="3600" dirty="0">
              <a:solidFill>
                <a:schemeClr val="dk2"/>
              </a:solidFill>
              <a:latin typeface="Nunito ExtraBold" panose="020F0502020204030204" pitchFamily="2" charset="0"/>
            </a:endParaRPr>
          </a:p>
        </p:txBody>
      </p:sp>
      <p:pic>
        <p:nvPicPr>
          <p:cNvPr id="3" name="Εικόνα 2" descr="Εικόνα που περιέχει αξεσουάρ, τσάντα&#10;&#10;Περιγραφή που δημιουργήθηκε αυτόματα">
            <a:extLst>
              <a:ext uri="{FF2B5EF4-FFF2-40B4-BE49-F238E27FC236}">
                <a16:creationId xmlns:a16="http://schemas.microsoft.com/office/drawing/2014/main" id="{BA60CC22-5F39-8E8F-58BE-5DB9BDD0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73" y="1259778"/>
            <a:ext cx="3021553" cy="30215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363" name="Google Shape;363;p30"/>
          <p:cNvSpPr/>
          <p:nvPr/>
        </p:nvSpPr>
        <p:spPr>
          <a:xfrm>
            <a:off x="7524751" y="3887550"/>
            <a:ext cx="1619286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7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ΠΑΡΑΔΕΙΓΜΑ</a:t>
            </a:r>
            <a:endParaRPr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" name="Google Shape;727;p47"/>
          <p:cNvPicPr preferRelativeResize="0"/>
          <p:nvPr/>
        </p:nvPicPr>
        <p:blipFill rotWithShape="1">
          <a:blip r:embed="rId3">
            <a:alphaModFix/>
          </a:blip>
          <a:srcRect l="61241" r="15108"/>
          <a:stretch/>
        </p:blipFill>
        <p:spPr>
          <a:xfrm>
            <a:off x="0" y="0"/>
            <a:ext cx="18231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8" name="Google Shape;728;p47"/>
          <p:cNvGrpSpPr/>
          <p:nvPr/>
        </p:nvGrpSpPr>
        <p:grpSpPr>
          <a:xfrm>
            <a:off x="1223348" y="4553184"/>
            <a:ext cx="1015032" cy="325196"/>
            <a:chOff x="1156673" y="4600809"/>
            <a:chExt cx="1015032" cy="325196"/>
          </a:xfrm>
        </p:grpSpPr>
        <p:sp>
          <p:nvSpPr>
            <p:cNvPr id="729" name="Google Shape;729;p47"/>
            <p:cNvSpPr/>
            <p:nvPr/>
          </p:nvSpPr>
          <p:spPr>
            <a:xfrm>
              <a:off x="1937576" y="4600809"/>
              <a:ext cx="234129" cy="75728"/>
            </a:xfrm>
            <a:custGeom>
              <a:avLst/>
              <a:gdLst/>
              <a:ahLst/>
              <a:cxnLst/>
              <a:rect l="l" t="t" r="r" b="b"/>
              <a:pathLst>
                <a:path w="6001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394514" y="4600809"/>
              <a:ext cx="440870" cy="75728"/>
            </a:xfrm>
            <a:custGeom>
              <a:avLst/>
              <a:gdLst/>
              <a:ahLst/>
              <a:cxnLst/>
              <a:rect l="l" t="t" r="r" b="b"/>
              <a:pathLst>
                <a:path w="1130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1156673" y="4725738"/>
              <a:ext cx="474774" cy="75767"/>
            </a:xfrm>
            <a:custGeom>
              <a:avLst/>
              <a:gdLst/>
              <a:ahLst/>
              <a:cxnLst/>
              <a:rect l="l" t="t" r="r" b="b"/>
              <a:pathLst>
                <a:path w="12169" h="1942" extrusionOk="0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1718307" y="4725738"/>
              <a:ext cx="453393" cy="75767"/>
            </a:xfrm>
            <a:custGeom>
              <a:avLst/>
              <a:gdLst/>
              <a:ahLst/>
              <a:cxnLst/>
              <a:rect l="l" t="t" r="r" b="b"/>
              <a:pathLst>
                <a:path w="11621" h="1942" extrusionOk="0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1536688" y="4850706"/>
              <a:ext cx="635008" cy="75299"/>
            </a:xfrm>
            <a:custGeom>
              <a:avLst/>
              <a:gdLst/>
              <a:ahLst/>
              <a:cxnLst/>
              <a:rect l="l" t="t" r="r" b="b"/>
              <a:pathLst>
                <a:path w="16276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Εικόνα 10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BA6B1815-1DAC-9632-AABF-4535A483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315" y="3265846"/>
            <a:ext cx="2725005" cy="52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Εικόνα 1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3BF6318C-FE4C-BC84-D80D-40BC6AD47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765" y="1012200"/>
            <a:ext cx="4450195" cy="2047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Εικόνα 14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EF0EBE90-9BE0-A093-05BF-4034C96FB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994" y="3246693"/>
            <a:ext cx="2503382" cy="615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Εικόνα 16" descr="Εικόνα που περιέχει κείμενο, γραμματοσειρά, στιγμιότυπο οθόνης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0DDFEF0C-DAA3-D9E2-A63B-6744407FD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9311" y="4192303"/>
            <a:ext cx="3970268" cy="56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CFEED00D-D3D4-3AAC-131B-F4840D4AF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FF2B5EF4-FFF2-40B4-BE49-F238E27FC236}">
                <a16:creationId xmlns:a16="http://schemas.microsoft.com/office/drawing/2014/main" id="{7BD72270-436E-DCE3-A06B-DBB1A273A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Padding</a:t>
            </a:r>
            <a:endParaRPr dirty="0"/>
          </a:p>
        </p:txBody>
      </p:sp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191EE0D3-2EF0-18BF-6DDE-3B05ED42423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53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"/>
          <p:cNvSpPr txBox="1">
            <a:spLocks noGrp="1"/>
          </p:cNvSpPr>
          <p:nvPr>
            <p:ph type="title"/>
          </p:nvPr>
        </p:nvSpPr>
        <p:spPr>
          <a:xfrm>
            <a:off x="623400" y="1605126"/>
            <a:ext cx="8520600" cy="1382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Bahnschrift" panose="020B0502040204020203" pitchFamily="34" charset="0"/>
              </a:rPr>
              <a:t>To Padding </a:t>
            </a:r>
            <a:r>
              <a:rPr lang="el-GR" sz="1600" dirty="0">
                <a:latin typeface="Bahnschrift" panose="020B0502040204020203" pitchFamily="34" charset="0"/>
              </a:rPr>
              <a:t>είναι μια κλάση με την οποία προστίθεται</a:t>
            </a:r>
            <a:br>
              <a:rPr lang="el-GR" sz="1600" dirty="0">
                <a:latin typeface="Bahnschrift" panose="020B0502040204020203" pitchFamily="34" charset="0"/>
              </a:rPr>
            </a:br>
            <a:r>
              <a:rPr lang="el-GR" sz="1600" dirty="0">
                <a:latin typeface="Bahnschrift" panose="020B0502040204020203" pitchFamily="34" charset="0"/>
              </a:rPr>
              <a:t>ένα κενό πλαίσιο περιμετρικά γύρω από το κείμενο.</a:t>
            </a:r>
            <a:br>
              <a:rPr lang="el-GR" sz="1600" dirty="0">
                <a:latin typeface="Bahnschrift" panose="020B0502040204020203" pitchFamily="34" charset="0"/>
              </a:rPr>
            </a:br>
            <a:r>
              <a:rPr lang="el-GR" sz="1600" dirty="0">
                <a:latin typeface="Bahnschrift" panose="020B0502040204020203" pitchFamily="34" charset="0"/>
              </a:rPr>
              <a:t>Μπορούμε να θέσουμε το </a:t>
            </a:r>
            <a:r>
              <a:rPr lang="en-US" sz="1600" dirty="0">
                <a:latin typeface="Bahnschrift" panose="020B0502040204020203" pitchFamily="34" charset="0"/>
              </a:rPr>
              <a:t>padding </a:t>
            </a:r>
            <a:r>
              <a:rPr lang="el-GR" sz="1600" dirty="0">
                <a:latin typeface="Bahnschrift" panose="020B0502040204020203" pitchFamily="34" charset="0"/>
              </a:rPr>
              <a:t>με μια τιμή</a:t>
            </a:r>
            <a:br>
              <a:rPr lang="el-GR" sz="1600" dirty="0">
                <a:latin typeface="Bahnschrift" panose="020B0502040204020203" pitchFamily="34" charset="0"/>
              </a:rPr>
            </a:br>
            <a:r>
              <a:rPr lang="el-GR" sz="1600" dirty="0">
                <a:latin typeface="Bahnschrift" panose="020B0502040204020203" pitchFamily="34" charset="0"/>
              </a:rPr>
              <a:t>η οποία θα δηλώνει το κενό γύρω από το κείμενο,</a:t>
            </a:r>
            <a:br>
              <a:rPr lang="el-GR" sz="1600" dirty="0">
                <a:latin typeface="Bahnschrift" panose="020B0502040204020203" pitchFamily="34" charset="0"/>
              </a:rPr>
            </a:br>
            <a:r>
              <a:rPr lang="el-GR" sz="1600" dirty="0">
                <a:latin typeface="Bahnschrift" panose="020B0502040204020203" pitchFamily="34" charset="0"/>
              </a:rPr>
              <a:t>ή σε </a:t>
            </a:r>
            <a:r>
              <a:rPr lang="en-US" sz="1600" dirty="0">
                <a:latin typeface="Bahnschrift" panose="020B0502040204020203" pitchFamily="34" charset="0"/>
              </a:rPr>
              <a:t>tuple</a:t>
            </a:r>
            <a:r>
              <a:rPr lang="el-GR" sz="1600" dirty="0">
                <a:latin typeface="Bahnschrift" panose="020B0502040204020203" pitchFamily="34" charset="0"/>
              </a:rPr>
              <a:t> με 2 ή 4 μεταβλητές που θα δηλώνει το κενό</a:t>
            </a:r>
            <a:br>
              <a:rPr lang="el-GR" sz="1600" dirty="0">
                <a:latin typeface="Bahnschrift" panose="020B0502040204020203" pitchFamily="34" charset="0"/>
              </a:rPr>
            </a:br>
            <a:r>
              <a:rPr lang="el-GR" sz="1600" dirty="0">
                <a:latin typeface="Bahnschrift" panose="020B0502040204020203" pitchFamily="34" charset="0"/>
              </a:rPr>
              <a:t>αντίστοιχα πάνω, δεξιά, κάτω και αριστερά του κειμένου</a:t>
            </a:r>
            <a:r>
              <a:rPr lang="en" sz="1600" dirty="0">
                <a:latin typeface="Bahnschrift" panose="020B0502040204020203" pitchFamily="34" charset="0"/>
              </a:rPr>
              <a:t> </a:t>
            </a:r>
            <a:endParaRPr sz="16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A772DD88-DE13-9B85-4116-F7E18B338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C90287B9-090D-F939-1246-4C4FFCC4AEE0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ΠΑΡΑΔΕΙΓΜΑΤΑ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EBB470DF-3B21-90C8-30FD-4EBACC7BDCB8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98C902AE-DDE7-456B-4ABD-C5296FF7A73C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3F45000E-B632-79FF-4F33-1FC6AFF9C065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EFDAEC6C-8062-EE24-ABE5-A3E5E73A17E8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D8FAD5AB-8C47-DB8D-88DF-8084E4077EEF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EC61928B-7827-D1F7-465D-D4DA202FCD3D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>
            <a:extLst>
              <a:ext uri="{FF2B5EF4-FFF2-40B4-BE49-F238E27FC236}">
                <a16:creationId xmlns:a16="http://schemas.microsoft.com/office/drawing/2014/main" id="{3101F151-F148-B13F-7182-331B7462471B}"/>
              </a:ext>
            </a:extLst>
          </p:cNvPr>
          <p:cNvSpPr/>
          <p:nvPr/>
        </p:nvSpPr>
        <p:spPr>
          <a:xfrm flipH="1">
            <a:off x="7857301" y="930311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Εικόνα 3" descr="Εικόνα που περιέχει κείμενο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FF6B1DC-EFE1-3E62-19C4-49859E56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80" y="1593105"/>
            <a:ext cx="2898413" cy="92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Εικόνα 7" descr="Εικόνα που περιέχει κείμενο, γραμματοσειρά, γραφικά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158DA6FB-19B8-06B6-986A-73B32B4A3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90" y="3421838"/>
            <a:ext cx="771429" cy="65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5141A-9A54-BC7F-2610-ECA1E8C6984E}"/>
              </a:ext>
            </a:extLst>
          </p:cNvPr>
          <p:cNvSpPr txBox="1"/>
          <p:nvPr/>
        </p:nvSpPr>
        <p:spPr>
          <a:xfrm>
            <a:off x="1895707" y="3117846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A7D0E-4C0E-57BD-44BA-213B4C240673}"/>
              </a:ext>
            </a:extLst>
          </p:cNvPr>
          <p:cNvSpPr txBox="1"/>
          <p:nvPr/>
        </p:nvSpPr>
        <p:spPr>
          <a:xfrm>
            <a:off x="2448078" y="3596520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2419D-A946-0FC3-E625-536AC3750395}"/>
              </a:ext>
            </a:extLst>
          </p:cNvPr>
          <p:cNvSpPr txBox="1"/>
          <p:nvPr/>
        </p:nvSpPr>
        <p:spPr>
          <a:xfrm>
            <a:off x="1895707" y="4162344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BC789E-08A3-4C7A-D1E2-04BB407B661F}"/>
              </a:ext>
            </a:extLst>
          </p:cNvPr>
          <p:cNvSpPr txBox="1"/>
          <p:nvPr/>
        </p:nvSpPr>
        <p:spPr>
          <a:xfrm>
            <a:off x="1345970" y="3596519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" name="Εικόνα 19" descr="Εικόνα που περιέχει στιγμιότυπο οθόνης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C6100BA-602F-852E-61A0-8BCDCEFAD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862" y="2976332"/>
            <a:ext cx="1876431" cy="136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F50BED-E3F1-7B12-3518-D83F96D438D2}"/>
              </a:ext>
            </a:extLst>
          </p:cNvPr>
          <p:cNvSpPr txBox="1"/>
          <p:nvPr/>
        </p:nvSpPr>
        <p:spPr>
          <a:xfrm>
            <a:off x="6180612" y="2653535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2418C-1719-083B-0F2F-C88C6E3D5D03}"/>
              </a:ext>
            </a:extLst>
          </p:cNvPr>
          <p:cNvSpPr txBox="1"/>
          <p:nvPr/>
        </p:nvSpPr>
        <p:spPr>
          <a:xfrm>
            <a:off x="6180612" y="4492523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F00E3D-E817-0D66-58A0-26F6587858F0}"/>
              </a:ext>
            </a:extLst>
          </p:cNvPr>
          <p:cNvSpPr txBox="1"/>
          <p:nvPr/>
        </p:nvSpPr>
        <p:spPr>
          <a:xfrm>
            <a:off x="7506310" y="3503883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DE356F-80D8-077D-9403-FED02DAC863E}"/>
              </a:ext>
            </a:extLst>
          </p:cNvPr>
          <p:cNvSpPr txBox="1"/>
          <p:nvPr/>
        </p:nvSpPr>
        <p:spPr>
          <a:xfrm>
            <a:off x="4822125" y="3503882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Εικόνα 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D6CA8B33-18DF-194D-B864-D45829D5D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212" y="1632530"/>
            <a:ext cx="5150327" cy="8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00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8F696862-17EA-7CFC-E667-15B650A2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FF2B5EF4-FFF2-40B4-BE49-F238E27FC236}">
                <a16:creationId xmlns:a16="http://schemas.microsoft.com/office/drawing/2014/main" id="{AC26CB18-156A-3922-271C-7E12F6CDF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dirty="0"/>
              <a:t>Εκσφαλμάτωση</a:t>
            </a:r>
            <a:br>
              <a:rPr lang="en-US" sz="3200" dirty="0"/>
            </a:br>
            <a:r>
              <a:rPr lang="el-GR" sz="3200" dirty="0"/>
              <a:t>(</a:t>
            </a:r>
            <a:r>
              <a:rPr lang="en-US" sz="3200" dirty="0"/>
              <a:t>Traceback Handling)</a:t>
            </a:r>
            <a:endParaRPr sz="3200" dirty="0"/>
          </a:p>
        </p:txBody>
      </p:sp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5BEFAA6B-08E5-1354-8A9C-0D3C6CFD7E1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</a:t>
            </a:r>
            <a:r>
              <a:rPr lang="el-GR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01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9BD2C4EC-DE73-E95C-AC22-368C0B66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D4898AE-4CA8-1A4D-5C6A-537C944F98E2}"/>
              </a:ext>
            </a:extLst>
          </p:cNvPr>
          <p:cNvSpPr/>
          <p:nvPr/>
        </p:nvSpPr>
        <p:spPr>
          <a:xfrm>
            <a:off x="1504807" y="939515"/>
            <a:ext cx="6125737" cy="20094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AD0A3BB0-809D-BD47-4BC9-953039EF4D06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Traceback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4D2798C8-8A60-F7D4-4556-04794D6A1CDB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19D2C728-F642-F64C-AEC9-D2EDA057AF9B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6E02043D-09EB-DAA4-363E-F7E0D58D4C5F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C4D4D049-58EE-F09D-D3B9-C8DBF3630583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86814EB1-423B-D6EE-83D1-A8E3D79BD4D9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95C57CAC-9BC1-555F-C943-40469A972C04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>
            <a:extLst>
              <a:ext uri="{FF2B5EF4-FFF2-40B4-BE49-F238E27FC236}">
                <a16:creationId xmlns:a16="http://schemas.microsoft.com/office/drawing/2014/main" id="{86676FF9-8D68-7660-86FB-24661F1E426C}"/>
              </a:ext>
            </a:extLst>
          </p:cNvPr>
          <p:cNvSpPr/>
          <p:nvPr/>
        </p:nvSpPr>
        <p:spPr>
          <a:xfrm flipH="1">
            <a:off x="7857301" y="930311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A925B4F-9451-56CE-1239-6381DE951BEA}"/>
              </a:ext>
            </a:extLst>
          </p:cNvPr>
          <p:cNvSpPr/>
          <p:nvPr/>
        </p:nvSpPr>
        <p:spPr>
          <a:xfrm>
            <a:off x="1521869" y="1109160"/>
            <a:ext cx="6094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Η </a:t>
            </a:r>
            <a:r>
              <a:rPr lang="el-GR" sz="1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rich</a:t>
            </a:r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μας δίνει την δυνατότητα να μορφοποιήσουμε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καλύτερα τις ενδείξεις σφαλμάτων της </a:t>
            </a:r>
            <a:r>
              <a:rPr lang="el-GR" sz="1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python</a:t>
            </a:r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μέσω του </a:t>
            </a:r>
            <a:r>
              <a:rPr lang="el-GR" sz="1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submodule</a:t>
            </a:r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1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rich.traceback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Αρκεί να κάνω import την συνάρτηση </a:t>
            </a:r>
            <a:r>
              <a:rPr lang="el-GR" sz="1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install</a:t>
            </a:r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από το </a:t>
            </a:r>
            <a:r>
              <a:rPr lang="el-GR" sz="1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rich.traceback</a:t>
            </a:r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και η </a:t>
            </a:r>
            <a:r>
              <a:rPr lang="el-GR" sz="1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rich</a:t>
            </a:r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αυτόματα θα μορφοποιεί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τα σφάλματα με έναν πιο </a:t>
            </a:r>
            <a:r>
              <a:rPr lang="el-GR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εύληπτο</a:t>
            </a:r>
            <a:r>
              <a:rPr lang="el-G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τρόπο .</a:t>
            </a:r>
          </a:p>
        </p:txBody>
      </p:sp>
      <p:pic>
        <p:nvPicPr>
          <p:cNvPr id="5" name="Εικόνα 4" descr="Εικόνα που περιέχει κείμενο, γραμμή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41EA5B77-1239-D03E-394A-892FFE31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76" y="3219214"/>
            <a:ext cx="7013671" cy="1426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6717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0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ΣΥΓΚΡΙΣΗ </a:t>
            </a:r>
            <a:r>
              <a:rPr lang="en-US" dirty="0"/>
              <a:t>PYTHON-RICH</a:t>
            </a:r>
            <a:endParaRPr dirty="0"/>
          </a:p>
        </p:txBody>
      </p:sp>
      <p:pic>
        <p:nvPicPr>
          <p:cNvPr id="525" name="Google Shape;525;p4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9741" y="514381"/>
            <a:ext cx="2139696" cy="199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0" title="Gráfico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056" y="2742547"/>
            <a:ext cx="2139696" cy="1981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6B763AC3-C00D-DA8B-EA8A-087DED2A961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24900" y="1182901"/>
            <a:ext cx="1609800" cy="5811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highlight>
                  <a:srgbClr val="FF0000"/>
                </a:highlight>
              </a:rPr>
              <a:t>Python</a:t>
            </a:r>
            <a:endParaRPr lang="el-GR" sz="2800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522" name="Google Shape;522;p40"/>
          <p:cNvSpPr txBox="1">
            <a:spLocks noGrp="1"/>
          </p:cNvSpPr>
          <p:nvPr>
            <p:ph type="title" idx="3"/>
          </p:nvPr>
        </p:nvSpPr>
        <p:spPr>
          <a:xfrm>
            <a:off x="6524093" y="3442768"/>
            <a:ext cx="1609800" cy="5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highlight>
                  <a:srgbClr val="008000"/>
                </a:highlight>
              </a:rPr>
              <a:t>Rich</a:t>
            </a:r>
            <a:endParaRPr sz="3200" dirty="0">
              <a:highlight>
                <a:srgbClr val="008000"/>
              </a:highlight>
            </a:endParaRPr>
          </a:p>
        </p:txBody>
      </p:sp>
      <p:pic>
        <p:nvPicPr>
          <p:cNvPr id="5" name="Εικόνα 4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B9538D49-FA4F-97CA-210F-3F79E2808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444" y="1008292"/>
            <a:ext cx="5972146" cy="100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Εικόνα 6" descr="Εικόνα που περιέχει κείμενο, γραμμή, γραμματοσειρά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B0E8B9B-3298-8010-E1F5-B1547D9EA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27" y="3180818"/>
            <a:ext cx="5238293" cy="11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C71374E7-AB53-4EBA-28AF-A2C08F4DB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FF2B5EF4-FFF2-40B4-BE49-F238E27FC236}">
                <a16:creationId xmlns:a16="http://schemas.microsoft.com/office/drawing/2014/main" id="{35E3820F-B05C-9D03-BD59-465E02C09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Panel</a:t>
            </a:r>
            <a:endParaRPr dirty="0"/>
          </a:p>
        </p:txBody>
      </p:sp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B56BB559-F35B-4812-6393-F30718505A6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541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>
            <a:spLocks noGrp="1"/>
          </p:cNvSpPr>
          <p:nvPr>
            <p:ph type="title"/>
          </p:nvPr>
        </p:nvSpPr>
        <p:spPr>
          <a:xfrm>
            <a:off x="1999785" y="934699"/>
            <a:ext cx="4861932" cy="306487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Τα </a:t>
            </a:r>
            <a:r>
              <a:rPr lang="en-US" dirty="0">
                <a:latin typeface="Bahnschrift" panose="020B0502040204020203" pitchFamily="34" charset="0"/>
              </a:rPr>
              <a:t>Panel </a:t>
            </a:r>
            <a:r>
              <a:rPr lang="el-GR" dirty="0">
                <a:latin typeface="Bahnschrift" panose="020B0502040204020203" pitchFamily="34" charset="0"/>
              </a:rPr>
              <a:t>είναι ένας εύστροφος τρόπος να δημιουργήσουμε ένα πλαίσιο γύρω από το </a:t>
            </a:r>
            <a:r>
              <a:rPr lang="en-US" dirty="0">
                <a:latin typeface="Bahnschrift" panose="020B0502040204020203" pitchFamily="34" charset="0"/>
              </a:rPr>
              <a:t>output </a:t>
            </a:r>
            <a:r>
              <a:rPr lang="el-GR" dirty="0">
                <a:latin typeface="Bahnschrift" panose="020B0502040204020203" pitchFamily="34" charset="0"/>
              </a:rPr>
              <a:t>του κώδικά μας.</a:t>
            </a:r>
            <a:endParaRPr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1"/>
          <p:cNvSpPr txBox="1">
            <a:spLocks noGrp="1"/>
          </p:cNvSpPr>
          <p:nvPr>
            <p:ph type="title"/>
          </p:nvPr>
        </p:nvSpPr>
        <p:spPr>
          <a:xfrm>
            <a:off x="1277999" y="300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Παραδείγματα</a:t>
            </a:r>
            <a:endParaRPr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5" name="Google Shape;865;p51"/>
          <p:cNvPicPr preferRelativeResize="0"/>
          <p:nvPr/>
        </p:nvPicPr>
        <p:blipFill>
          <a:blip r:embed="rId3">
            <a:alphaModFix/>
          </a:blip>
          <a:srcRect r="19261" b="31095"/>
          <a:stretch/>
        </p:blipFill>
        <p:spPr>
          <a:xfrm>
            <a:off x="5805331" y="3959389"/>
            <a:ext cx="3521291" cy="1690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51"/>
          <p:cNvGrpSpPr/>
          <p:nvPr/>
        </p:nvGrpSpPr>
        <p:grpSpPr>
          <a:xfrm>
            <a:off x="8129098" y="1240508"/>
            <a:ext cx="1015038" cy="1948298"/>
            <a:chOff x="7397009" y="1731193"/>
            <a:chExt cx="1781706" cy="3419867"/>
          </a:xfrm>
        </p:grpSpPr>
        <p:sp>
          <p:nvSpPr>
            <p:cNvPr id="867" name="Google Shape;867;p51"/>
            <p:cNvSpPr/>
            <p:nvPr/>
          </p:nvSpPr>
          <p:spPr>
            <a:xfrm>
              <a:off x="7858529" y="1731193"/>
              <a:ext cx="1320185" cy="132176"/>
            </a:xfrm>
            <a:custGeom>
              <a:avLst/>
              <a:gdLst/>
              <a:ahLst/>
              <a:cxnLst/>
              <a:rect l="l" t="t" r="r" b="b"/>
              <a:pathLst>
                <a:path w="19277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7784360" y="1950550"/>
              <a:ext cx="865993" cy="132176"/>
            </a:xfrm>
            <a:custGeom>
              <a:avLst/>
              <a:gdLst/>
              <a:ahLst/>
              <a:cxnLst/>
              <a:rect l="l" t="t" r="r" b="b"/>
              <a:pathLst>
                <a:path w="1264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8855808" y="1950550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8445651" y="2169086"/>
              <a:ext cx="733063" cy="132998"/>
            </a:xfrm>
            <a:custGeom>
              <a:avLst/>
              <a:gdLst/>
              <a:ahLst/>
              <a:cxnLst/>
              <a:rect l="l" t="t" r="r" b="b"/>
              <a:pathLst>
                <a:path w="10704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8738356" y="2388443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7990637" y="2388443"/>
              <a:ext cx="597737" cy="132929"/>
            </a:xfrm>
            <a:custGeom>
              <a:avLst/>
              <a:gdLst/>
              <a:ahLst/>
              <a:cxnLst/>
              <a:rect l="l" t="t" r="r" b="b"/>
              <a:pathLst>
                <a:path w="8728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7683208" y="2607801"/>
              <a:ext cx="1495507" cy="132108"/>
            </a:xfrm>
            <a:custGeom>
              <a:avLst/>
              <a:gdLst/>
              <a:ahLst/>
              <a:cxnLst/>
              <a:rect l="l" t="t" r="r" b="b"/>
              <a:pathLst>
                <a:path w="21837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8298888" y="2827090"/>
              <a:ext cx="879827" cy="132176"/>
            </a:xfrm>
            <a:custGeom>
              <a:avLst/>
              <a:gdLst/>
              <a:ahLst/>
              <a:cxnLst/>
              <a:rect l="l" t="t" r="r" b="b"/>
              <a:pathLst>
                <a:path w="12847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8855808" y="304644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7784360" y="2169086"/>
              <a:ext cx="499050" cy="132998"/>
            </a:xfrm>
            <a:custGeom>
              <a:avLst/>
              <a:gdLst/>
              <a:ahLst/>
              <a:cxnLst/>
              <a:rect l="l" t="t" r="r" b="b"/>
              <a:pathLst>
                <a:path w="7287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8020017" y="4142344"/>
              <a:ext cx="322975" cy="132176"/>
            </a:xfrm>
            <a:custGeom>
              <a:avLst/>
              <a:gdLst/>
              <a:ahLst/>
              <a:cxnLst/>
              <a:rect l="l" t="t" r="r" b="b"/>
              <a:pathLst>
                <a:path w="4716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7521789" y="4142344"/>
              <a:ext cx="322153" cy="132176"/>
            </a:xfrm>
            <a:custGeom>
              <a:avLst/>
              <a:gdLst/>
              <a:ahLst/>
              <a:cxnLst/>
              <a:rect l="l" t="t" r="r" b="b"/>
              <a:pathLst>
                <a:path w="4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8152056" y="3264983"/>
              <a:ext cx="1026659" cy="132998"/>
            </a:xfrm>
            <a:custGeom>
              <a:avLst/>
              <a:gdLst/>
              <a:ahLst/>
              <a:cxnLst/>
              <a:rect l="l" t="t" r="r" b="b"/>
              <a:pathLst>
                <a:path w="14991" h="1942" extrusionOk="0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7784360" y="3484340"/>
              <a:ext cx="807301" cy="132929"/>
            </a:xfrm>
            <a:custGeom>
              <a:avLst/>
              <a:gdLst/>
              <a:ahLst/>
              <a:cxnLst/>
              <a:rect l="l" t="t" r="r" b="b"/>
              <a:pathLst>
                <a:path w="11788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8738356" y="3484340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7931945" y="3046447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8445651" y="3703698"/>
              <a:ext cx="733063" cy="132108"/>
            </a:xfrm>
            <a:custGeom>
              <a:avLst/>
              <a:gdLst/>
              <a:ahLst/>
              <a:cxnLst/>
              <a:rect l="l" t="t" r="r" b="b"/>
              <a:pathLst>
                <a:path w="10704" h="1929" extrusionOk="0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8855808" y="392298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7990637" y="3703698"/>
              <a:ext cx="322975" cy="132108"/>
            </a:xfrm>
            <a:custGeom>
              <a:avLst/>
              <a:gdLst/>
              <a:ahLst/>
              <a:cxnLst/>
              <a:rect l="l" t="t" r="r" b="b"/>
              <a:pathLst>
                <a:path w="4716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8445651" y="4142344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7858529" y="3922987"/>
              <a:ext cx="862774" cy="132176"/>
            </a:xfrm>
            <a:custGeom>
              <a:avLst/>
              <a:gdLst/>
              <a:ahLst/>
              <a:cxnLst/>
              <a:rect l="l" t="t" r="r" b="b"/>
              <a:pathLst>
                <a:path w="12598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7683208" y="4361702"/>
              <a:ext cx="1495507" cy="132176"/>
            </a:xfrm>
            <a:custGeom>
              <a:avLst/>
              <a:gdLst/>
              <a:ahLst/>
              <a:cxnLst/>
              <a:rect l="l" t="t" r="r" b="b"/>
              <a:pathLst>
                <a:path w="21837" h="1930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8767736" y="4580237"/>
              <a:ext cx="410978" cy="132929"/>
            </a:xfrm>
            <a:custGeom>
              <a:avLst/>
              <a:gdLst/>
              <a:ahLst/>
              <a:cxnLst/>
              <a:rect l="l" t="t" r="r" b="b"/>
              <a:pathLst>
                <a:path w="6001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7814494" y="4580237"/>
              <a:ext cx="773880" cy="132929"/>
            </a:xfrm>
            <a:custGeom>
              <a:avLst/>
              <a:gdLst/>
              <a:ahLst/>
              <a:cxnLst/>
              <a:rect l="l" t="t" r="r" b="b"/>
              <a:pathLst>
                <a:path w="1130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7397009" y="4799526"/>
              <a:ext cx="833394" cy="132998"/>
            </a:xfrm>
            <a:custGeom>
              <a:avLst/>
              <a:gdLst/>
              <a:ahLst/>
              <a:cxnLst/>
              <a:rect l="l" t="t" r="r" b="b"/>
              <a:pathLst>
                <a:path w="12169" h="1942" extrusionOk="0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8382851" y="4799526"/>
              <a:ext cx="795864" cy="132998"/>
            </a:xfrm>
            <a:custGeom>
              <a:avLst/>
              <a:gdLst/>
              <a:ahLst/>
              <a:cxnLst/>
              <a:rect l="l" t="t" r="r" b="b"/>
              <a:pathLst>
                <a:path w="11621" h="1942" extrusionOk="0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8064053" y="5018884"/>
              <a:ext cx="1114662" cy="132176"/>
            </a:xfrm>
            <a:custGeom>
              <a:avLst/>
              <a:gdLst/>
              <a:ahLst/>
              <a:cxnLst/>
              <a:rect l="l" t="t" r="r" b="b"/>
              <a:pathLst>
                <a:path w="16276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Εικόνα 2" descr="Εικόνα που περιέχει κείμενο, στιγμιότυπο οθόνης, γραμματοσειρά, ορθογώνιο παραλληλόγραμμο&#10;&#10;Περιγραφή που δημιουργήθηκε αυτόματα">
            <a:extLst>
              <a:ext uri="{FF2B5EF4-FFF2-40B4-BE49-F238E27FC236}">
                <a16:creationId xmlns:a16="http://schemas.microsoft.com/office/drawing/2014/main" id="{76B4D5F1-6A07-9556-93C7-6B9901468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54" y="3030571"/>
            <a:ext cx="3939881" cy="64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2">
                <a:alpha val="65000"/>
              </a:schemeClr>
            </a:outerShdw>
          </a:effectLst>
        </p:spPr>
      </p:pic>
      <p:pic>
        <p:nvPicPr>
          <p:cNvPr id="5" name="Εικόνα 4" descr="Εικόνα που περιέχει κείμενο, γραμματοσειρά, λευκό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8F3B06A6-550C-113E-76F4-7DCAE198B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67" y="1531190"/>
            <a:ext cx="4247057" cy="91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65000"/>
              </a:schemeClr>
            </a:outerShdw>
          </a:effectLst>
        </p:spPr>
      </p:pic>
      <p:pic>
        <p:nvPicPr>
          <p:cNvPr id="11" name="Εικόνα 10" descr="Εικόνα που περιέχει κείμενο, γραμματοσειρά, λευκό, ορθογώνιο παραλληλόγραμμο&#10;&#10;Περιγραφή που δημιουργήθηκε αυτόματα">
            <a:extLst>
              <a:ext uri="{FF2B5EF4-FFF2-40B4-BE49-F238E27FC236}">
                <a16:creationId xmlns:a16="http://schemas.microsoft.com/office/drawing/2014/main" id="{ECFEA401-F94E-7320-45B7-06DDA0483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5749" y="3053433"/>
            <a:ext cx="1943268" cy="624894"/>
          </a:xfrm>
          <a:prstGeom prst="rect">
            <a:avLst/>
          </a:prstGeom>
          <a:effectLst>
            <a:outerShdw blurRad="50800" dist="38100" dir="2700000" algn="tl" rotWithShape="0">
              <a:schemeClr val="bg2"/>
            </a:outerShdw>
          </a:effectLst>
        </p:spPr>
      </p:pic>
      <p:pic>
        <p:nvPicPr>
          <p:cNvPr id="13" name="Εικόνα 12" descr="Εικόνα που περιέχει κείμενο, γραμματοσειρά, στιγμιότυπο οθόνης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92E0C333-4A73-7BF7-FB13-BF4221C47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044" y="1555967"/>
            <a:ext cx="3406435" cy="845893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78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Pretty printing</a:t>
            </a:r>
            <a:endParaRPr dirty="0"/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C88F0667-7465-7A49-70B9-8F35CF51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FF2B5EF4-FFF2-40B4-BE49-F238E27FC236}">
                <a16:creationId xmlns:a16="http://schemas.microsoft.com/office/drawing/2014/main" id="{4A4552DC-9D40-6F14-0E00-218BA079E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Tables</a:t>
            </a:r>
            <a:endParaRPr dirty="0"/>
          </a:p>
        </p:txBody>
      </p:sp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F6AC8880-ED06-F478-905A-2BF182B6B99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</a:t>
            </a:r>
            <a:r>
              <a:rPr lang="el-GR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708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45"/>
          <p:cNvPicPr preferRelativeResize="0"/>
          <p:nvPr/>
        </p:nvPicPr>
        <p:blipFill rotWithShape="1">
          <a:blip r:embed="rId3">
            <a:alphaModFix/>
          </a:blip>
          <a:srcRect l="19480" t="1533" r="24168" b="20621"/>
          <a:stretch/>
        </p:blipFill>
        <p:spPr>
          <a:xfrm>
            <a:off x="440145" y="1359977"/>
            <a:ext cx="1749576" cy="24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5"/>
          <p:cNvSpPr/>
          <p:nvPr/>
        </p:nvSpPr>
        <p:spPr>
          <a:xfrm>
            <a:off x="4846935" y="1122556"/>
            <a:ext cx="4022002" cy="2654521"/>
          </a:xfrm>
          <a:custGeom>
            <a:avLst/>
            <a:gdLst/>
            <a:ahLst/>
            <a:cxnLst/>
            <a:rect l="l" t="t" r="r" b="b"/>
            <a:pathLst>
              <a:path w="104811" h="12026" extrusionOk="0">
                <a:moveTo>
                  <a:pt x="0" y="0"/>
                </a:moveTo>
                <a:lnTo>
                  <a:pt x="104811" y="0"/>
                </a:lnTo>
                <a:lnTo>
                  <a:pt x="104811" y="12025"/>
                </a:lnTo>
                <a:lnTo>
                  <a:pt x="0" y="1202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5"/>
          <p:cNvSpPr txBox="1">
            <a:spLocks noGrp="1"/>
          </p:cNvSpPr>
          <p:nvPr>
            <p:ph type="title" idx="3"/>
          </p:nvPr>
        </p:nvSpPr>
        <p:spPr>
          <a:xfrm>
            <a:off x="4906537" y="2184616"/>
            <a:ext cx="3962400" cy="265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Τα </a:t>
            </a:r>
            <a:r>
              <a:rPr lang="en-US" dirty="0">
                <a:latin typeface="Bahnschrift" panose="020B0502040204020203" pitchFamily="34" charset="0"/>
              </a:rPr>
              <a:t>tables</a:t>
            </a:r>
            <a:r>
              <a:rPr lang="el-GR" dirty="0">
                <a:latin typeface="Bahnschrift" panose="020B0502040204020203" pitchFamily="34" charset="0"/>
              </a:rPr>
              <a:t> είναι μια δυνατότητα παρουσίασης δεδομένων σε πίνακες! Θέτουμε γραμμές και στήλες, οι οποίες έπειτα τυπώνονται στο </a:t>
            </a:r>
            <a:r>
              <a:rPr lang="en-US" dirty="0">
                <a:latin typeface="Bahnschrift" panose="020B0502040204020203" pitchFamily="34" charset="0"/>
              </a:rPr>
              <a:t>terminal</a:t>
            </a:r>
            <a:endParaRPr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DBE8743A-83E5-E4EB-3676-935E9436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EAA55876-8704-2EB7-9D71-65F3C7EBE76E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69301" y="232468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CE919DC3-BAAA-D20A-78AF-4F3D459020CB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5CF7BE7B-4DED-94E3-6663-7EC3928A70CC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D8641F3B-4E45-50F6-9E85-0C385F2E05CF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7DC96E8F-A0E4-6DCE-2C1A-1CCC7F36E6F4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B497A202-7F78-ACE7-A186-3C9A55EC603A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BED645A0-B9D6-FBC2-4ADF-632499EEEA23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>
            <a:extLst>
              <a:ext uri="{FF2B5EF4-FFF2-40B4-BE49-F238E27FC236}">
                <a16:creationId xmlns:a16="http://schemas.microsoft.com/office/drawing/2014/main" id="{376520ED-640F-A6F5-6D1F-49D4FFD90633}"/>
              </a:ext>
            </a:extLst>
          </p:cNvPr>
          <p:cNvSpPr/>
          <p:nvPr/>
        </p:nvSpPr>
        <p:spPr>
          <a:xfrm flipH="1">
            <a:off x="7857301" y="930311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6B4AE2-D08E-7EBE-C833-84924BC4EC5D}"/>
              </a:ext>
            </a:extLst>
          </p:cNvPr>
          <p:cNvSpPr txBox="1"/>
          <p:nvPr/>
        </p:nvSpPr>
        <p:spPr>
          <a:xfrm>
            <a:off x="6180612" y="2653535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Εικόνα 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59C5477-34C4-8875-2EA5-7F998C5D8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78" y="879228"/>
            <a:ext cx="4697043" cy="2177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Εικόνα 5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54500865-2E00-7597-8E46-6BABE457A7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31" r="803"/>
          <a:stretch/>
        </p:blipFill>
        <p:spPr>
          <a:xfrm>
            <a:off x="891026" y="3174769"/>
            <a:ext cx="7293969" cy="1788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312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9"/>
          <p:cNvSpPr txBox="1">
            <a:spLocks noGrp="1"/>
          </p:cNvSpPr>
          <p:nvPr>
            <p:ph type="body" idx="1"/>
          </p:nvPr>
        </p:nvSpPr>
        <p:spPr>
          <a:xfrm>
            <a:off x="1341120" y="229353"/>
            <a:ext cx="7676850" cy="21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Σαφώς γίνεται να επεξεργαστούμε τον πίνακα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όσον αναφορά των αριθμών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στύλων του και το χρώμα των ορίων.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Αν δεν συμπεριλάβουμε γραμμές, μπορούμε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να χρησιμοποιήσουμε τα </a:t>
            </a:r>
            <a:r>
              <a:rPr lang="en-US" dirty="0">
                <a:latin typeface="Bahnschrift" panose="020B0502040204020203" pitchFamily="34" charset="0"/>
              </a:rPr>
              <a:t>tables</a:t>
            </a:r>
            <a:r>
              <a:rPr lang="el-GR" dirty="0">
                <a:latin typeface="Bahnschrift" panose="020B0502040204020203" pitchFamily="34" charset="0"/>
              </a:rPr>
              <a:t> για να διατάξουμε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το κείμενο μας στο </a:t>
            </a:r>
            <a:r>
              <a:rPr lang="en-US" dirty="0">
                <a:latin typeface="Bahnschrift" panose="020B0502040204020203" pitchFamily="34" charset="0"/>
              </a:rPr>
              <a:t>terminal</a:t>
            </a:r>
            <a:r>
              <a:rPr lang="el-GR" dirty="0">
                <a:latin typeface="Bahnschrift" panose="020B0502040204020203" pitchFamily="34" charset="0"/>
              </a:rPr>
              <a:t>, όπως στο παρακάτω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παράδειγμα, στο οποίο το κείμενο βρίσκεται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Bahnschrift" panose="020B0502040204020203" pitchFamily="34" charset="0"/>
              </a:rPr>
              <a:t>στις δύο αντίθετες άκρες.</a:t>
            </a:r>
          </a:p>
        </p:txBody>
      </p:sp>
      <p:sp>
        <p:nvSpPr>
          <p:cNvPr id="775" name="Google Shape;775;p49"/>
          <p:cNvSpPr txBox="1">
            <a:spLocks noGrp="1"/>
          </p:cNvSpPr>
          <p:nvPr>
            <p:ph type="title"/>
          </p:nvPr>
        </p:nvSpPr>
        <p:spPr>
          <a:xfrm>
            <a:off x="-713130" y="229353"/>
            <a:ext cx="3254995" cy="1190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Επιπλέον…</a:t>
            </a:r>
          </a:p>
        </p:txBody>
      </p:sp>
      <p:sp>
        <p:nvSpPr>
          <p:cNvPr id="810" name="Google Shape;810;p49"/>
          <p:cNvSpPr/>
          <p:nvPr/>
        </p:nvSpPr>
        <p:spPr>
          <a:xfrm>
            <a:off x="3349585" y="2508603"/>
            <a:ext cx="322681" cy="55236"/>
          </a:xfrm>
          <a:custGeom>
            <a:avLst/>
            <a:gdLst/>
            <a:ahLst/>
            <a:cxnLst/>
            <a:rect l="l" t="t" r="r" b="b"/>
            <a:pathLst>
              <a:path w="17882" h="3061" extrusionOk="0">
                <a:moveTo>
                  <a:pt x="675" y="0"/>
                </a:moveTo>
                <a:cubicBezTo>
                  <a:pt x="242" y="0"/>
                  <a:pt x="1" y="121"/>
                  <a:pt x="145" y="265"/>
                </a:cubicBezTo>
                <a:lnTo>
                  <a:pt x="2314" y="2771"/>
                </a:lnTo>
                <a:cubicBezTo>
                  <a:pt x="2435" y="2916"/>
                  <a:pt x="2892" y="3036"/>
                  <a:pt x="3350" y="3036"/>
                </a:cubicBezTo>
                <a:lnTo>
                  <a:pt x="17206" y="3060"/>
                </a:lnTo>
                <a:cubicBezTo>
                  <a:pt x="17664" y="3060"/>
                  <a:pt x="17881" y="2940"/>
                  <a:pt x="17737" y="2795"/>
                </a:cubicBezTo>
                <a:lnTo>
                  <a:pt x="15013" y="289"/>
                </a:lnTo>
                <a:cubicBezTo>
                  <a:pt x="14869" y="145"/>
                  <a:pt x="14387" y="24"/>
                  <a:pt x="13977" y="24"/>
                </a:cubicBezTo>
                <a:lnTo>
                  <a:pt x="675" y="0"/>
                </a:lnTo>
                <a:close/>
              </a:path>
            </a:pathLst>
          </a:custGeom>
          <a:solidFill>
            <a:srgbClr val="1B1464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9"/>
          <p:cNvSpPr/>
          <p:nvPr/>
        </p:nvSpPr>
        <p:spPr>
          <a:xfrm>
            <a:off x="3415683" y="2699050"/>
            <a:ext cx="228738" cy="54821"/>
          </a:xfrm>
          <a:custGeom>
            <a:avLst/>
            <a:gdLst/>
            <a:ahLst/>
            <a:cxnLst/>
            <a:rect l="l" t="t" r="r" b="b"/>
            <a:pathLst>
              <a:path w="12676" h="3038" extrusionOk="0">
                <a:moveTo>
                  <a:pt x="796" y="1"/>
                </a:moveTo>
                <a:cubicBezTo>
                  <a:pt x="290" y="1"/>
                  <a:pt x="0" y="97"/>
                  <a:pt x="121" y="266"/>
                </a:cubicBezTo>
                <a:lnTo>
                  <a:pt x="2121" y="2772"/>
                </a:lnTo>
                <a:cubicBezTo>
                  <a:pt x="2242" y="2917"/>
                  <a:pt x="2748" y="3037"/>
                  <a:pt x="3254" y="3037"/>
                </a:cubicBezTo>
                <a:lnTo>
                  <a:pt x="11881" y="3037"/>
                </a:lnTo>
                <a:cubicBezTo>
                  <a:pt x="12387" y="3037"/>
                  <a:pt x="12676" y="2917"/>
                  <a:pt x="12531" y="2772"/>
                </a:cubicBezTo>
                <a:lnTo>
                  <a:pt x="10218" y="266"/>
                </a:lnTo>
                <a:cubicBezTo>
                  <a:pt x="10097" y="121"/>
                  <a:pt x="9591" y="1"/>
                  <a:pt x="9085" y="1"/>
                </a:cubicBezTo>
                <a:close/>
              </a:path>
            </a:pathLst>
          </a:custGeom>
          <a:solidFill>
            <a:srgbClr val="1B1464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9"/>
          <p:cNvSpPr/>
          <p:nvPr/>
        </p:nvSpPr>
        <p:spPr>
          <a:xfrm>
            <a:off x="3629192" y="2699050"/>
            <a:ext cx="236137" cy="54821"/>
          </a:xfrm>
          <a:custGeom>
            <a:avLst/>
            <a:gdLst/>
            <a:ahLst/>
            <a:cxnLst/>
            <a:rect l="l" t="t" r="r" b="b"/>
            <a:pathLst>
              <a:path w="13086" h="3038" extrusionOk="0">
                <a:moveTo>
                  <a:pt x="772" y="1"/>
                </a:moveTo>
                <a:cubicBezTo>
                  <a:pt x="266" y="1"/>
                  <a:pt x="0" y="121"/>
                  <a:pt x="121" y="266"/>
                </a:cubicBezTo>
                <a:lnTo>
                  <a:pt x="2507" y="2772"/>
                </a:lnTo>
                <a:cubicBezTo>
                  <a:pt x="2627" y="2917"/>
                  <a:pt x="3157" y="3037"/>
                  <a:pt x="3663" y="3037"/>
                </a:cubicBezTo>
                <a:lnTo>
                  <a:pt x="12290" y="3037"/>
                </a:lnTo>
                <a:cubicBezTo>
                  <a:pt x="12796" y="3037"/>
                  <a:pt x="13085" y="2917"/>
                  <a:pt x="12917" y="2772"/>
                </a:cubicBezTo>
                <a:lnTo>
                  <a:pt x="10242" y="266"/>
                </a:lnTo>
                <a:cubicBezTo>
                  <a:pt x="10073" y="121"/>
                  <a:pt x="9567" y="1"/>
                  <a:pt x="9061" y="1"/>
                </a:cubicBezTo>
                <a:close/>
              </a:path>
            </a:pathLst>
          </a:custGeom>
          <a:solidFill>
            <a:srgbClr val="1B1464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9"/>
          <p:cNvSpPr/>
          <p:nvPr/>
        </p:nvSpPr>
        <p:spPr>
          <a:xfrm>
            <a:off x="3508308" y="2571653"/>
            <a:ext cx="220474" cy="54803"/>
          </a:xfrm>
          <a:custGeom>
            <a:avLst/>
            <a:gdLst/>
            <a:ahLst/>
            <a:cxnLst/>
            <a:rect l="l" t="t" r="r" b="b"/>
            <a:pathLst>
              <a:path w="12218" h="3037" extrusionOk="0">
                <a:moveTo>
                  <a:pt x="699" y="0"/>
                </a:moveTo>
                <a:cubicBezTo>
                  <a:pt x="241" y="0"/>
                  <a:pt x="0" y="97"/>
                  <a:pt x="145" y="265"/>
                </a:cubicBezTo>
                <a:lnTo>
                  <a:pt x="2506" y="2771"/>
                </a:lnTo>
                <a:cubicBezTo>
                  <a:pt x="2651" y="2916"/>
                  <a:pt x="3133" y="3037"/>
                  <a:pt x="3615" y="3037"/>
                </a:cubicBezTo>
                <a:lnTo>
                  <a:pt x="11495" y="3037"/>
                </a:lnTo>
                <a:cubicBezTo>
                  <a:pt x="11953" y="3037"/>
                  <a:pt x="12218" y="2916"/>
                  <a:pt x="12049" y="2771"/>
                </a:cubicBezTo>
                <a:lnTo>
                  <a:pt x="9374" y="265"/>
                </a:lnTo>
                <a:cubicBezTo>
                  <a:pt x="9206" y="121"/>
                  <a:pt x="8724" y="0"/>
                  <a:pt x="8290" y="0"/>
                </a:cubicBezTo>
                <a:close/>
              </a:path>
            </a:pathLst>
          </a:custGeom>
          <a:solidFill>
            <a:srgbClr val="1B1464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9"/>
          <p:cNvSpPr/>
          <p:nvPr/>
        </p:nvSpPr>
        <p:spPr>
          <a:xfrm>
            <a:off x="3481349" y="2635135"/>
            <a:ext cx="315715" cy="55236"/>
          </a:xfrm>
          <a:custGeom>
            <a:avLst/>
            <a:gdLst/>
            <a:ahLst/>
            <a:cxnLst/>
            <a:rect l="l" t="t" r="r" b="b"/>
            <a:pathLst>
              <a:path w="17496" h="3061" extrusionOk="0">
                <a:moveTo>
                  <a:pt x="747" y="0"/>
                </a:moveTo>
                <a:cubicBezTo>
                  <a:pt x="289" y="0"/>
                  <a:pt x="0" y="121"/>
                  <a:pt x="145" y="290"/>
                </a:cubicBezTo>
                <a:lnTo>
                  <a:pt x="2338" y="2772"/>
                </a:lnTo>
                <a:cubicBezTo>
                  <a:pt x="2482" y="2940"/>
                  <a:pt x="2988" y="3061"/>
                  <a:pt x="3470" y="3061"/>
                </a:cubicBezTo>
                <a:lnTo>
                  <a:pt x="16748" y="3061"/>
                </a:lnTo>
                <a:cubicBezTo>
                  <a:pt x="17230" y="3061"/>
                  <a:pt x="17495" y="2940"/>
                  <a:pt x="17351" y="2796"/>
                </a:cubicBezTo>
                <a:lnTo>
                  <a:pt x="14652" y="290"/>
                </a:lnTo>
                <a:cubicBezTo>
                  <a:pt x="14507" y="145"/>
                  <a:pt x="14001" y="25"/>
                  <a:pt x="13543" y="25"/>
                </a:cubicBezTo>
                <a:lnTo>
                  <a:pt x="747" y="0"/>
                </a:lnTo>
                <a:close/>
              </a:path>
            </a:pathLst>
          </a:custGeom>
          <a:solidFill>
            <a:srgbClr val="1B1464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DCE5F4-25E9-75E2-21EB-8F11893A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5" y="4223855"/>
            <a:ext cx="8782705" cy="22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Εικόνα 4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F54D4AF-0C36-1592-A81D-F7FCF4315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6" y="2212334"/>
            <a:ext cx="6076238" cy="1792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0B3F2D5C-F99D-6010-4F2E-898A3B9C6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064376D3-3ED0-4BEB-6B90-362BE812C72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59400" y="25717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Monotype Corsiva" panose="03010101010201010101" pitchFamily="66" charset="0"/>
              </a:rPr>
              <a:t>Fin.</a:t>
            </a:r>
            <a:endParaRPr dirty="0">
              <a:latin typeface="Monotype Corsiva" panose="03010101010201010101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67FD5F-37B9-6325-2E07-F8FCB058C95F}"/>
              </a:ext>
            </a:extLst>
          </p:cNvPr>
          <p:cNvSpPr txBox="1"/>
          <p:nvPr/>
        </p:nvSpPr>
        <p:spPr>
          <a:xfrm>
            <a:off x="3236538" y="3456878"/>
            <a:ext cx="2670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Bahnschrift" panose="020B0502040204020203" pitchFamily="34" charset="0"/>
              </a:rPr>
              <a:t>Ευχαριστούμε τη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Beyonce </a:t>
            </a:r>
            <a:r>
              <a:rPr lang="el-GR" dirty="0"/>
              <a:t>✨</a:t>
            </a:r>
            <a:endParaRPr lang="el-G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>
            <a:spLocks noGrp="1"/>
          </p:cNvSpPr>
          <p:nvPr>
            <p:ph type="title" idx="6"/>
          </p:nvPr>
        </p:nvSpPr>
        <p:spPr>
          <a:xfrm>
            <a:off x="557561" y="342000"/>
            <a:ext cx="7308439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Μερικές εφαρμογές της </a:t>
            </a:r>
            <a:r>
              <a:rPr lang="en-US" dirty="0" err="1"/>
              <a:t>pprint</a:t>
            </a:r>
            <a:endParaRPr dirty="0"/>
          </a:p>
        </p:txBody>
      </p:sp>
      <p:sp>
        <p:nvSpPr>
          <p:cNvPr id="464" name="Google Shape;464;p37"/>
          <p:cNvSpPr txBox="1">
            <a:spLocks noGrp="1"/>
          </p:cNvSpPr>
          <p:nvPr>
            <p:ph type="ctrTitle" idx="2"/>
          </p:nvPr>
        </p:nvSpPr>
        <p:spPr>
          <a:xfrm flipH="1">
            <a:off x="371707" y="1428754"/>
            <a:ext cx="2732293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Indent guides</a:t>
            </a:r>
            <a:endParaRPr dirty="0"/>
          </a:p>
        </p:txBody>
      </p:sp>
      <p:grpSp>
        <p:nvGrpSpPr>
          <p:cNvPr id="467" name="Google Shape;467;p37"/>
          <p:cNvGrpSpPr/>
          <p:nvPr/>
        </p:nvGrpSpPr>
        <p:grpSpPr>
          <a:xfrm>
            <a:off x="3851848" y="3233143"/>
            <a:ext cx="1440305" cy="1910348"/>
            <a:chOff x="3851848" y="2570562"/>
            <a:chExt cx="1440305" cy="2572929"/>
          </a:xfrm>
        </p:grpSpPr>
        <p:sp>
          <p:nvSpPr>
            <p:cNvPr id="468" name="Google Shape;468;p37"/>
            <p:cNvSpPr/>
            <p:nvPr/>
          </p:nvSpPr>
          <p:spPr>
            <a:xfrm>
              <a:off x="3851848" y="4010317"/>
              <a:ext cx="1440305" cy="719800"/>
            </a:xfrm>
            <a:custGeom>
              <a:avLst/>
              <a:gdLst/>
              <a:ahLst/>
              <a:cxnLst/>
              <a:rect l="l" t="t" r="r" b="b"/>
              <a:pathLst>
                <a:path w="45006" h="22492" extrusionOk="0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4213029" y="4730018"/>
              <a:ext cx="719800" cy="413472"/>
            </a:xfrm>
            <a:custGeom>
              <a:avLst/>
              <a:gdLst/>
              <a:ahLst/>
              <a:cxnLst/>
              <a:rect l="l" t="t" r="r" b="b"/>
              <a:pathLst>
                <a:path w="22492" h="12920" extrusionOk="0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3851848" y="2570562"/>
              <a:ext cx="1440305" cy="1439920"/>
            </a:xfrm>
            <a:custGeom>
              <a:avLst/>
              <a:gdLst/>
              <a:ahLst/>
              <a:cxnLst/>
              <a:rect l="l" t="t" r="r" b="b"/>
              <a:pathLst>
                <a:path w="45006" h="44994" extrusionOk="0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37"/>
          <p:cNvGrpSpPr/>
          <p:nvPr/>
        </p:nvGrpSpPr>
        <p:grpSpPr>
          <a:xfrm>
            <a:off x="1340618" y="3233143"/>
            <a:ext cx="1798893" cy="1926321"/>
            <a:chOff x="1349436" y="2570562"/>
            <a:chExt cx="1798893" cy="2572929"/>
          </a:xfrm>
        </p:grpSpPr>
        <p:sp>
          <p:nvSpPr>
            <p:cNvPr id="472" name="Google Shape;472;p37"/>
            <p:cNvSpPr/>
            <p:nvPr/>
          </p:nvSpPr>
          <p:spPr>
            <a:xfrm>
              <a:off x="1349436" y="4010317"/>
              <a:ext cx="1798893" cy="719800"/>
            </a:xfrm>
            <a:custGeom>
              <a:avLst/>
              <a:gdLst/>
              <a:ahLst/>
              <a:cxnLst/>
              <a:rect l="l" t="t" r="r" b="b"/>
              <a:pathLst>
                <a:path w="56211" h="22492" extrusionOk="0">
                  <a:moveTo>
                    <a:pt x="33719" y="22492"/>
                  </a:moveTo>
                  <a:lnTo>
                    <a:pt x="1" y="1"/>
                  </a:lnTo>
                  <a:lnTo>
                    <a:pt x="44947" y="1"/>
                  </a:lnTo>
                  <a:lnTo>
                    <a:pt x="56210" y="224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349436" y="4010317"/>
              <a:ext cx="1798893" cy="719800"/>
            </a:xfrm>
            <a:custGeom>
              <a:avLst/>
              <a:gdLst/>
              <a:ahLst/>
              <a:cxnLst/>
              <a:rect l="l" t="t" r="r" b="b"/>
              <a:pathLst>
                <a:path w="56211" h="22492" extrusionOk="0">
                  <a:moveTo>
                    <a:pt x="33719" y="22492"/>
                  </a:moveTo>
                  <a:lnTo>
                    <a:pt x="1" y="1"/>
                  </a:lnTo>
                  <a:lnTo>
                    <a:pt x="44947" y="1"/>
                  </a:lnTo>
                  <a:lnTo>
                    <a:pt x="56210" y="22492"/>
                  </a:lnTo>
                  <a:close/>
                </a:path>
              </a:pathLst>
            </a:custGeom>
            <a:solidFill>
              <a:srgbClr val="1B1464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428436" y="4730018"/>
              <a:ext cx="719800" cy="413472"/>
            </a:xfrm>
            <a:custGeom>
              <a:avLst/>
              <a:gdLst/>
              <a:ahLst/>
              <a:cxnLst/>
              <a:rect l="l" t="t" r="r" b="b"/>
              <a:pathLst>
                <a:path w="22492" h="12920" extrusionOk="0">
                  <a:moveTo>
                    <a:pt x="0" y="1"/>
                  </a:moveTo>
                  <a:lnTo>
                    <a:pt x="0" y="12919"/>
                  </a:lnTo>
                  <a:lnTo>
                    <a:pt x="22491" y="12919"/>
                  </a:lnTo>
                  <a:lnTo>
                    <a:pt x="22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349436" y="2570562"/>
              <a:ext cx="1439952" cy="1439920"/>
            </a:xfrm>
            <a:custGeom>
              <a:avLst/>
              <a:gdLst/>
              <a:ahLst/>
              <a:cxnLst/>
              <a:rect l="l" t="t" r="r" b="b"/>
              <a:pathLst>
                <a:path w="44995" h="44994" extrusionOk="0">
                  <a:moveTo>
                    <a:pt x="1" y="0"/>
                  </a:moveTo>
                  <a:lnTo>
                    <a:pt x="44995" y="0"/>
                  </a:lnTo>
                  <a:lnTo>
                    <a:pt x="44995" y="44994"/>
                  </a:lnTo>
                  <a:lnTo>
                    <a:pt x="1" y="449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7"/>
          <p:cNvGrpSpPr/>
          <p:nvPr/>
        </p:nvGrpSpPr>
        <p:grpSpPr>
          <a:xfrm>
            <a:off x="5995705" y="2926246"/>
            <a:ext cx="1798893" cy="2217245"/>
            <a:chOff x="5995705" y="2570562"/>
            <a:chExt cx="1798893" cy="2572929"/>
          </a:xfrm>
        </p:grpSpPr>
        <p:sp>
          <p:nvSpPr>
            <p:cNvPr id="477" name="Google Shape;477;p37"/>
            <p:cNvSpPr/>
            <p:nvPr/>
          </p:nvSpPr>
          <p:spPr>
            <a:xfrm>
              <a:off x="5995705" y="4010317"/>
              <a:ext cx="1798893" cy="719800"/>
            </a:xfrm>
            <a:custGeom>
              <a:avLst/>
              <a:gdLst/>
              <a:ahLst/>
              <a:cxnLst/>
              <a:rect l="l" t="t" r="r" b="b"/>
              <a:pathLst>
                <a:path w="56211" h="22492" extrusionOk="0">
                  <a:moveTo>
                    <a:pt x="1" y="22492"/>
                  </a:moveTo>
                  <a:lnTo>
                    <a:pt x="11216" y="1"/>
                  </a:lnTo>
                  <a:lnTo>
                    <a:pt x="56210" y="1"/>
                  </a:lnTo>
                  <a:lnTo>
                    <a:pt x="22492" y="2249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5995705" y="4010317"/>
              <a:ext cx="1798893" cy="719800"/>
            </a:xfrm>
            <a:custGeom>
              <a:avLst/>
              <a:gdLst/>
              <a:ahLst/>
              <a:cxnLst/>
              <a:rect l="l" t="t" r="r" b="b"/>
              <a:pathLst>
                <a:path w="56211" h="22492" extrusionOk="0">
                  <a:moveTo>
                    <a:pt x="1" y="22492"/>
                  </a:moveTo>
                  <a:lnTo>
                    <a:pt x="11216" y="1"/>
                  </a:lnTo>
                  <a:lnTo>
                    <a:pt x="56210" y="1"/>
                  </a:lnTo>
                  <a:lnTo>
                    <a:pt x="22492" y="22492"/>
                  </a:lnTo>
                  <a:close/>
                </a:path>
              </a:pathLst>
            </a:custGeom>
            <a:solidFill>
              <a:srgbClr val="1B1464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6354614" y="2570562"/>
              <a:ext cx="1439952" cy="1439920"/>
            </a:xfrm>
            <a:custGeom>
              <a:avLst/>
              <a:gdLst/>
              <a:ahLst/>
              <a:cxnLst/>
              <a:rect l="l" t="t" r="r" b="b"/>
              <a:pathLst>
                <a:path w="44995" h="44994" extrusionOk="0">
                  <a:moveTo>
                    <a:pt x="0" y="0"/>
                  </a:moveTo>
                  <a:lnTo>
                    <a:pt x="44994" y="0"/>
                  </a:lnTo>
                  <a:lnTo>
                    <a:pt x="44994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5995705" y="4730018"/>
              <a:ext cx="720184" cy="413472"/>
            </a:xfrm>
            <a:custGeom>
              <a:avLst/>
              <a:gdLst/>
              <a:ahLst/>
              <a:cxnLst/>
              <a:rect l="l" t="t" r="r" b="b"/>
              <a:pathLst>
                <a:path w="22504" h="12920" extrusionOk="0">
                  <a:moveTo>
                    <a:pt x="1" y="1"/>
                  </a:moveTo>
                  <a:lnTo>
                    <a:pt x="22503" y="1"/>
                  </a:lnTo>
                  <a:lnTo>
                    <a:pt x="22503" y="12919"/>
                  </a:lnTo>
                  <a:lnTo>
                    <a:pt x="1" y="129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7"/>
          <p:cNvSpPr txBox="1">
            <a:spLocks noGrp="1"/>
          </p:cNvSpPr>
          <p:nvPr>
            <p:ph type="ctrTitle" idx="7"/>
          </p:nvPr>
        </p:nvSpPr>
        <p:spPr>
          <a:xfrm flipH="1">
            <a:off x="3538800" y="1251111"/>
            <a:ext cx="2066400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Expand All</a:t>
            </a:r>
            <a:endParaRPr dirty="0"/>
          </a:p>
        </p:txBody>
      </p:sp>
      <p:sp>
        <p:nvSpPr>
          <p:cNvPr id="482" name="Google Shape;482;p37"/>
          <p:cNvSpPr txBox="1">
            <a:spLocks noGrp="1"/>
          </p:cNvSpPr>
          <p:nvPr>
            <p:ph type="ctrTitle" idx="8"/>
          </p:nvPr>
        </p:nvSpPr>
        <p:spPr>
          <a:xfrm flipH="1">
            <a:off x="6485158" y="1404818"/>
            <a:ext cx="2066400" cy="4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Truncating output</a:t>
            </a:r>
            <a:endParaRPr dirty="0"/>
          </a:p>
        </p:txBody>
      </p:sp>
      <p:grpSp>
        <p:nvGrpSpPr>
          <p:cNvPr id="483" name="Google Shape;483;p37"/>
          <p:cNvGrpSpPr/>
          <p:nvPr/>
        </p:nvGrpSpPr>
        <p:grpSpPr>
          <a:xfrm>
            <a:off x="1670622" y="3412717"/>
            <a:ext cx="858761" cy="774103"/>
            <a:chOff x="-2128678" y="-581024"/>
            <a:chExt cx="858761" cy="774103"/>
          </a:xfrm>
        </p:grpSpPr>
        <p:sp>
          <p:nvSpPr>
            <p:cNvPr id="484" name="Google Shape;484;p37"/>
            <p:cNvSpPr/>
            <p:nvPr/>
          </p:nvSpPr>
          <p:spPr>
            <a:xfrm>
              <a:off x="-2128678" y="-581024"/>
              <a:ext cx="555721" cy="774103"/>
            </a:xfrm>
            <a:custGeom>
              <a:avLst/>
              <a:gdLst/>
              <a:ahLst/>
              <a:cxnLst/>
              <a:rect l="l" t="t" r="r" b="b"/>
              <a:pathLst>
                <a:path w="14052" h="19574" extrusionOk="0">
                  <a:moveTo>
                    <a:pt x="7026" y="13540"/>
                  </a:moveTo>
                  <a:cubicBezTo>
                    <a:pt x="7708" y="13540"/>
                    <a:pt x="8267" y="14098"/>
                    <a:pt x="8267" y="14796"/>
                  </a:cubicBezTo>
                  <a:cubicBezTo>
                    <a:pt x="8267" y="15199"/>
                    <a:pt x="8081" y="15572"/>
                    <a:pt x="7770" y="15789"/>
                  </a:cubicBezTo>
                  <a:lnTo>
                    <a:pt x="7770" y="16657"/>
                  </a:lnTo>
                  <a:cubicBezTo>
                    <a:pt x="7770" y="17076"/>
                    <a:pt x="7429" y="17402"/>
                    <a:pt x="7026" y="17402"/>
                  </a:cubicBezTo>
                  <a:cubicBezTo>
                    <a:pt x="6607" y="17402"/>
                    <a:pt x="6266" y="17076"/>
                    <a:pt x="6266" y="16657"/>
                  </a:cubicBezTo>
                  <a:lnTo>
                    <a:pt x="6266" y="15789"/>
                  </a:lnTo>
                  <a:cubicBezTo>
                    <a:pt x="5971" y="15572"/>
                    <a:pt x="5770" y="15199"/>
                    <a:pt x="5770" y="14796"/>
                  </a:cubicBezTo>
                  <a:cubicBezTo>
                    <a:pt x="5770" y="14098"/>
                    <a:pt x="6328" y="13540"/>
                    <a:pt x="7026" y="13540"/>
                  </a:cubicBezTo>
                  <a:close/>
                  <a:moveTo>
                    <a:pt x="6468" y="0"/>
                  </a:moveTo>
                  <a:cubicBezTo>
                    <a:pt x="3800" y="0"/>
                    <a:pt x="1629" y="2187"/>
                    <a:pt x="1629" y="4855"/>
                  </a:cubicBezTo>
                  <a:lnTo>
                    <a:pt x="1629" y="7708"/>
                  </a:lnTo>
                  <a:lnTo>
                    <a:pt x="1086" y="7708"/>
                  </a:lnTo>
                  <a:cubicBezTo>
                    <a:pt x="481" y="7708"/>
                    <a:pt x="0" y="8189"/>
                    <a:pt x="0" y="8794"/>
                  </a:cubicBezTo>
                  <a:lnTo>
                    <a:pt x="0" y="18487"/>
                  </a:lnTo>
                  <a:cubicBezTo>
                    <a:pt x="0" y="19092"/>
                    <a:pt x="481" y="19573"/>
                    <a:pt x="1086" y="19573"/>
                  </a:cubicBezTo>
                  <a:lnTo>
                    <a:pt x="12951" y="19573"/>
                  </a:lnTo>
                  <a:cubicBezTo>
                    <a:pt x="13555" y="19573"/>
                    <a:pt x="14052" y="19092"/>
                    <a:pt x="14052" y="18487"/>
                  </a:cubicBezTo>
                  <a:lnTo>
                    <a:pt x="14052" y="13261"/>
                  </a:lnTo>
                  <a:lnTo>
                    <a:pt x="14052" y="11803"/>
                  </a:lnTo>
                  <a:lnTo>
                    <a:pt x="12594" y="11803"/>
                  </a:lnTo>
                  <a:lnTo>
                    <a:pt x="12594" y="10345"/>
                  </a:lnTo>
                  <a:lnTo>
                    <a:pt x="11136" y="10345"/>
                  </a:lnTo>
                  <a:lnTo>
                    <a:pt x="11136" y="8949"/>
                  </a:lnTo>
                  <a:lnTo>
                    <a:pt x="10484" y="8949"/>
                  </a:lnTo>
                  <a:lnTo>
                    <a:pt x="10484" y="7708"/>
                  </a:lnTo>
                  <a:lnTo>
                    <a:pt x="4777" y="7708"/>
                  </a:lnTo>
                  <a:lnTo>
                    <a:pt x="4777" y="4855"/>
                  </a:lnTo>
                  <a:cubicBezTo>
                    <a:pt x="4777" y="3924"/>
                    <a:pt x="5537" y="3164"/>
                    <a:pt x="6468" y="3164"/>
                  </a:cubicBezTo>
                  <a:lnTo>
                    <a:pt x="7569" y="3164"/>
                  </a:lnTo>
                  <a:cubicBezTo>
                    <a:pt x="8499" y="3164"/>
                    <a:pt x="9259" y="3924"/>
                    <a:pt x="9259" y="4855"/>
                  </a:cubicBezTo>
                  <a:lnTo>
                    <a:pt x="9259" y="5537"/>
                  </a:lnTo>
                  <a:lnTo>
                    <a:pt x="12423" y="5537"/>
                  </a:lnTo>
                  <a:lnTo>
                    <a:pt x="12423" y="4855"/>
                  </a:lnTo>
                  <a:cubicBezTo>
                    <a:pt x="12423" y="2187"/>
                    <a:pt x="10236" y="0"/>
                    <a:pt x="7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-1572978" y="-171927"/>
              <a:ext cx="57700" cy="57700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1" y="1"/>
                  </a:moveTo>
                  <a:lnTo>
                    <a:pt x="1" y="1459"/>
                  </a:lnTo>
                  <a:lnTo>
                    <a:pt x="1459" y="145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-1515316" y="-285987"/>
              <a:ext cx="114134" cy="114095"/>
            </a:xfrm>
            <a:custGeom>
              <a:avLst/>
              <a:gdLst/>
              <a:ahLst/>
              <a:cxnLst/>
              <a:rect l="l" t="t" r="r" b="b"/>
              <a:pathLst>
                <a:path w="2886" h="2885" extrusionOk="0">
                  <a:moveTo>
                    <a:pt x="1427" y="0"/>
                  </a:moveTo>
                  <a:lnTo>
                    <a:pt x="1427" y="1427"/>
                  </a:lnTo>
                  <a:lnTo>
                    <a:pt x="1" y="1427"/>
                  </a:lnTo>
                  <a:lnTo>
                    <a:pt x="1" y="2885"/>
                  </a:lnTo>
                  <a:lnTo>
                    <a:pt x="1458" y="2885"/>
                  </a:lnTo>
                  <a:lnTo>
                    <a:pt x="1458" y="1458"/>
                  </a:lnTo>
                  <a:lnTo>
                    <a:pt x="2885" y="1458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-1516542" y="-343649"/>
              <a:ext cx="57700" cy="57700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1" y="0"/>
                  </a:moveTo>
                  <a:lnTo>
                    <a:pt x="1" y="1458"/>
                  </a:lnTo>
                  <a:lnTo>
                    <a:pt x="1458" y="1458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-1630640" y="-229550"/>
              <a:ext cx="57700" cy="57660"/>
            </a:xfrm>
            <a:custGeom>
              <a:avLst/>
              <a:gdLst/>
              <a:ahLst/>
              <a:cxnLst/>
              <a:rect l="l" t="t" r="r" b="b"/>
              <a:pathLst>
                <a:path w="1459" h="1458" extrusionOk="0">
                  <a:moveTo>
                    <a:pt x="1" y="0"/>
                  </a:moveTo>
                  <a:lnTo>
                    <a:pt x="1" y="1458"/>
                  </a:lnTo>
                  <a:lnTo>
                    <a:pt x="1459" y="1458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-1458287" y="-171294"/>
              <a:ext cx="57700" cy="57700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1" y="0"/>
                  </a:moveTo>
                  <a:lnTo>
                    <a:pt x="1" y="1458"/>
                  </a:lnTo>
                  <a:lnTo>
                    <a:pt x="1459" y="1458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-1342962" y="-127118"/>
              <a:ext cx="57700" cy="58293"/>
            </a:xfrm>
            <a:custGeom>
              <a:avLst/>
              <a:gdLst/>
              <a:ahLst/>
              <a:cxnLst/>
              <a:rect l="l" t="t" r="r" b="b"/>
              <a:pathLst>
                <a:path w="1459" h="1474" extrusionOk="0">
                  <a:moveTo>
                    <a:pt x="1" y="0"/>
                  </a:moveTo>
                  <a:lnTo>
                    <a:pt x="1" y="1474"/>
                  </a:lnTo>
                  <a:lnTo>
                    <a:pt x="1459" y="1474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-1400625" y="-229550"/>
              <a:ext cx="57700" cy="57660"/>
            </a:xfrm>
            <a:custGeom>
              <a:avLst/>
              <a:gdLst/>
              <a:ahLst/>
              <a:cxnLst/>
              <a:rect l="l" t="t" r="r" b="b"/>
              <a:pathLst>
                <a:path w="1459" h="1458" extrusionOk="0">
                  <a:moveTo>
                    <a:pt x="1" y="0"/>
                  </a:moveTo>
                  <a:lnTo>
                    <a:pt x="1" y="1458"/>
                  </a:lnTo>
                  <a:lnTo>
                    <a:pt x="1459" y="1458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-1327617" y="-302558"/>
              <a:ext cx="57700" cy="57700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1" y="0"/>
                  </a:moveTo>
                  <a:lnTo>
                    <a:pt x="1" y="1458"/>
                  </a:lnTo>
                  <a:lnTo>
                    <a:pt x="1458" y="1458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-1384054" y="-409301"/>
              <a:ext cx="57700" cy="57700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1" y="1"/>
                  </a:moveTo>
                  <a:lnTo>
                    <a:pt x="1" y="1459"/>
                  </a:lnTo>
                  <a:lnTo>
                    <a:pt x="1459" y="145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37"/>
          <p:cNvGrpSpPr/>
          <p:nvPr/>
        </p:nvGrpSpPr>
        <p:grpSpPr>
          <a:xfrm>
            <a:off x="6630034" y="3313631"/>
            <a:ext cx="898027" cy="755103"/>
            <a:chOff x="-3420500" y="-562633"/>
            <a:chExt cx="898027" cy="755103"/>
          </a:xfrm>
          <a:solidFill>
            <a:schemeClr val="bg1"/>
          </a:solidFill>
        </p:grpSpPr>
        <p:sp>
          <p:nvSpPr>
            <p:cNvPr id="495" name="Google Shape;495;p37"/>
            <p:cNvSpPr/>
            <p:nvPr/>
          </p:nvSpPr>
          <p:spPr>
            <a:xfrm>
              <a:off x="-3251785" y="-284761"/>
              <a:ext cx="90801" cy="90801"/>
            </a:xfrm>
            <a:custGeom>
              <a:avLst/>
              <a:gdLst/>
              <a:ahLst/>
              <a:cxnLst/>
              <a:rect l="l" t="t" r="r" b="b"/>
              <a:pathLst>
                <a:path w="2296" h="2296" extrusionOk="0">
                  <a:moveTo>
                    <a:pt x="1148" y="0"/>
                  </a:moveTo>
                  <a:cubicBezTo>
                    <a:pt x="512" y="0"/>
                    <a:pt x="0" y="512"/>
                    <a:pt x="0" y="1148"/>
                  </a:cubicBezTo>
                  <a:cubicBezTo>
                    <a:pt x="0" y="1784"/>
                    <a:pt x="512" y="2296"/>
                    <a:pt x="1148" y="2296"/>
                  </a:cubicBezTo>
                  <a:cubicBezTo>
                    <a:pt x="1784" y="2296"/>
                    <a:pt x="2295" y="1784"/>
                    <a:pt x="2295" y="1148"/>
                  </a:cubicBezTo>
                  <a:cubicBezTo>
                    <a:pt x="2295" y="512"/>
                    <a:pt x="1784" y="0"/>
                    <a:pt x="1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-3119929" y="-276811"/>
              <a:ext cx="380328" cy="74863"/>
            </a:xfrm>
            <a:custGeom>
              <a:avLst/>
              <a:gdLst/>
              <a:ahLst/>
              <a:cxnLst/>
              <a:rect l="l" t="t" r="r" b="b"/>
              <a:pathLst>
                <a:path w="9617" h="1893" extrusionOk="0">
                  <a:moveTo>
                    <a:pt x="947" y="1"/>
                  </a:moveTo>
                  <a:cubicBezTo>
                    <a:pt x="419" y="1"/>
                    <a:pt x="1" y="435"/>
                    <a:pt x="1" y="947"/>
                  </a:cubicBezTo>
                  <a:cubicBezTo>
                    <a:pt x="1" y="1474"/>
                    <a:pt x="419" y="1893"/>
                    <a:pt x="947" y="1893"/>
                  </a:cubicBezTo>
                  <a:lnTo>
                    <a:pt x="8686" y="1893"/>
                  </a:lnTo>
                  <a:cubicBezTo>
                    <a:pt x="9198" y="1893"/>
                    <a:pt x="9617" y="1474"/>
                    <a:pt x="9617" y="947"/>
                  </a:cubicBezTo>
                  <a:cubicBezTo>
                    <a:pt x="9617" y="435"/>
                    <a:pt x="9198" y="1"/>
                    <a:pt x="8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-3251785" y="-135700"/>
              <a:ext cx="90801" cy="90801"/>
            </a:xfrm>
            <a:custGeom>
              <a:avLst/>
              <a:gdLst/>
              <a:ahLst/>
              <a:cxnLst/>
              <a:rect l="l" t="t" r="r" b="b"/>
              <a:pathLst>
                <a:path w="2296" h="2296" extrusionOk="0">
                  <a:moveTo>
                    <a:pt x="1148" y="0"/>
                  </a:moveTo>
                  <a:cubicBezTo>
                    <a:pt x="512" y="0"/>
                    <a:pt x="0" y="527"/>
                    <a:pt x="0" y="1148"/>
                  </a:cubicBezTo>
                  <a:cubicBezTo>
                    <a:pt x="0" y="1784"/>
                    <a:pt x="512" y="2295"/>
                    <a:pt x="1148" y="2295"/>
                  </a:cubicBezTo>
                  <a:cubicBezTo>
                    <a:pt x="1784" y="2295"/>
                    <a:pt x="2295" y="1784"/>
                    <a:pt x="2295" y="1148"/>
                  </a:cubicBezTo>
                  <a:cubicBezTo>
                    <a:pt x="2295" y="527"/>
                    <a:pt x="1784" y="0"/>
                    <a:pt x="1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-3119929" y="-127118"/>
              <a:ext cx="380328" cy="74231"/>
            </a:xfrm>
            <a:custGeom>
              <a:avLst/>
              <a:gdLst/>
              <a:ahLst/>
              <a:cxnLst/>
              <a:rect l="l" t="t" r="r" b="b"/>
              <a:pathLst>
                <a:path w="9617" h="1877" extrusionOk="0">
                  <a:moveTo>
                    <a:pt x="947" y="0"/>
                  </a:moveTo>
                  <a:cubicBezTo>
                    <a:pt x="419" y="0"/>
                    <a:pt x="1" y="419"/>
                    <a:pt x="1" y="931"/>
                  </a:cubicBezTo>
                  <a:cubicBezTo>
                    <a:pt x="1" y="1458"/>
                    <a:pt x="419" y="1877"/>
                    <a:pt x="947" y="1877"/>
                  </a:cubicBezTo>
                  <a:lnTo>
                    <a:pt x="8686" y="1877"/>
                  </a:lnTo>
                  <a:cubicBezTo>
                    <a:pt x="9198" y="1877"/>
                    <a:pt x="9617" y="1458"/>
                    <a:pt x="9617" y="931"/>
                  </a:cubicBezTo>
                  <a:cubicBezTo>
                    <a:pt x="9617" y="419"/>
                    <a:pt x="9198" y="0"/>
                    <a:pt x="8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-2754973" y="-30222"/>
              <a:ext cx="232500" cy="222692"/>
            </a:xfrm>
            <a:custGeom>
              <a:avLst/>
              <a:gdLst/>
              <a:ahLst/>
              <a:cxnLst/>
              <a:rect l="l" t="t" r="r" b="b"/>
              <a:pathLst>
                <a:path w="5879" h="5631" extrusionOk="0">
                  <a:moveTo>
                    <a:pt x="1381" y="1"/>
                  </a:moveTo>
                  <a:cubicBezTo>
                    <a:pt x="1055" y="1"/>
                    <a:pt x="730" y="125"/>
                    <a:pt x="497" y="357"/>
                  </a:cubicBezTo>
                  <a:cubicBezTo>
                    <a:pt x="1" y="854"/>
                    <a:pt x="1" y="1645"/>
                    <a:pt x="497" y="2141"/>
                  </a:cubicBezTo>
                  <a:lnTo>
                    <a:pt x="1164" y="2808"/>
                  </a:lnTo>
                  <a:lnTo>
                    <a:pt x="497" y="3475"/>
                  </a:lnTo>
                  <a:cubicBezTo>
                    <a:pt x="1" y="3971"/>
                    <a:pt x="1" y="4762"/>
                    <a:pt x="497" y="5258"/>
                  </a:cubicBezTo>
                  <a:cubicBezTo>
                    <a:pt x="730" y="5491"/>
                    <a:pt x="1055" y="5631"/>
                    <a:pt x="1381" y="5631"/>
                  </a:cubicBezTo>
                  <a:cubicBezTo>
                    <a:pt x="1722" y="5631"/>
                    <a:pt x="2033" y="5491"/>
                    <a:pt x="2281" y="5258"/>
                  </a:cubicBezTo>
                  <a:lnTo>
                    <a:pt x="2948" y="4591"/>
                  </a:lnTo>
                  <a:lnTo>
                    <a:pt x="3615" y="5258"/>
                  </a:lnTo>
                  <a:cubicBezTo>
                    <a:pt x="3847" y="5491"/>
                    <a:pt x="4157" y="5631"/>
                    <a:pt x="4499" y="5631"/>
                  </a:cubicBezTo>
                  <a:cubicBezTo>
                    <a:pt x="4840" y="5631"/>
                    <a:pt x="5150" y="5491"/>
                    <a:pt x="5383" y="5258"/>
                  </a:cubicBezTo>
                  <a:cubicBezTo>
                    <a:pt x="5879" y="4762"/>
                    <a:pt x="5879" y="3971"/>
                    <a:pt x="5383" y="3475"/>
                  </a:cubicBezTo>
                  <a:lnTo>
                    <a:pt x="4716" y="2808"/>
                  </a:lnTo>
                  <a:lnTo>
                    <a:pt x="5383" y="2141"/>
                  </a:lnTo>
                  <a:cubicBezTo>
                    <a:pt x="5879" y="1645"/>
                    <a:pt x="5879" y="854"/>
                    <a:pt x="5383" y="357"/>
                  </a:cubicBezTo>
                  <a:cubicBezTo>
                    <a:pt x="5150" y="125"/>
                    <a:pt x="4840" y="1"/>
                    <a:pt x="4499" y="1"/>
                  </a:cubicBezTo>
                  <a:cubicBezTo>
                    <a:pt x="4157" y="1"/>
                    <a:pt x="3847" y="125"/>
                    <a:pt x="3615" y="357"/>
                  </a:cubicBezTo>
                  <a:lnTo>
                    <a:pt x="2948" y="1024"/>
                  </a:lnTo>
                  <a:lnTo>
                    <a:pt x="2281" y="357"/>
                  </a:lnTo>
                  <a:cubicBezTo>
                    <a:pt x="2033" y="125"/>
                    <a:pt x="1722" y="1"/>
                    <a:pt x="1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-3420500" y="-562633"/>
              <a:ext cx="812780" cy="670449"/>
            </a:xfrm>
            <a:custGeom>
              <a:avLst/>
              <a:gdLst/>
              <a:ahLst/>
              <a:cxnLst/>
              <a:rect l="l" t="t" r="r" b="b"/>
              <a:pathLst>
                <a:path w="20552" h="16953" extrusionOk="0">
                  <a:moveTo>
                    <a:pt x="621" y="0"/>
                  </a:moveTo>
                  <a:cubicBezTo>
                    <a:pt x="280" y="0"/>
                    <a:pt x="1" y="280"/>
                    <a:pt x="1" y="636"/>
                  </a:cubicBezTo>
                  <a:lnTo>
                    <a:pt x="1" y="16316"/>
                  </a:lnTo>
                  <a:cubicBezTo>
                    <a:pt x="1" y="16658"/>
                    <a:pt x="280" y="16952"/>
                    <a:pt x="621" y="16952"/>
                  </a:cubicBezTo>
                  <a:lnTo>
                    <a:pt x="15852" y="16952"/>
                  </a:lnTo>
                  <a:cubicBezTo>
                    <a:pt x="15945" y="16704"/>
                    <a:pt x="16069" y="16487"/>
                    <a:pt x="16239" y="16270"/>
                  </a:cubicBezTo>
                  <a:cubicBezTo>
                    <a:pt x="16100" y="16099"/>
                    <a:pt x="15976" y="15898"/>
                    <a:pt x="15898" y="15696"/>
                  </a:cubicBezTo>
                  <a:lnTo>
                    <a:pt x="1257" y="15696"/>
                  </a:lnTo>
                  <a:lnTo>
                    <a:pt x="1257" y="4839"/>
                  </a:lnTo>
                  <a:lnTo>
                    <a:pt x="19295" y="4839"/>
                  </a:lnTo>
                  <a:lnTo>
                    <a:pt x="19295" y="12439"/>
                  </a:lnTo>
                  <a:cubicBezTo>
                    <a:pt x="19465" y="12532"/>
                    <a:pt x="19620" y="12625"/>
                    <a:pt x="19776" y="12734"/>
                  </a:cubicBezTo>
                  <a:cubicBezTo>
                    <a:pt x="20008" y="12548"/>
                    <a:pt x="20272" y="12408"/>
                    <a:pt x="20551" y="12315"/>
                  </a:cubicBezTo>
                  <a:lnTo>
                    <a:pt x="20551" y="636"/>
                  </a:lnTo>
                  <a:cubicBezTo>
                    <a:pt x="20551" y="280"/>
                    <a:pt x="20272" y="0"/>
                    <a:pt x="199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37"/>
          <p:cNvSpPr/>
          <p:nvPr/>
        </p:nvSpPr>
        <p:spPr>
          <a:xfrm>
            <a:off x="4142644" y="3388253"/>
            <a:ext cx="950761" cy="728109"/>
          </a:xfrm>
          <a:custGeom>
            <a:avLst/>
            <a:gdLst/>
            <a:ahLst/>
            <a:cxnLst/>
            <a:rect l="l" t="t" r="r" b="b"/>
            <a:pathLst>
              <a:path w="24041" h="18411" extrusionOk="0">
                <a:moveTo>
                  <a:pt x="23265" y="7972"/>
                </a:moveTo>
                <a:lnTo>
                  <a:pt x="23265" y="10454"/>
                </a:lnTo>
                <a:lnTo>
                  <a:pt x="16379" y="10454"/>
                </a:lnTo>
                <a:lnTo>
                  <a:pt x="16379" y="7972"/>
                </a:lnTo>
                <a:close/>
                <a:moveTo>
                  <a:pt x="19326" y="3288"/>
                </a:moveTo>
                <a:lnTo>
                  <a:pt x="19326" y="7197"/>
                </a:lnTo>
                <a:lnTo>
                  <a:pt x="15976" y="7197"/>
                </a:lnTo>
                <a:cubicBezTo>
                  <a:pt x="15774" y="7197"/>
                  <a:pt x="15603" y="7352"/>
                  <a:pt x="15603" y="7553"/>
                </a:cubicBezTo>
                <a:lnTo>
                  <a:pt x="15603" y="10857"/>
                </a:lnTo>
                <a:cubicBezTo>
                  <a:pt x="15603" y="11059"/>
                  <a:pt x="15774" y="11229"/>
                  <a:pt x="15976" y="11229"/>
                </a:cubicBezTo>
                <a:lnTo>
                  <a:pt x="19326" y="11229"/>
                </a:lnTo>
                <a:lnTo>
                  <a:pt x="19326" y="16208"/>
                </a:lnTo>
                <a:lnTo>
                  <a:pt x="10532" y="16208"/>
                </a:lnTo>
                <a:lnTo>
                  <a:pt x="10532" y="14750"/>
                </a:lnTo>
                <a:cubicBezTo>
                  <a:pt x="10532" y="14548"/>
                  <a:pt x="10361" y="14378"/>
                  <a:pt x="10160" y="14378"/>
                </a:cubicBezTo>
                <a:lnTo>
                  <a:pt x="5755" y="14378"/>
                </a:lnTo>
                <a:lnTo>
                  <a:pt x="5755" y="11229"/>
                </a:lnTo>
                <a:lnTo>
                  <a:pt x="10160" y="11229"/>
                </a:lnTo>
                <a:cubicBezTo>
                  <a:pt x="10361" y="11229"/>
                  <a:pt x="10532" y="11059"/>
                  <a:pt x="10532" y="10857"/>
                </a:cubicBezTo>
                <a:lnTo>
                  <a:pt x="10532" y="7553"/>
                </a:lnTo>
                <a:cubicBezTo>
                  <a:pt x="10532" y="7352"/>
                  <a:pt x="10361" y="7197"/>
                  <a:pt x="10160" y="7197"/>
                </a:cubicBezTo>
                <a:lnTo>
                  <a:pt x="5755" y="7197"/>
                </a:lnTo>
                <a:lnTo>
                  <a:pt x="5755" y="4033"/>
                </a:lnTo>
                <a:lnTo>
                  <a:pt x="10160" y="4033"/>
                </a:lnTo>
                <a:cubicBezTo>
                  <a:pt x="10361" y="4033"/>
                  <a:pt x="10532" y="3878"/>
                  <a:pt x="10532" y="3661"/>
                </a:cubicBezTo>
                <a:lnTo>
                  <a:pt x="10532" y="3288"/>
                </a:lnTo>
                <a:close/>
                <a:moveTo>
                  <a:pt x="373" y="0"/>
                </a:moveTo>
                <a:cubicBezTo>
                  <a:pt x="171" y="0"/>
                  <a:pt x="1" y="171"/>
                  <a:pt x="1" y="372"/>
                </a:cubicBezTo>
                <a:lnTo>
                  <a:pt x="1" y="3661"/>
                </a:lnTo>
                <a:cubicBezTo>
                  <a:pt x="1" y="3878"/>
                  <a:pt x="171" y="4033"/>
                  <a:pt x="373" y="4033"/>
                </a:cubicBezTo>
                <a:lnTo>
                  <a:pt x="4778" y="4033"/>
                </a:lnTo>
                <a:lnTo>
                  <a:pt x="4778" y="7197"/>
                </a:lnTo>
                <a:lnTo>
                  <a:pt x="373" y="7197"/>
                </a:lnTo>
                <a:cubicBezTo>
                  <a:pt x="171" y="7197"/>
                  <a:pt x="1" y="7352"/>
                  <a:pt x="1" y="7553"/>
                </a:cubicBezTo>
                <a:lnTo>
                  <a:pt x="1" y="10857"/>
                </a:lnTo>
                <a:cubicBezTo>
                  <a:pt x="1" y="11059"/>
                  <a:pt x="171" y="11229"/>
                  <a:pt x="373" y="11229"/>
                </a:cubicBezTo>
                <a:lnTo>
                  <a:pt x="4778" y="11229"/>
                </a:lnTo>
                <a:lnTo>
                  <a:pt x="4778" y="14378"/>
                </a:lnTo>
                <a:lnTo>
                  <a:pt x="373" y="14378"/>
                </a:lnTo>
                <a:cubicBezTo>
                  <a:pt x="171" y="14378"/>
                  <a:pt x="1" y="14548"/>
                  <a:pt x="1" y="14750"/>
                </a:cubicBezTo>
                <a:lnTo>
                  <a:pt x="1" y="18053"/>
                </a:lnTo>
                <a:cubicBezTo>
                  <a:pt x="1" y="18255"/>
                  <a:pt x="171" y="18410"/>
                  <a:pt x="373" y="18410"/>
                </a:cubicBezTo>
                <a:lnTo>
                  <a:pt x="10160" y="18410"/>
                </a:lnTo>
                <a:cubicBezTo>
                  <a:pt x="10361" y="18410"/>
                  <a:pt x="10532" y="18255"/>
                  <a:pt x="10532" y="18053"/>
                </a:cubicBezTo>
                <a:lnTo>
                  <a:pt x="10532" y="17185"/>
                </a:lnTo>
                <a:lnTo>
                  <a:pt x="19822" y="17185"/>
                </a:lnTo>
                <a:cubicBezTo>
                  <a:pt x="20101" y="17185"/>
                  <a:pt x="20318" y="16968"/>
                  <a:pt x="20318" y="16704"/>
                </a:cubicBezTo>
                <a:lnTo>
                  <a:pt x="20318" y="11229"/>
                </a:lnTo>
                <a:lnTo>
                  <a:pt x="23668" y="11229"/>
                </a:lnTo>
                <a:cubicBezTo>
                  <a:pt x="23870" y="11229"/>
                  <a:pt x="24041" y="11059"/>
                  <a:pt x="24041" y="10857"/>
                </a:cubicBezTo>
                <a:lnTo>
                  <a:pt x="24041" y="7553"/>
                </a:lnTo>
                <a:cubicBezTo>
                  <a:pt x="24041" y="7352"/>
                  <a:pt x="23870" y="7197"/>
                  <a:pt x="23668" y="7197"/>
                </a:cubicBezTo>
                <a:lnTo>
                  <a:pt x="20318" y="7197"/>
                </a:lnTo>
                <a:lnTo>
                  <a:pt x="20318" y="2792"/>
                </a:lnTo>
                <a:cubicBezTo>
                  <a:pt x="20318" y="2513"/>
                  <a:pt x="20101" y="2296"/>
                  <a:pt x="19822" y="2296"/>
                </a:cubicBezTo>
                <a:lnTo>
                  <a:pt x="10532" y="2296"/>
                </a:lnTo>
                <a:lnTo>
                  <a:pt x="10532" y="372"/>
                </a:lnTo>
                <a:cubicBezTo>
                  <a:pt x="10532" y="171"/>
                  <a:pt x="10361" y="0"/>
                  <a:pt x="101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F85C7-C959-AD6D-9AE8-CE1D74706284}"/>
              </a:ext>
            </a:extLst>
          </p:cNvPr>
          <p:cNvSpPr/>
          <p:nvPr/>
        </p:nvSpPr>
        <p:spPr>
          <a:xfrm>
            <a:off x="118946" y="1843996"/>
            <a:ext cx="3279820" cy="13819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5" name="Google Shape;465;p37"/>
          <p:cNvSpPr txBox="1">
            <a:spLocks noGrp="1"/>
          </p:cNvSpPr>
          <p:nvPr>
            <p:ph type="subTitle" idx="3"/>
          </p:nvPr>
        </p:nvSpPr>
        <p:spPr>
          <a:xfrm flipH="1">
            <a:off x="0" y="1971899"/>
            <a:ext cx="3465675" cy="43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Bahnschrift" panose="020B0502040204020203" pitchFamily="34" charset="0"/>
              </a:rPr>
              <a:t>Παρέχει λύση για την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Bahnschrift" panose="020B0502040204020203" pitchFamily="34" charset="0"/>
              </a:rPr>
              <a:t>μορφοποίηση πολύπλοκων δεδομένων σε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Bahnschrift" panose="020B0502040204020203" pitchFamily="34" charset="0"/>
              </a:rPr>
              <a:t>πιο κατανοητή μορφή.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Bahnschrift" panose="020B0502040204020203" pitchFamily="34" charset="0"/>
              </a:rPr>
              <a:t>Πχ: Σε πολλές εμφωλευμένες δομές υπάρχει αυτόματη στοίχιση.</a:t>
            </a:r>
            <a:endParaRPr lang="en-US" sz="1200" dirty="0">
              <a:latin typeface="Bahnschrift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374B9A8-DD1C-F72B-A317-23700E427AC1}"/>
              </a:ext>
            </a:extLst>
          </p:cNvPr>
          <p:cNvSpPr/>
          <p:nvPr/>
        </p:nvSpPr>
        <p:spPr>
          <a:xfrm>
            <a:off x="3443686" y="1656534"/>
            <a:ext cx="2530030" cy="15606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6" name="Google Shape;466;p37"/>
          <p:cNvSpPr txBox="1">
            <a:spLocks noGrp="1"/>
          </p:cNvSpPr>
          <p:nvPr>
            <p:ph type="subTitle" idx="5"/>
          </p:nvPr>
        </p:nvSpPr>
        <p:spPr>
          <a:xfrm flipH="1">
            <a:off x="3398766" y="1898627"/>
            <a:ext cx="2639276" cy="43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Bahnschrift" panose="020B0502040204020203" pitchFamily="34" charset="0"/>
              </a:rPr>
              <a:t>Λόγω της αυστηρότητας της </a:t>
            </a:r>
            <a:r>
              <a:rPr lang="en-US" sz="1200" dirty="0">
                <a:latin typeface="Bahnschrift" panose="020B0502040204020203" pitchFamily="34" charset="0"/>
              </a:rPr>
              <a:t>Rich </a:t>
            </a:r>
            <a:r>
              <a:rPr lang="el-GR" sz="1200" dirty="0">
                <a:latin typeface="Bahnschrift" panose="020B0502040204020203" pitchFamily="34" charset="0"/>
              </a:rPr>
              <a:t>στο να οριοθετεί τις δομές δεδομένων, διαθέτει την δυνατότητα να τις επεκτείνει σε όλη τους την έκταση.</a:t>
            </a:r>
            <a:endParaRPr sz="1200" dirty="0">
              <a:latin typeface="Bahnschrift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8981A7D-969E-6ADF-E969-ECF5D03C436D}"/>
              </a:ext>
            </a:extLst>
          </p:cNvPr>
          <p:cNvSpPr/>
          <p:nvPr/>
        </p:nvSpPr>
        <p:spPr>
          <a:xfrm>
            <a:off x="6018636" y="1835318"/>
            <a:ext cx="2999445" cy="138656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3" name="Google Shape;463;p37"/>
          <p:cNvSpPr txBox="1">
            <a:spLocks noGrp="1"/>
          </p:cNvSpPr>
          <p:nvPr>
            <p:ph type="subTitle" idx="1"/>
          </p:nvPr>
        </p:nvSpPr>
        <p:spPr>
          <a:xfrm flipH="1">
            <a:off x="6104422" y="2174201"/>
            <a:ext cx="2847278" cy="43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Bahnschrift" panose="020B0502040204020203" pitchFamily="34" charset="0"/>
              </a:rPr>
              <a:t>Σε κώδικες μεγάλης έκτασης, περιορίζει το περιεχόμενο του κώδικά μας ώστε να εστιάσουμε στο ζητούμενο</a:t>
            </a:r>
            <a:endParaRPr sz="1200" dirty="0">
              <a:latin typeface="Bahnschrift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A37186BA-9348-1DBC-09AD-1DC3D908A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3A6D47D3-CDFC-0BAF-1EA1-0AA8CFA8B9A0}"/>
              </a:ext>
            </a:extLst>
          </p:cNvPr>
          <p:cNvSpPr/>
          <p:nvPr/>
        </p:nvSpPr>
        <p:spPr>
          <a:xfrm>
            <a:off x="304588" y="2817943"/>
            <a:ext cx="8648911" cy="21731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EF330AA3-A70F-55B9-9254-BF65800283F3}"/>
              </a:ext>
            </a:extLst>
          </p:cNvPr>
          <p:cNvSpPr/>
          <p:nvPr/>
        </p:nvSpPr>
        <p:spPr>
          <a:xfrm>
            <a:off x="4191831" y="843470"/>
            <a:ext cx="4386102" cy="18925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57EF9685-BFFF-D49B-66CB-AC870F775F00}"/>
              </a:ext>
            </a:extLst>
          </p:cNvPr>
          <p:cNvSpPr/>
          <p:nvPr/>
        </p:nvSpPr>
        <p:spPr>
          <a:xfrm>
            <a:off x="1146408" y="843470"/>
            <a:ext cx="2882036" cy="1663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11ACA08B-9A15-19E6-DACF-B49AC466821D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78000" y="145809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ΠΑΡΑΔΕΙΓΜΑΤΑ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E5A8861D-A4E1-4F76-0D86-BA9D7ADE35F7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BB254549-858C-24AF-0F8E-474043337844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9F03E378-3718-C388-2F75-D8FDC8C40CC8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E6DAF984-D0A4-67AF-2F1D-9356A619447C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F08B1152-0713-CE48-17A5-DA96E7527840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E5A9E4EB-8E4C-0E6B-569D-B96A29B0C6E9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>
            <a:extLst>
              <a:ext uri="{FF2B5EF4-FFF2-40B4-BE49-F238E27FC236}">
                <a16:creationId xmlns:a16="http://schemas.microsoft.com/office/drawing/2014/main" id="{044C3127-D582-923A-A3F0-BC72A21B0F90}"/>
              </a:ext>
            </a:extLst>
          </p:cNvPr>
          <p:cNvSpPr/>
          <p:nvPr/>
        </p:nvSpPr>
        <p:spPr>
          <a:xfrm flipH="1">
            <a:off x="7857301" y="930311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C065F3-517E-90D6-3D74-01D7602B9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90" y="1905336"/>
            <a:ext cx="1813384" cy="39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AE87E07-2D28-4DC4-A887-BEFE229E0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33" y="1047104"/>
            <a:ext cx="2392298" cy="462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Εικόνα 9" descr="Εικόνα που περιέχει κείμενο, γραμματοσειρά, στιγμιότυπο οθόνης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1FBB1AE7-4108-62A2-57D1-44365D74D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184" y="1012200"/>
            <a:ext cx="3601861" cy="462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Εικόνα 11" descr="Εικόνα που περιέχει κείμενο, γραμματοσειρά, γραμμή,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4EBEA71-ADE9-FCB7-56DC-057513A1A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427" y="1703590"/>
            <a:ext cx="1539373" cy="80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Εικόνα 8" descr="Εικόνα που περιέχει κείμενο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6DB5F02B-E5A0-9C48-2F5A-D7CEE0522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831" y="3459433"/>
            <a:ext cx="4348228" cy="80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Εικόνα 12" descr="Εικόνα που περιέχει κείμενο, γραμματοσειρά, γραμμή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9CAE8DC-CB76-A5E9-30C3-4C9FC8F663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19106" r="55102" b="1"/>
          <a:stretch/>
        </p:blipFill>
        <p:spPr>
          <a:xfrm>
            <a:off x="503027" y="2892240"/>
            <a:ext cx="3370163" cy="1986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1249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CC7ABA58-E000-EA24-7D12-A31947E3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D35FD-88E5-25D5-0E1E-E44A9B30D649}"/>
              </a:ext>
            </a:extLst>
          </p:cNvPr>
          <p:cNvSpPr/>
          <p:nvPr/>
        </p:nvSpPr>
        <p:spPr>
          <a:xfrm>
            <a:off x="1642926" y="744410"/>
            <a:ext cx="6046872" cy="2616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6" name="Google Shape;386;p34">
            <a:extLst>
              <a:ext uri="{FF2B5EF4-FFF2-40B4-BE49-F238E27FC236}">
                <a16:creationId xmlns:a16="http://schemas.microsoft.com/office/drawing/2014/main" id="{456D1E3F-3F25-8CB4-2A45-7CAB0516E58F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278000" y="145809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/>
              <a:t>ΠΑΡΑΔΕΙΓΜΑΤΑ</a:t>
            </a:r>
            <a:endParaRPr u="sng" dirty="0"/>
          </a:p>
        </p:txBody>
      </p:sp>
      <p:sp>
        <p:nvSpPr>
          <p:cNvPr id="387" name="Google Shape;387;p34">
            <a:extLst>
              <a:ext uri="{FF2B5EF4-FFF2-40B4-BE49-F238E27FC236}">
                <a16:creationId xmlns:a16="http://schemas.microsoft.com/office/drawing/2014/main" id="{DF2E0E9A-12B5-78F4-7BE7-309326688EC3}"/>
              </a:ext>
            </a:extLst>
          </p:cNvPr>
          <p:cNvSpPr/>
          <p:nvPr/>
        </p:nvSpPr>
        <p:spPr>
          <a:xfrm flipH="1">
            <a:off x="7830345" y="335761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>
            <a:extLst>
              <a:ext uri="{FF2B5EF4-FFF2-40B4-BE49-F238E27FC236}">
                <a16:creationId xmlns:a16="http://schemas.microsoft.com/office/drawing/2014/main" id="{3FAA8BE9-78E5-9539-0850-61BCC418062E}"/>
              </a:ext>
            </a:extLst>
          </p:cNvPr>
          <p:cNvSpPr/>
          <p:nvPr/>
        </p:nvSpPr>
        <p:spPr>
          <a:xfrm flipH="1">
            <a:off x="1011120" y="641789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>
            <a:extLst>
              <a:ext uri="{FF2B5EF4-FFF2-40B4-BE49-F238E27FC236}">
                <a16:creationId xmlns:a16="http://schemas.microsoft.com/office/drawing/2014/main" id="{4044E09E-7CEC-1674-79BE-5E09D6F1CE07}"/>
              </a:ext>
            </a:extLst>
          </p:cNvPr>
          <p:cNvSpPr/>
          <p:nvPr/>
        </p:nvSpPr>
        <p:spPr>
          <a:xfrm flipH="1">
            <a:off x="566067" y="939514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>
            <a:extLst>
              <a:ext uri="{FF2B5EF4-FFF2-40B4-BE49-F238E27FC236}">
                <a16:creationId xmlns:a16="http://schemas.microsoft.com/office/drawing/2014/main" id="{3746B9D1-93DB-6EF7-5910-CF093BBB8FD5}"/>
              </a:ext>
            </a:extLst>
          </p:cNvPr>
          <p:cNvSpPr/>
          <p:nvPr/>
        </p:nvSpPr>
        <p:spPr>
          <a:xfrm flipH="1">
            <a:off x="443366" y="344964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>
            <a:extLst>
              <a:ext uri="{FF2B5EF4-FFF2-40B4-BE49-F238E27FC236}">
                <a16:creationId xmlns:a16="http://schemas.microsoft.com/office/drawing/2014/main" id="{34BB1EBE-7CA8-AB22-227E-958F0A59C074}"/>
              </a:ext>
            </a:extLst>
          </p:cNvPr>
          <p:cNvSpPr/>
          <p:nvPr/>
        </p:nvSpPr>
        <p:spPr>
          <a:xfrm flipH="1">
            <a:off x="712210" y="642214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>
            <a:extLst>
              <a:ext uri="{FF2B5EF4-FFF2-40B4-BE49-F238E27FC236}">
                <a16:creationId xmlns:a16="http://schemas.microsoft.com/office/drawing/2014/main" id="{FFDB92CF-A931-7246-BF92-D0D8B2A480BB}"/>
              </a:ext>
            </a:extLst>
          </p:cNvPr>
          <p:cNvSpPr/>
          <p:nvPr/>
        </p:nvSpPr>
        <p:spPr>
          <a:xfrm flipH="1">
            <a:off x="7997692" y="632586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Εικόνα 8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D3E27F07-E10D-2225-A315-E6CD3C53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944" y="3409372"/>
            <a:ext cx="4244109" cy="69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Εικόνα 1" descr="Εικόνα που περιέχει κείμενο, γραμματοσειρά, στιγμιότυπο οθόνης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67D1AE9C-044A-3415-0592-8F449CEE52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5150" r="51338" b="262"/>
          <a:stretch/>
        </p:blipFill>
        <p:spPr>
          <a:xfrm>
            <a:off x="2877130" y="827220"/>
            <a:ext cx="3409971" cy="164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Εικόνα 4" descr="Εικόνα που περιέχει κείμενο, γραμματοσειρά, γραμμή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DEA1402-1799-345D-AD29-BC561DD81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151" y="2553601"/>
            <a:ext cx="4073697" cy="73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2DCEF76-56DB-5E9B-BDD1-7094BDA3C2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6137" r="72910"/>
          <a:stretch/>
        </p:blipFill>
        <p:spPr>
          <a:xfrm>
            <a:off x="3556018" y="4143625"/>
            <a:ext cx="2031959" cy="56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BCC8B37-BA18-5D8E-F4B2-85D3458E9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902" y="4783001"/>
            <a:ext cx="7506426" cy="21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375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FEA16A45-6E55-C08B-B4B1-B147946E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FF2B5EF4-FFF2-40B4-BE49-F238E27FC236}">
                <a16:creationId xmlns:a16="http://schemas.microsoft.com/office/drawing/2014/main" id="{CE76D627-9F0F-AB70-C1A9-A0474AC8C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Console API</a:t>
            </a:r>
            <a:endParaRPr dirty="0"/>
          </a:p>
        </p:txBody>
      </p:sp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C3A96CA1-1FBE-72C4-F5B2-7C72432F87B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505784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4"/>
          <p:cNvSpPr txBox="1">
            <a:spLocks noGrp="1"/>
          </p:cNvSpPr>
          <p:nvPr>
            <p:ph type="title"/>
          </p:nvPr>
        </p:nvSpPr>
        <p:spPr>
          <a:xfrm>
            <a:off x="2882522" y="201978"/>
            <a:ext cx="6224307" cy="1940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Πώς το χρησιμοποιώ;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E8091-EEA8-7733-6AA2-E5432DCC6E23}"/>
              </a:ext>
            </a:extLst>
          </p:cNvPr>
          <p:cNvSpPr txBox="1"/>
          <p:nvPr/>
        </p:nvSpPr>
        <p:spPr>
          <a:xfrm>
            <a:off x="3806284" y="1403414"/>
            <a:ext cx="5003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Bahnschrift" panose="020B0502040204020203" pitchFamily="34" charset="0"/>
              </a:rPr>
              <a:t>K</a:t>
            </a:r>
            <a:r>
              <a:rPr lang="el-GR" sz="1800" dirty="0">
                <a:latin typeface="Bahnschrift" panose="020B0502040204020203" pitchFamily="34" charset="0"/>
              </a:rPr>
              <a:t>άνω import την κλάση Console από το rich.console, και</a:t>
            </a:r>
            <a:endParaRPr lang="en-US" sz="1800" dirty="0">
              <a:latin typeface="Bahnschrift" panose="020B0502040204020203" pitchFamily="34" charset="0"/>
            </a:endParaRPr>
          </a:p>
          <a:p>
            <a:r>
              <a:rPr lang="el-GR" sz="1800" dirty="0">
                <a:latin typeface="Bahnschrift" panose="020B0502040204020203" pitchFamily="34" charset="0"/>
              </a:rPr>
              <a:t>την αρχικοποιώ σε μία μεταβλητή</a:t>
            </a:r>
            <a:r>
              <a:rPr lang="en-US" sz="1800" dirty="0">
                <a:latin typeface="Bahnschrift" panose="020B0502040204020203" pitchFamily="34" charset="0"/>
              </a:rPr>
              <a:t>. </a:t>
            </a:r>
            <a:r>
              <a:rPr lang="el-GR" sz="1800" dirty="0">
                <a:latin typeface="Bahnschrift" panose="020B0502040204020203" pitchFamily="34" charset="0"/>
              </a:rPr>
              <a:t>Χρησιμοποιώ το Console</a:t>
            </a:r>
            <a:endParaRPr lang="en-US" sz="1800" dirty="0">
              <a:latin typeface="Bahnschrift" panose="020B0502040204020203" pitchFamily="34" charset="0"/>
            </a:endParaRPr>
          </a:p>
          <a:p>
            <a:r>
              <a:rPr lang="el-GR" sz="1800" dirty="0">
                <a:latin typeface="Bahnschrift" panose="020B0502040204020203" pitchFamily="34" charset="0"/>
              </a:rPr>
              <a:t>API μέσω αυτής της μεταβλητής</a:t>
            </a:r>
            <a:r>
              <a:rPr lang="en-US" sz="1800" dirty="0">
                <a:latin typeface="Bahnschrift" panose="020B0502040204020203" pitchFamily="34" charset="0"/>
              </a:rPr>
              <a:t>.</a:t>
            </a:r>
            <a:endParaRPr lang="el-GR" sz="1800" dirty="0">
              <a:latin typeface="Bahnschrift" panose="020B0502040204020203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1DF7E29-9237-C10F-CDB6-59715DA6A7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4228" b="7568"/>
          <a:stretch/>
        </p:blipFill>
        <p:spPr>
          <a:xfrm>
            <a:off x="2259981" y="3269173"/>
            <a:ext cx="3271024" cy="566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2400000" algn="ctr" rotWithShape="0">
              <a:schemeClr val="bg2"/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8F07EAA1-44E8-EB75-4074-0B3D451E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FF2B5EF4-FFF2-40B4-BE49-F238E27FC236}">
                <a16:creationId xmlns:a16="http://schemas.microsoft.com/office/drawing/2014/main" id="{1811EE0F-4FFA-D401-A87B-43EDB457F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Styles</a:t>
            </a:r>
            <a:endParaRPr dirty="0"/>
          </a:p>
        </p:txBody>
      </p:sp>
      <p:sp>
        <p:nvSpPr>
          <p:cNvPr id="375" name="Google Shape;375;p32">
            <a:extLst>
              <a:ext uri="{FF2B5EF4-FFF2-40B4-BE49-F238E27FC236}">
                <a16:creationId xmlns:a16="http://schemas.microsoft.com/office/drawing/2014/main" id="{48DCCE92-A1BC-0D50-6B1D-BB829A5DD04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02.5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3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720</Words>
  <Application>Microsoft Office PowerPoint</Application>
  <PresentationFormat>Προβολή στην οθόνη (16:9)</PresentationFormat>
  <Paragraphs>114</Paragraphs>
  <Slides>34</Slides>
  <Notes>34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6" baseType="lpstr">
      <vt:lpstr>Barlow</vt:lpstr>
      <vt:lpstr>Bahnschrift</vt:lpstr>
      <vt:lpstr>Arial</vt:lpstr>
      <vt:lpstr>Overpass Mono</vt:lpstr>
      <vt:lpstr>Nunito ExtraBold</vt:lpstr>
      <vt:lpstr>Anaheim</vt:lpstr>
      <vt:lpstr>Monotype Corsiva</vt:lpstr>
      <vt:lpstr>Raleway SemiBold</vt:lpstr>
      <vt:lpstr>Nunito Light</vt:lpstr>
      <vt:lpstr>Arial Narrow</vt:lpstr>
      <vt:lpstr>Barlow Condensed ExtraBold</vt:lpstr>
      <vt:lpstr>Programming Lesson by Slidesgo</vt:lpstr>
      <vt:lpstr>Εισαγωγή στο rich!</vt:lpstr>
      <vt:lpstr>Τι είναι το rich?</vt:lpstr>
      <vt:lpstr>Pretty printing</vt:lpstr>
      <vt:lpstr>Μερικές εφαρμογές της pprint</vt:lpstr>
      <vt:lpstr>ΠΑΡΑΔΕΙΓΜΑΤΑ</vt:lpstr>
      <vt:lpstr>ΠΑΡΑΔΕΙΓΜΑΤΑ</vt:lpstr>
      <vt:lpstr>Console API</vt:lpstr>
      <vt:lpstr>Πώς το χρησιμοποιώ;</vt:lpstr>
      <vt:lpstr>Styles</vt:lpstr>
      <vt:lpstr>Παρουσίαση του PowerPoint</vt:lpstr>
      <vt:lpstr>ΠΑΡΑΔΕΙΓΜΑΤΑ</vt:lpstr>
      <vt:lpstr>ΠΑΡΑΔΕΙΓΜΑΤΑ</vt:lpstr>
      <vt:lpstr>ΠΑΡΑΜΕΤΡΟΙ ΤΗΣ CONSOLE.PRINT</vt:lpstr>
      <vt:lpstr>ΠΑΡΑΔΕΙΓΜΑΤΑ</vt:lpstr>
      <vt:lpstr>ΣΗΜΕΙΩΣΗ</vt:lpstr>
      <vt:lpstr>Παρουσίαση του PowerPoint</vt:lpstr>
      <vt:lpstr>ΠΑΡΑΔΕΙΓΜΑΤΑ</vt:lpstr>
      <vt:lpstr>Prompt</vt:lpstr>
      <vt:lpstr>Τι είναι το prompt</vt:lpstr>
      <vt:lpstr>ΠΑΡΑΔΕΙΓΜΑ</vt:lpstr>
      <vt:lpstr>Padding</vt:lpstr>
      <vt:lpstr>To Padding είναι μια κλάση με την οποία προστίθεται ένα κενό πλαίσιο περιμετρικά γύρω από το κείμενο. Μπορούμε να θέσουμε το padding με μια τιμή η οποία θα δηλώνει το κενό γύρω από το κείμενο, ή σε tuple με 2 ή 4 μεταβλητές που θα δηλώνει το κενό αντίστοιχα πάνω, δεξιά, κάτω και αριστερά του κειμένου </vt:lpstr>
      <vt:lpstr>ΠΑΡΑΔΕΙΓΜΑΤΑ</vt:lpstr>
      <vt:lpstr>Εκσφαλμάτωση (Traceback Handling)</vt:lpstr>
      <vt:lpstr>Traceback</vt:lpstr>
      <vt:lpstr>ΣΥΓΚΡΙΣΗ PYTHON-RICH</vt:lpstr>
      <vt:lpstr>Panel</vt:lpstr>
      <vt:lpstr>Τα Panel είναι ένας εύστροφος τρόπος να δημιουργήσουμε ένα πλαίσιο γύρω από το output του κώδικά μας.</vt:lpstr>
      <vt:lpstr>Παραδείγματα</vt:lpstr>
      <vt:lpstr>Tables</vt:lpstr>
      <vt:lpstr>Τα tables είναι μια δυνατότητα παρουσίασης δεδομένων σε πίνακες! Θέτουμε γραμμές και στήλες, οι οποίες έπειτα τυπώνονται στο terminal</vt:lpstr>
      <vt:lpstr>ΠΑΡΑΔΕΙΓΜΑ</vt:lpstr>
      <vt:lpstr>Επιπλέον…</vt:lpstr>
      <vt:lpstr>Fin.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DIMITRIOS CHELMIS</cp:lastModifiedBy>
  <cp:revision>25</cp:revision>
  <dcterms:modified xsi:type="dcterms:W3CDTF">2024-10-24T14:08:18Z</dcterms:modified>
</cp:coreProperties>
</file>