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59"/>
  </p:notesMasterIdLst>
  <p:sldIdLst>
    <p:sldId id="1348" r:id="rId3"/>
    <p:sldId id="960" r:id="rId4"/>
    <p:sldId id="1129" r:id="rId5"/>
    <p:sldId id="964" r:id="rId6"/>
    <p:sldId id="1223" r:id="rId7"/>
    <p:sldId id="1051" r:id="rId8"/>
    <p:sldId id="1050" r:id="rId9"/>
    <p:sldId id="1271" r:id="rId10"/>
    <p:sldId id="1225" r:id="rId11"/>
    <p:sldId id="1227" r:id="rId12"/>
    <p:sldId id="1228" r:id="rId13"/>
    <p:sldId id="1272" r:id="rId14"/>
    <p:sldId id="1229" r:id="rId15"/>
    <p:sldId id="1273" r:id="rId16"/>
    <p:sldId id="1261" r:id="rId17"/>
    <p:sldId id="1262" r:id="rId18"/>
    <p:sldId id="1274" r:id="rId19"/>
    <p:sldId id="1280" r:id="rId20"/>
    <p:sldId id="1281" r:id="rId21"/>
    <p:sldId id="1282" r:id="rId22"/>
    <p:sldId id="1284" r:id="rId23"/>
    <p:sldId id="1285" r:id="rId24"/>
    <p:sldId id="1286" r:id="rId25"/>
    <p:sldId id="1287" r:id="rId26"/>
    <p:sldId id="1276" r:id="rId27"/>
    <p:sldId id="1288" r:id="rId28"/>
    <p:sldId id="1289" r:id="rId29"/>
    <p:sldId id="1302" r:id="rId30"/>
    <p:sldId id="1277" r:id="rId31"/>
    <p:sldId id="1303" r:id="rId32"/>
    <p:sldId id="1304" r:id="rId33"/>
    <p:sldId id="1305" r:id="rId34"/>
    <p:sldId id="1306" r:id="rId35"/>
    <p:sldId id="1307" r:id="rId36"/>
    <p:sldId id="1310" r:id="rId37"/>
    <p:sldId id="1309" r:id="rId38"/>
    <p:sldId id="1308" r:id="rId39"/>
    <p:sldId id="1311" r:id="rId40"/>
    <p:sldId id="1312" r:id="rId41"/>
    <p:sldId id="1313" r:id="rId42"/>
    <p:sldId id="1314" r:id="rId43"/>
    <p:sldId id="1315" r:id="rId44"/>
    <p:sldId id="1316" r:id="rId45"/>
    <p:sldId id="1317" r:id="rId46"/>
    <p:sldId id="1318" r:id="rId47"/>
    <p:sldId id="1320" r:id="rId48"/>
    <p:sldId id="1321" r:id="rId49"/>
    <p:sldId id="1323" r:id="rId50"/>
    <p:sldId id="1324" r:id="rId51"/>
    <p:sldId id="1325" r:id="rId52"/>
    <p:sldId id="1326" r:id="rId53"/>
    <p:sldId id="1339" r:id="rId54"/>
    <p:sldId id="1340" r:id="rId55"/>
    <p:sldId id="1341" r:id="rId56"/>
    <p:sldId id="1342" r:id="rId57"/>
    <p:sldId id="134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696" userDrawn="1">
          <p15:clr>
            <a:srgbClr val="A4A3A4"/>
          </p15:clr>
        </p15:guide>
        <p15:guide id="3" orient="horz" pos="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9CE0FA"/>
    <a:srgbClr val="8DDFB0"/>
    <a:srgbClr val="FFFE6D"/>
    <a:srgbClr val="F6F323"/>
    <a:srgbClr val="010F90"/>
    <a:srgbClr val="B5E7FF"/>
    <a:srgbClr val="A2C1FF"/>
    <a:srgbClr val="8FAADC"/>
    <a:srgbClr val="E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683" autoAdjust="0"/>
  </p:normalViewPr>
  <p:slideViewPr>
    <p:cSldViewPr snapToGrid="0" snapToObjects="1">
      <p:cViewPr varScale="1">
        <p:scale>
          <a:sx n="74" d="100"/>
          <a:sy n="74" d="100"/>
        </p:scale>
        <p:origin x="-221" y="-67"/>
      </p:cViewPr>
      <p:guideLst>
        <p:guide orient="horz" pos="792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pPr/>
              <a:t>2/5/2021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AP" TargetMode="External"/><Relationship Id="rId3" Type="http://schemas.openxmlformats.org/officeDocument/2006/relationships/hyperlink" Target="https://en.wikipedia.org/wiki/Software_architecture" TargetMode="External"/><Relationship Id="rId7" Type="http://schemas.openxmlformats.org/officeDocument/2006/relationships/hyperlink" Target="https://en.wikipedia.org/wiki/Stateless_protocol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Web_resource" TargetMode="External"/><Relationship Id="rId5" Type="http://schemas.openxmlformats.org/officeDocument/2006/relationships/hyperlink" Target="https://en.wikipedia.org/wiki/Internet" TargetMode="External"/><Relationship Id="rId4" Type="http://schemas.openxmlformats.org/officeDocument/2006/relationships/hyperlink" Target="https://en.wikipedia.org/wiki/Web_service" TargetMode="External"/><Relationship Id="rId9" Type="http://schemas.openxmlformats.org/officeDocument/2006/relationships/hyperlink" Target="https://en.wikipedia.org/wiki/Representational_state_transfer#cite_note-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1B621-A766-4AB5-AA61-D0D75B5A92F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9792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617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6784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8621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1361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725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2532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713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31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Representational state transfer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oftware architecture"/>
              </a:rPr>
              <a:t>software architectural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style that defines a set of constraints to be used for creating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Web service"/>
              </a:rPr>
              <a:t>Web services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Web services that conform to the REST architectural style, called 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RESTful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Web services, provide interoperability between computer systems on the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Internet"/>
              </a:rPr>
              <a:t>internet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RESTful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services allow the requesting systems to access and manipulate textual representations of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Web resource"/>
              </a:rPr>
              <a:t>Web resources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using a uniform and predefined set of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Stateless protocol"/>
              </a:rPr>
              <a:t>stateless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operations. Other kinds of Web services, such as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SOAP"/>
              </a:rPr>
              <a:t>SOAP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Web services, expose their own arbitrary sets of operations.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[1]</a:t>
            </a:r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Re-do of network management slides; redo </a:t>
            </a:r>
            <a:r>
              <a:rPr lang="en-US"/>
              <a:t>of Bellman-Ford </a:t>
            </a:r>
            <a:r>
              <a:rPr lang="en-US" dirty="0"/>
              <a:t>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2661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4584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256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1058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724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4748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1592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 stands for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REpresentational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 Transfer. REST is web standards based architecture and uses HTTP Protocol. It revolves around resource where every component is a resource and a resource is accessed by a common interface using HTTP standard methods. REST was first introduced by Roy Fielding in 2000.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REST architecture, a REST Server simply provides access to resources and REST client accesses and modifies the resources. Here each resource is identified by URIs/ global IDs. REST uses various representation to represent a resource like text, JSON, XML. JSON is the most popular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683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429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730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54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86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165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6212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040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2888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578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9547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4961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55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64" y="1549378"/>
            <a:ext cx="12192000" cy="1444625"/>
          </a:xfrm>
        </p:spPr>
        <p:txBody>
          <a:bodyPr>
            <a:noAutofit/>
          </a:bodyPr>
          <a:lstStyle/>
          <a:p>
            <a:pPr algn="ctr" eaLnBrk="1" hangingPunct="1"/>
            <a:endParaRPr lang="en-US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4619" y="3403529"/>
            <a:ext cx="11184565" cy="19442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altLang="en-US" b="1" dirty="0" smtClean="0">
                <a:solidFill>
                  <a:srgbClr val="000099"/>
                </a:solidFill>
              </a:rPr>
              <a:t>Network Layer:</a:t>
            </a:r>
            <a:r>
              <a:rPr lang="el-GR" altLang="en-US" b="1" dirty="0" smtClean="0">
                <a:solidFill>
                  <a:srgbClr val="000099"/>
                </a:solidFill>
              </a:rPr>
              <a:t> </a:t>
            </a:r>
            <a:r>
              <a:rPr lang="en-US" altLang="en-US" b="1" dirty="0" smtClean="0">
                <a:solidFill>
                  <a:srgbClr val="000099"/>
                </a:solidFill>
              </a:rPr>
              <a:t>Control Plane</a:t>
            </a:r>
          </a:p>
          <a:p>
            <a:pPr>
              <a:lnSpc>
                <a:spcPct val="85000"/>
              </a:lnSpc>
            </a:pPr>
            <a:r>
              <a:rPr lang="en-US" altLang="en-US" b="1" dirty="0" err="1" smtClean="0">
                <a:solidFill>
                  <a:srgbClr val="000099"/>
                </a:solidFill>
              </a:rPr>
              <a:t>Dijkstra</a:t>
            </a:r>
            <a:r>
              <a:rPr lang="en-US" altLang="en-US" b="1" dirty="0" smtClean="0">
                <a:solidFill>
                  <a:srgbClr val="000099"/>
                </a:solidFill>
              </a:rPr>
              <a:t>-</a:t>
            </a:r>
            <a:r>
              <a:rPr lang="en-US" altLang="en-US" b="1" dirty="0" err="1" smtClean="0">
                <a:solidFill>
                  <a:srgbClr val="000099"/>
                </a:solidFill>
              </a:rPr>
              <a:t>BellmanFord</a:t>
            </a:r>
            <a:r>
              <a:rPr lang="en-US" altLang="en-US" b="1" dirty="0" smtClean="0">
                <a:solidFill>
                  <a:srgbClr val="000099"/>
                </a:solidFill>
              </a:rPr>
              <a:t>-BGP-OSPF-SDN-YANG/NETCONF</a:t>
            </a:r>
          </a:p>
          <a:p>
            <a:pPr algn="ctr"/>
            <a:endParaRPr lang="en-US" sz="2000" cap="none" dirty="0" smtClean="0"/>
          </a:p>
          <a:p>
            <a:pPr algn="ctr"/>
            <a:r>
              <a:rPr lang="el-GR" sz="2000" cap="none" dirty="0" smtClean="0"/>
              <a:t>Άγγελος </a:t>
            </a:r>
            <a:r>
              <a:rPr lang="el-GR" sz="2000" cap="none" dirty="0" err="1"/>
              <a:t>Μιχάλας</a:t>
            </a:r>
            <a:r>
              <a:rPr lang="el-GR" sz="2000" cap="none" dirty="0"/>
              <a:t> </a:t>
            </a:r>
            <a:r>
              <a:rPr lang="el-GR" sz="2000" cap="none" dirty="0" smtClean="0"/>
              <a:t>– Καθηγητής</a:t>
            </a:r>
            <a:endParaRPr lang="en-US" sz="2000" cap="none" dirty="0" smtClean="0"/>
          </a:p>
          <a:p>
            <a:pPr algn="ctr"/>
            <a:r>
              <a:rPr lang="en-US" sz="2000" cap="none" dirty="0" smtClean="0"/>
              <a:t>amichalas@uowm.gr</a:t>
            </a:r>
            <a:endParaRPr lang="el-GR" sz="2000" cap="none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E83A3C28-C0CF-4104-914B-41B73FE17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7048" y="5565942"/>
            <a:ext cx="1092136" cy="81910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23EA5A6-983D-49BE-8448-4B3958DC9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19" y="5461715"/>
            <a:ext cx="1233659" cy="948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25915-495C-4CDC-BA47-9855FFCA21F6}"/>
              </a:ext>
            </a:extLst>
          </p:cNvPr>
          <p:cNvSpPr txBox="1"/>
          <p:nvPr/>
        </p:nvSpPr>
        <p:spPr>
          <a:xfrm>
            <a:off x="1339499" y="5461714"/>
            <a:ext cx="959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cs typeface="Times New Roman" panose="02020603050405020304" pitchFamily="18" charset="0"/>
              </a:rPr>
              <a:t>Πανεπιστήμιο Δυτικής Μακεδονίας</a:t>
            </a:r>
          </a:p>
          <a:p>
            <a:pPr algn="ctr"/>
            <a:r>
              <a:rPr lang="el-GR" b="1" dirty="0">
                <a:cs typeface="Times New Roman" panose="02020603050405020304" pitchFamily="18" charset="0"/>
              </a:rPr>
              <a:t>Πολυτεχνική Σχολή</a:t>
            </a:r>
          </a:p>
          <a:p>
            <a:pPr algn="ctr"/>
            <a:r>
              <a:rPr lang="el-GR" b="1" dirty="0">
                <a:cs typeface="Times New Roman" panose="02020603050405020304" pitchFamily="18" charset="0"/>
              </a:rPr>
              <a:t>Τμήμα Ηλεκτρολόγων Μηχανικών και Μηχανικών Υπολογιστών (ΗΜΜΥ)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6860458" cy="894622"/>
          </a:xfrm>
        </p:spPr>
        <p:txBody>
          <a:bodyPr/>
          <a:lstStyle/>
          <a:p>
            <a:r>
              <a:rPr lang="en-US" dirty="0"/>
              <a:t>Graph abstraction: link costs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=""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11" name="Group 2">
            <a:extLst>
              <a:ext uri="{FF2B5EF4-FFF2-40B4-BE49-F238E27FC236}">
                <a16:creationId xmlns="" xmlns:a16="http://schemas.microsoft.com/office/drawing/2014/main" id="{8F3AF934-05FC-1741-9920-1E37F407434E}"/>
              </a:ext>
            </a:extLst>
          </p:cNvPr>
          <p:cNvGrpSpPr>
            <a:grpSpLocks/>
          </p:cNvGrpSpPr>
          <p:nvPr/>
        </p:nvGrpSpPr>
        <p:grpSpPr bwMode="auto">
          <a:xfrm>
            <a:off x="1238864" y="1288538"/>
            <a:ext cx="3571875" cy="2236788"/>
            <a:chOff x="3162" y="1071"/>
            <a:chExt cx="2250" cy="1409"/>
          </a:xfrm>
        </p:grpSpPr>
        <p:sp>
          <p:nvSpPr>
            <p:cNvPr id="612" name="Freeform 3">
              <a:extLst>
                <a:ext uri="{FF2B5EF4-FFF2-40B4-BE49-F238E27FC236}">
                  <a16:creationId xmlns="" xmlns:a16="http://schemas.microsoft.com/office/drawing/2014/main" id="{453067FB-5417-D747-A9D1-7A886199D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="" xmlns:a16="http://schemas.microsoft.com/office/drawing/2014/main" id="{33DAED7D-3A7B-904E-9B5E-9FC4FC3D1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="" xmlns:a16="http://schemas.microsoft.com/office/drawing/2014/main" id="{2170DD72-9E40-764D-9C66-5662F5C98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="" xmlns:a16="http://schemas.microsoft.com/office/drawing/2014/main" id="{AD1E8D51-D03D-3E44-9ECF-8CEF9C54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="" xmlns:a16="http://schemas.microsoft.com/office/drawing/2014/main" id="{EF7881A8-F3AA-5647-81DD-BFEC3F67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="" xmlns:a16="http://schemas.microsoft.com/office/drawing/2014/main" id="{9DDD93A0-0B9F-214B-88D4-CA45AABB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="" xmlns:a16="http://schemas.microsoft.com/office/drawing/2014/main" id="{D83D8A8A-8F8F-A047-B67A-4E57193F1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="" xmlns:a16="http://schemas.microsoft.com/office/drawing/2014/main" id="{21DC2241-7526-B048-963D-024ABCFF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="" xmlns:a16="http://schemas.microsoft.com/office/drawing/2014/main" id="{137382C1-9446-A94A-A118-0B9E495EDA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="" xmlns:a16="http://schemas.microsoft.com/office/drawing/2014/main" id="{04A9146B-C80E-C141-9048-092B193CA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="" xmlns:a16="http://schemas.microsoft.com/office/drawing/2014/main" id="{E3CEEEB9-7637-A644-99B6-2A13DFD47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="" xmlns:a16="http://schemas.microsoft.com/office/drawing/2014/main" id="{C107E8DA-8746-AF42-A141-86F28CAF6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="" xmlns:a16="http://schemas.microsoft.com/office/drawing/2014/main" id="{5F2BA590-63EE-0C46-A5CA-02573C50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="" xmlns:a16="http://schemas.microsoft.com/office/drawing/2014/main" id="{11080E94-1F03-714E-8AB1-3B4DEA4A9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="" xmlns:a16="http://schemas.microsoft.com/office/drawing/2014/main" id="{FE188877-FC11-9F4C-9A67-6A13C778D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="" xmlns:a16="http://schemas.microsoft.com/office/drawing/2014/main" id="{AB0D0A23-CA41-9C45-8823-F5E417571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="" xmlns:a16="http://schemas.microsoft.com/office/drawing/2014/main" id="{A3557876-CBC0-904A-8546-3AF399CF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="" xmlns:a16="http://schemas.microsoft.com/office/drawing/2014/main" id="{C3E2692B-8831-754F-9E6E-008C343B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="" xmlns:a16="http://schemas.microsoft.com/office/drawing/2014/main" id="{9123636B-BAFA-2440-8260-5EA0CA220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="" xmlns:a16="http://schemas.microsoft.com/office/drawing/2014/main" id="{EFE8FE51-3AD2-4745-ADE0-A43C0312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="" xmlns:a16="http://schemas.microsoft.com/office/drawing/2014/main" id="{FD42180D-C903-D144-9E3E-AD4A52F5C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="" xmlns:a16="http://schemas.microsoft.com/office/drawing/2014/main" id="{F07CE376-92DE-2A4B-8855-4035B688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="" xmlns:a16="http://schemas.microsoft.com/office/drawing/2014/main" id="{E4EA7D36-77DD-114A-A537-3E5E6AF3A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="" xmlns:a16="http://schemas.microsoft.com/office/drawing/2014/main" id="{B4B8F4B2-F24A-4049-A3F6-305EE1D3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="" xmlns:a16="http://schemas.microsoft.com/office/drawing/2014/main" id="{A5D15F50-B753-C442-91B9-889011830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="" xmlns:a16="http://schemas.microsoft.com/office/drawing/2014/main" id="{629ABB40-A5DD-844A-ABE9-8F6A1075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="" xmlns:a16="http://schemas.microsoft.com/office/drawing/2014/main" id="{FE70825F-F5BB-2A42-A076-DCF342825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="" xmlns:a16="http://schemas.microsoft.com/office/drawing/2014/main" id="{E5C07A67-14B1-2749-8C45-CCF8A715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="" xmlns:a16="http://schemas.microsoft.com/office/drawing/2014/main" id="{0542E5EA-1D03-AB4F-9FEC-B3A92BC33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="" xmlns:a16="http://schemas.microsoft.com/office/drawing/2014/main" id="{5443EC84-61B8-B843-A6E1-5A4F636A6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="" xmlns:a16="http://schemas.microsoft.com/office/drawing/2014/main" id="{9782BC94-E1A7-5740-A6A1-585BA6B4E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="" xmlns:a16="http://schemas.microsoft.com/office/drawing/2014/main" id="{347E1E2B-9AA3-814E-88C5-98C196199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="" xmlns:a16="http://schemas.microsoft.com/office/drawing/2014/main" id="{321283E4-4A33-8C40-9132-D98702BF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="" xmlns:a16="http://schemas.microsoft.com/office/drawing/2014/main" id="{E75C929F-25A5-CE44-BC4C-F4689510C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="" xmlns:a16="http://schemas.microsoft.com/office/drawing/2014/main" id="{145717E6-3976-BF4C-B776-D1C932E8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="" xmlns:a16="http://schemas.microsoft.com/office/drawing/2014/main" id="{A208B769-70F6-9E4C-960A-A8DFC0ECA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="" xmlns:a16="http://schemas.microsoft.com/office/drawing/2014/main" id="{B59A27ED-2064-ED4C-B8FC-0E8B32DB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="" xmlns:a16="http://schemas.microsoft.com/office/drawing/2014/main" id="{121316DC-42A4-644A-9197-5C50258A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="" xmlns:a16="http://schemas.microsoft.com/office/drawing/2014/main" id="{12DEF568-9364-4644-9D5B-A4323302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="" xmlns:a16="http://schemas.microsoft.com/office/drawing/2014/main" id="{DFA2F297-7F20-564C-A937-26867B0AE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="" xmlns:a16="http://schemas.microsoft.com/office/drawing/2014/main" id="{62A27136-D795-774F-8FF9-34713D46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3" name="Group 44">
              <a:extLst>
                <a:ext uri="{FF2B5EF4-FFF2-40B4-BE49-F238E27FC236}">
                  <a16:creationId xmlns="" xmlns:a16="http://schemas.microsoft.com/office/drawing/2014/main" id="{C99C2CD4-C4EA-C04D-8AAE-36D8B6299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="" xmlns:a16="http://schemas.microsoft.com/office/drawing/2014/main" id="{1CABD7F6-8165-8E4A-BE47-7EF07B556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="" xmlns:a16="http://schemas.microsoft.com/office/drawing/2014/main" id="{92427952-B2CD-2346-8330-8A5FCBC2B9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4" name="Group 47">
              <a:extLst>
                <a:ext uri="{FF2B5EF4-FFF2-40B4-BE49-F238E27FC236}">
                  <a16:creationId xmlns="" xmlns:a16="http://schemas.microsoft.com/office/drawing/2014/main" id="{976C96E8-0AD3-E941-A9F5-DF3E1A47D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="" xmlns:a16="http://schemas.microsoft.com/office/drawing/2014/main" id="{8916E3C2-1E79-4642-85BC-BCB2EADB2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="" xmlns:a16="http://schemas.microsoft.com/office/drawing/2014/main" id="{031FB18A-DC18-F847-BA60-BD8DC2013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y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5" name="Group 50">
              <a:extLst>
                <a:ext uri="{FF2B5EF4-FFF2-40B4-BE49-F238E27FC236}">
                  <a16:creationId xmlns="" xmlns:a16="http://schemas.microsoft.com/office/drawing/2014/main" id="{15EC6BC8-2051-9B43-8474-12F5179EE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="" xmlns:a16="http://schemas.microsoft.com/office/drawing/2014/main" id="{1AF33268-294F-4241-927A-6DBA3F2D7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="" xmlns:a16="http://schemas.microsoft.com/office/drawing/2014/main" id="{8B945CFB-A2BC-1D42-84E4-882BBC95E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  <p:grpSp>
          <p:nvGrpSpPr>
            <p:cNvPr id="656" name="Group 53">
              <a:extLst>
                <a:ext uri="{FF2B5EF4-FFF2-40B4-BE49-F238E27FC236}">
                  <a16:creationId xmlns="" xmlns:a16="http://schemas.microsoft.com/office/drawing/2014/main" id="{FDD8B679-D777-2E4D-9A1F-C71EC712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="" xmlns:a16="http://schemas.microsoft.com/office/drawing/2014/main" id="{6EA1D1BF-D644-594E-9DC3-6D0351A4B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="" xmlns:a16="http://schemas.microsoft.com/office/drawing/2014/main" id="{8FCBB617-DEFB-9744-B8A4-4E1E68D8A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7" name="Group 56">
              <a:extLst>
                <a:ext uri="{FF2B5EF4-FFF2-40B4-BE49-F238E27FC236}">
                  <a16:creationId xmlns="" xmlns:a16="http://schemas.microsoft.com/office/drawing/2014/main" id="{28C30620-9B81-5A4E-A97C-60B4E0E32A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="" xmlns:a16="http://schemas.microsoft.com/office/drawing/2014/main" id="{1A44830E-FAAD-D047-825F-D463DC07C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="" xmlns:a16="http://schemas.microsoft.com/office/drawing/2014/main" id="{4A4BE0CE-ED8E-064B-AF09-AA4FC512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658" name="Group 59">
              <a:extLst>
                <a:ext uri="{FF2B5EF4-FFF2-40B4-BE49-F238E27FC236}">
                  <a16:creationId xmlns="" xmlns:a16="http://schemas.microsoft.com/office/drawing/2014/main" id="{C1F4D6C9-E81E-624A-B436-921840F8D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="" xmlns:a16="http://schemas.microsoft.com/office/drawing/2014/main" id="{245262F4-4026-E949-9DCB-BB9B5D9D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="" xmlns:a16="http://schemas.microsoft.com/office/drawing/2014/main" id="{AEB3CE28-3923-3C4E-B064-B7F0BA975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="" xmlns:a16="http://schemas.microsoft.com/office/drawing/2014/main" id="{701B1242-762A-7549-8469-E0E6A3247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="" xmlns:a16="http://schemas.microsoft.com/office/drawing/2014/main" id="{92C7415C-205B-0141-A835-E28CCFE34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="" xmlns:a16="http://schemas.microsoft.com/office/drawing/2014/main" id="{F0F0E459-A754-BC42-AAB4-E313BB45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="" xmlns:a16="http://schemas.microsoft.com/office/drawing/2014/main" id="{5A0B6924-9D83-BD4A-8CFE-9500663C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="" xmlns:a16="http://schemas.microsoft.com/office/drawing/2014/main" id="{6E3E3D55-9237-C845-9A8D-D340C3E115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="" xmlns:a16="http://schemas.microsoft.com/office/drawing/2014/main" id="{D025C99C-DFC7-0A4F-8AAA-17320A7C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="" xmlns:a16="http://schemas.microsoft.com/office/drawing/2014/main" id="{30F29813-395E-A44E-BB9F-87C86902A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="" xmlns:a16="http://schemas.microsoft.com/office/drawing/2014/main" id="{2B974974-7BCD-014C-BD76-E756B6797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="" xmlns:a16="http://schemas.microsoft.com/office/drawing/2014/main" id="{F094EC90-E0AA-CB45-95E4-B52B0E9B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="" xmlns:a16="http://schemas.microsoft.com/office/drawing/2014/main" id="{CBA2DE5C-9821-9E47-AB4D-09462934E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="" xmlns:a16="http://schemas.microsoft.com/office/drawing/2014/main" id="{36F192F0-85DA-A647-A8F9-5CBF1CE81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748" y="3898081"/>
            <a:ext cx="24808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+mn-lt"/>
              </a:rPr>
              <a:t>graph: </a:t>
            </a:r>
            <a:r>
              <a:rPr lang="en-US" sz="2800" i="1" dirty="0">
                <a:latin typeface="+mn-lt"/>
              </a:rPr>
              <a:t>G = (N,E)</a:t>
            </a:r>
          </a:p>
          <a:p>
            <a:pPr eaLnBrk="1" hangingPunct="1"/>
            <a:endParaRPr lang="en-US" sz="28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50443A-E126-1D4D-BD75-6130D04D9E32}"/>
              </a:ext>
            </a:extLst>
          </p:cNvPr>
          <p:cNvSpPr txBox="1"/>
          <p:nvPr/>
        </p:nvSpPr>
        <p:spPr>
          <a:xfrm>
            <a:off x="5456905" y="1415845"/>
            <a:ext cx="5884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</a:t>
            </a:r>
            <a:r>
              <a:rPr lang="en-US" sz="2400" i="1" baseline="-25000" dirty="0"/>
              <a:t>a,b</a:t>
            </a:r>
            <a:r>
              <a:rPr lang="en-US" sz="2400" i="1" dirty="0"/>
              <a:t>: </a:t>
            </a:r>
            <a:r>
              <a:rPr lang="en-US" sz="2400" dirty="0"/>
              <a:t>cost of </a:t>
            </a:r>
            <a:r>
              <a:rPr lang="en-US" sz="2400" i="1" dirty="0">
                <a:solidFill>
                  <a:srgbClr val="0000A8"/>
                </a:solidFill>
              </a:rPr>
              <a:t>direct</a:t>
            </a:r>
            <a:r>
              <a:rPr lang="en-US" sz="2400" dirty="0"/>
              <a:t> link connecting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</a:p>
          <a:p>
            <a:r>
              <a:rPr lang="en-US" sz="2400" dirty="0"/>
              <a:t>             </a:t>
            </a:r>
            <a:r>
              <a:rPr lang="en-US" sz="2400" i="1" dirty="0"/>
              <a:t>e.g., c</a:t>
            </a:r>
            <a:r>
              <a:rPr lang="en-US" sz="2400" i="1" baseline="-25000" dirty="0"/>
              <a:t>w,z </a:t>
            </a:r>
            <a:r>
              <a:rPr lang="en-US" sz="2400" dirty="0"/>
              <a:t>= 5, </a:t>
            </a:r>
            <a:r>
              <a:rPr lang="en-US" sz="2400" i="1" dirty="0"/>
              <a:t>c</a:t>
            </a:r>
            <a:r>
              <a:rPr lang="en-US" sz="2400" i="1" baseline="-25000" dirty="0"/>
              <a:t>u,z </a:t>
            </a:r>
            <a:r>
              <a:rPr lang="en-US" sz="2400" dirty="0"/>
              <a:t>= </a:t>
            </a:r>
            <a:r>
              <a:rPr lang="en-US" sz="2400" dirty="0">
                <a:cs typeface="Arial" charset="0"/>
              </a:rPr>
              <a:t>∞</a:t>
            </a:r>
            <a:endParaRPr lang="en-US" sz="2400" dirty="0"/>
          </a:p>
          <a:p>
            <a:endParaRPr lang="en-US" sz="2400" dirty="0"/>
          </a:p>
          <a:p>
            <a:pPr marL="801688" lvl="1"/>
            <a:r>
              <a:rPr lang="en-US" sz="2400" dirty="0"/>
              <a:t>cost defined by network operator: could always be 1, or inversely related to bandwidth, or inversely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="" xmlns:a16="http://schemas.microsoft.com/office/drawing/2014/main" id="{BFBE2A81-FFD1-7B4E-9584-A27B7DB3E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37178"/>
            <a:ext cx="5114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N: </a:t>
            </a:r>
            <a:r>
              <a:rPr lang="en-US" sz="2800" dirty="0">
                <a:latin typeface="+mn-lt"/>
              </a:rPr>
              <a:t>set of routers = { </a:t>
            </a:r>
            <a:r>
              <a:rPr lang="en-US" sz="2800" i="1" dirty="0">
                <a:latin typeface="+mn-lt"/>
              </a:rPr>
              <a:t>u, v, w, x, y, z </a:t>
            </a:r>
            <a:r>
              <a:rPr lang="en-US" sz="2800" dirty="0">
                <a:latin typeface="+mn-lt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="" xmlns:a16="http://schemas.microsoft.com/office/drawing/2014/main" id="{EE3DED54-15B8-EA4D-AA68-CD285B8D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106769"/>
            <a:ext cx="1007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>
                <a:latin typeface="+mn-lt"/>
              </a:rPr>
              <a:t>E: </a:t>
            </a:r>
            <a:r>
              <a:rPr lang="en-US" sz="2800" dirty="0">
                <a:latin typeface="+mn-lt"/>
              </a:rPr>
              <a:t>set of links =</a:t>
            </a:r>
            <a:r>
              <a:rPr lang="en-US" sz="3200" dirty="0">
                <a:latin typeface="+mn-lt"/>
              </a:rPr>
              <a:t>{</a:t>
            </a:r>
            <a:r>
              <a:rPr lang="en-US" sz="36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</a:t>
            </a:r>
            <a:r>
              <a:rPr lang="en-US" sz="2800" i="1" dirty="0">
                <a:latin typeface="+mn-lt"/>
              </a:rPr>
              <a:t>u,v), (u,x), (v,x), (v,w), (x,w), (x,y), (w,y), (w,z), (y,z</a:t>
            </a:r>
            <a:r>
              <a:rPr lang="en-US" sz="2800" dirty="0">
                <a:latin typeface="+mn-lt"/>
              </a:rPr>
              <a:t>) </a:t>
            </a:r>
            <a:r>
              <a:rPr lang="en-US" sz="3200" dirty="0">
                <a:latin typeface="+mn-lt"/>
              </a:rPr>
              <a:t>}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817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8320548" cy="894622"/>
          </a:xfrm>
        </p:spPr>
        <p:txBody>
          <a:bodyPr/>
          <a:lstStyle/>
          <a:p>
            <a:r>
              <a:rPr lang="en-US" dirty="0"/>
              <a:t>Routing algorithm classification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=""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E9732A1C-C52A-0B46-B26E-4DBD9B488928}"/>
              </a:ext>
            </a:extLst>
          </p:cNvPr>
          <p:cNvCxnSpPr/>
          <p:nvPr/>
        </p:nvCxnSpPr>
        <p:spPr>
          <a:xfrm>
            <a:off x="6091084" y="1312606"/>
            <a:ext cx="0" cy="5043948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28A2EBE1-BFA0-B248-ACFC-90011EBC34CE}"/>
              </a:ext>
            </a:extLst>
          </p:cNvPr>
          <p:cNvCxnSpPr>
            <a:cxnSpLocks/>
          </p:cNvCxnSpPr>
          <p:nvPr/>
        </p:nvCxnSpPr>
        <p:spPr>
          <a:xfrm flipH="1">
            <a:off x="235974" y="3441290"/>
            <a:ext cx="11665974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6C293B-8D3D-2544-91D8-2533CD0AF99D}"/>
              </a:ext>
            </a:extLst>
          </p:cNvPr>
          <p:cNvSpPr txBox="1"/>
          <p:nvPr/>
        </p:nvSpPr>
        <p:spPr>
          <a:xfrm>
            <a:off x="4542504" y="6312310"/>
            <a:ext cx="358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2D47406-80F8-9441-A2E0-BD72AA9E3AE7}"/>
              </a:ext>
            </a:extLst>
          </p:cNvPr>
          <p:cNvGrpSpPr/>
          <p:nvPr/>
        </p:nvGrpSpPr>
        <p:grpSpPr>
          <a:xfrm>
            <a:off x="3996813" y="1474838"/>
            <a:ext cx="4513007" cy="1209368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4F40CFC-1B50-144E-A43A-6F638CE78029}"/>
                </a:ext>
              </a:extLst>
            </p:cNvPr>
            <p:cNvSpPr/>
            <p:nvPr/>
          </p:nvSpPr>
          <p:spPr>
            <a:xfrm>
              <a:off x="5987845" y="1519084"/>
              <a:ext cx="221226" cy="1165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3">
              <a:extLst>
                <a:ext uri="{FF2B5EF4-FFF2-40B4-BE49-F238E27FC236}">
                  <a16:creationId xmlns="" xmlns:a16="http://schemas.microsoft.com/office/drawing/2014/main" id="{396DD204-2A01-8E4D-BC4B-E0BD86B248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global: </a:t>
              </a:r>
              <a:r>
                <a:rPr lang="en-US" sz="2400" dirty="0"/>
                <a:t>all routers have </a:t>
              </a:r>
              <a:r>
                <a:rPr lang="en-US" sz="2400" i="1" dirty="0"/>
                <a:t>complete</a:t>
              </a:r>
              <a:r>
                <a:rPr lang="en-US" sz="2400" dirty="0"/>
                <a:t> topology, link cost info</a:t>
              </a:r>
            </a:p>
            <a:p>
              <a:pPr>
                <a:spcBef>
                  <a:spcPts val="400"/>
                </a:spcBef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“link state” </a:t>
              </a:r>
              <a:r>
                <a:rPr lang="en-US" altLang="ja-JP" sz="2400" dirty="0"/>
                <a:t>algorithms</a:t>
              </a:r>
            </a:p>
            <a:p>
              <a:pPr>
                <a:buFont typeface="Wingdings" charset="0"/>
                <a:buNone/>
              </a:pP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E6E0791-AA52-904B-8ABE-26FDED6C5706}"/>
              </a:ext>
            </a:extLst>
          </p:cNvPr>
          <p:cNvGrpSpPr/>
          <p:nvPr/>
        </p:nvGrpSpPr>
        <p:grpSpPr>
          <a:xfrm>
            <a:off x="3465869" y="4326195"/>
            <a:ext cx="6179575" cy="2458065"/>
            <a:chOff x="3465869" y="4326195"/>
            <a:chExt cx="6179575" cy="245806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51E5A78-7BA0-F648-A6EF-E28CE96CE5C2}"/>
                </a:ext>
              </a:extLst>
            </p:cNvPr>
            <p:cNvSpPr/>
            <p:nvPr/>
          </p:nvSpPr>
          <p:spPr>
            <a:xfrm>
              <a:off x="6002594" y="4365523"/>
              <a:ext cx="147483" cy="179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3">
              <a:extLst>
                <a:ext uri="{FF2B5EF4-FFF2-40B4-BE49-F238E27FC236}">
                  <a16:creationId xmlns="" xmlns:a16="http://schemas.microsoft.com/office/drawing/2014/main" id="{3400BCC6-9926-3649-91F6-F0B8B87FE1A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5869" y="4326195"/>
              <a:ext cx="6179575" cy="24580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decentralized: </a:t>
              </a:r>
              <a:r>
                <a:rPr lang="en-US" sz="2400" dirty="0"/>
                <a:t>iterative process of computation, exchange of info with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routers initially only know link costs to attached neighbors</a:t>
              </a:r>
            </a:p>
            <a:p>
              <a:pPr marL="407988" indent="-233363">
                <a:spcBef>
                  <a:spcPts val="4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solidFill>
                    <a:srgbClr val="000099"/>
                  </a:solidFill>
                </a:rPr>
                <a:t>“distance vector” </a:t>
              </a:r>
              <a:r>
                <a:rPr lang="en-US" altLang="ja-JP" sz="2400" dirty="0"/>
                <a:t>algorithms</a:t>
              </a:r>
              <a:endParaRPr lang="en-US" sz="24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9CA84E65-C3D2-EE42-B4E7-C5FF4CE4FA7B}"/>
              </a:ext>
            </a:extLst>
          </p:cNvPr>
          <p:cNvSpPr txBox="1"/>
          <p:nvPr/>
        </p:nvSpPr>
        <p:spPr>
          <a:xfrm>
            <a:off x="250724" y="2823539"/>
            <a:ext cx="125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How </a:t>
            </a:r>
            <a:r>
              <a:rPr lang="en-US" i="1"/>
              <a:t>fast do </a:t>
            </a:r>
            <a:r>
              <a:rPr lang="en-US" i="1" dirty="0"/>
              <a:t>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4D26FE6B-7647-B846-9799-98FEB9D0A654}"/>
              </a:ext>
            </a:extLst>
          </p:cNvPr>
          <p:cNvSpPr/>
          <p:nvPr/>
        </p:nvSpPr>
        <p:spPr>
          <a:xfrm>
            <a:off x="10171471" y="1184788"/>
            <a:ext cx="176981" cy="103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4812886-28EC-D241-90C7-5E720368CE84}"/>
              </a:ext>
            </a:extLst>
          </p:cNvPr>
          <p:cNvGrpSpPr/>
          <p:nvPr/>
        </p:nvGrpSpPr>
        <p:grpSpPr>
          <a:xfrm>
            <a:off x="8740391" y="2620951"/>
            <a:ext cx="3451609" cy="2373608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87E6BF-15DE-A246-9A08-7C8063E9BE3B}"/>
                </a:ext>
              </a:extLst>
            </p:cNvPr>
            <p:cNvSpPr/>
            <p:nvPr/>
          </p:nvSpPr>
          <p:spPr>
            <a:xfrm>
              <a:off x="8922775" y="3314699"/>
              <a:ext cx="2580968" cy="210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4">
              <a:extLst>
                <a:ext uri="{FF2B5EF4-FFF2-40B4-BE49-F238E27FC236}">
                  <a16:creationId xmlns="" xmlns:a16="http://schemas.microsoft.com/office/drawing/2014/main" id="{A5264CD0-EF94-D444-B0AF-8FAAE7055B9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40391" y="2620951"/>
              <a:ext cx="3451609" cy="2373608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" indent="-57150">
                <a:buFont typeface="Wingdings" charset="0"/>
                <a:buNone/>
                <a:defRPr/>
              </a:pPr>
              <a:r>
                <a:rPr lang="en-US" dirty="0">
                  <a:solidFill>
                    <a:srgbClr val="CC0000"/>
                  </a:solidFill>
                </a:rPr>
                <a:t>dynamic</a:t>
              </a:r>
              <a:r>
                <a:rPr lang="en-US" sz="2400" i="1" dirty="0">
                  <a:solidFill>
                    <a:srgbClr val="CC0000"/>
                  </a:solidFill>
                </a:rPr>
                <a:t>: </a:t>
              </a:r>
              <a:r>
                <a:rPr lang="en-US" sz="2400" dirty="0"/>
                <a:t>routes change more quickly</a:t>
              </a:r>
            </a:p>
            <a:p>
              <a:pPr marL="349250" lvl="1" indent="-233363">
                <a:spcBef>
                  <a:spcPts val="400"/>
                </a:spcBef>
                <a:defRPr/>
              </a:pPr>
              <a:r>
                <a:rPr lang="en-US" dirty="0"/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3C4129E-0B83-3343-863D-606A39998A89}"/>
              </a:ext>
            </a:extLst>
          </p:cNvPr>
          <p:cNvGrpSpPr/>
          <p:nvPr/>
        </p:nvGrpSpPr>
        <p:grpSpPr>
          <a:xfrm>
            <a:off x="1313787" y="3013586"/>
            <a:ext cx="3022237" cy="1209367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D0862584-87FB-1B45-8C6F-1E2A810A4276}"/>
                </a:ext>
              </a:extLst>
            </p:cNvPr>
            <p:cNvSpPr/>
            <p:nvPr/>
          </p:nvSpPr>
          <p:spPr>
            <a:xfrm>
              <a:off x="1465006" y="3314699"/>
              <a:ext cx="2531807" cy="22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3">
              <a:extLst>
                <a:ext uri="{FF2B5EF4-FFF2-40B4-BE49-F238E27FC236}">
                  <a16:creationId xmlns="" xmlns:a16="http://schemas.microsoft.com/office/drawing/2014/main" id="{28CA3E4A-EC8F-1F42-89F5-9571CBDD810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0175" indent="0">
                <a:spcBef>
                  <a:spcPts val="400"/>
                </a:spcBef>
                <a:buNone/>
              </a:pPr>
              <a:r>
                <a:rPr lang="en-US" dirty="0">
                  <a:solidFill>
                    <a:srgbClr val="C00000"/>
                  </a:solidFill>
                </a:rPr>
                <a:t>static: </a:t>
              </a:r>
              <a:r>
                <a:rPr lang="en-US" sz="2400" dirty="0"/>
                <a:t>routes change slowly over time</a:t>
              </a:r>
              <a:endParaRPr lang="en-US" sz="24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509865B-1C67-3041-AB1E-A62EE542E28D}"/>
              </a:ext>
            </a:extLst>
          </p:cNvPr>
          <p:cNvSpPr/>
          <p:nvPr/>
        </p:nvSpPr>
        <p:spPr>
          <a:xfrm>
            <a:off x="4365523" y="2064775"/>
            <a:ext cx="1622322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66F27EF8-DDA8-E744-B654-79FCE215090E}"/>
              </a:ext>
            </a:extLst>
          </p:cNvPr>
          <p:cNvSpPr/>
          <p:nvPr/>
        </p:nvSpPr>
        <p:spPr>
          <a:xfrm>
            <a:off x="3883742" y="5624052"/>
            <a:ext cx="2281083" cy="7374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2246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800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585"/>
            <a:ext cx="9839632" cy="894622"/>
          </a:xfrm>
        </p:spPr>
        <p:txBody>
          <a:bodyPr/>
          <a:lstStyle/>
          <a:p>
            <a:r>
              <a:rPr lang="en-US" b="0" dirty="0">
                <a:latin typeface="+mn-lt"/>
              </a:rPr>
              <a:t>Dijkstra’s link-state routing algorithm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=""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AE9CCC8F-9B64-9843-9FF6-322BE507C6B3}"/>
              </a:ext>
            </a:extLst>
          </p:cNvPr>
          <p:cNvSpPr txBox="1">
            <a:spLocks noChangeArrowheads="1"/>
          </p:cNvSpPr>
          <p:nvPr/>
        </p:nvSpPr>
        <p:spPr>
          <a:xfrm>
            <a:off x="750989" y="1541236"/>
            <a:ext cx="5708805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A8"/>
                </a:solidFill>
              </a:rPr>
              <a:t>centralized: </a:t>
            </a:r>
            <a:r>
              <a:rPr lang="en-US" dirty="0"/>
              <a:t>network topology, link costs known to </a:t>
            </a:r>
            <a:r>
              <a:rPr lang="en-US" i="1" dirty="0"/>
              <a:t>all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accomplished via “</a:t>
            </a:r>
            <a:r>
              <a:rPr lang="en-US" altLang="ja-JP" dirty="0"/>
              <a:t>link state broadcast” </a:t>
            </a:r>
          </a:p>
          <a:p>
            <a:pPr lvl="1"/>
            <a:r>
              <a:rPr lang="en-US" dirty="0"/>
              <a:t>all nodes have same info</a:t>
            </a:r>
          </a:p>
          <a:p>
            <a:r>
              <a:rPr lang="en-US" dirty="0"/>
              <a:t>computes least cost paths from one node (“</a:t>
            </a:r>
            <a:r>
              <a:rPr lang="en-US" altLang="ja-JP" dirty="0"/>
              <a:t>source”) </a:t>
            </a:r>
            <a:r>
              <a:rPr lang="en-US" altLang="ja-JP" dirty="0">
                <a:solidFill>
                  <a:srgbClr val="FF0000"/>
                </a:solidFill>
              </a:rPr>
              <a:t>to all other nodes</a:t>
            </a:r>
          </a:p>
          <a:p>
            <a:pPr lvl="1"/>
            <a:r>
              <a:rPr lang="en-US" dirty="0"/>
              <a:t>gives </a:t>
            </a:r>
            <a:r>
              <a:rPr lang="en-US" i="1" dirty="0">
                <a:solidFill>
                  <a:srgbClr val="000099"/>
                </a:solidFill>
              </a:rPr>
              <a:t>forwarding table</a:t>
            </a:r>
            <a:r>
              <a:rPr lang="en-US" dirty="0"/>
              <a:t> for that node</a:t>
            </a:r>
          </a:p>
          <a:p>
            <a:r>
              <a:rPr lang="en-US" dirty="0">
                <a:solidFill>
                  <a:srgbClr val="0000A8"/>
                </a:solidFill>
              </a:rPr>
              <a:t>iterative: </a:t>
            </a:r>
            <a:r>
              <a:rPr lang="en-US" dirty="0"/>
              <a:t>after </a:t>
            </a:r>
            <a:r>
              <a:rPr lang="en-US" i="1" dirty="0"/>
              <a:t>k</a:t>
            </a:r>
            <a:r>
              <a:rPr lang="en-US" dirty="0"/>
              <a:t> iterations, know least cost path to </a:t>
            </a:r>
            <a:r>
              <a:rPr lang="en-US" i="1" dirty="0"/>
              <a:t>k </a:t>
            </a:r>
            <a:r>
              <a:rPr lang="en-US" dirty="0"/>
              <a:t>destinations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7E67AF1-7D2F-A84A-A994-30B5519FB522}"/>
              </a:ext>
            </a:extLst>
          </p:cNvPr>
          <p:cNvGrpSpPr/>
          <p:nvPr/>
        </p:nvGrpSpPr>
        <p:grpSpPr>
          <a:xfrm>
            <a:off x="7315200" y="1524000"/>
            <a:ext cx="4441371" cy="4882184"/>
            <a:chOff x="7315200" y="1524000"/>
            <a:chExt cx="4441371" cy="4882184"/>
          </a:xfrm>
        </p:grpSpPr>
        <p:sp>
          <p:nvSpPr>
            <p:cNvPr id="24" name="Rectangle 4">
              <a:extLst>
                <a:ext uri="{FF2B5EF4-FFF2-40B4-BE49-F238E27FC236}">
                  <a16:creationId xmlns="" xmlns:a16="http://schemas.microsoft.com/office/drawing/2014/main" id="{D11D1E9D-A4E0-2D4D-8EB8-EB3C738C058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387774" y="2168014"/>
              <a:ext cx="4310742" cy="4238170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c</a:t>
              </a:r>
              <a:r>
                <a:rPr lang="en-US" i="1" baseline="-25000" dirty="0">
                  <a:solidFill>
                    <a:srgbClr val="000099"/>
                  </a:solidFill>
                </a:rPr>
                <a:t>x,y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u="sng" dirty="0"/>
                <a:t>direct</a:t>
              </a:r>
              <a:r>
                <a:rPr lang="en-US" sz="2400" dirty="0"/>
                <a:t> link cost from node </a:t>
              </a:r>
              <a:r>
                <a:rPr lang="en-US" sz="2400" i="1" dirty="0"/>
                <a:t>x</a:t>
              </a:r>
              <a:r>
                <a:rPr lang="en-US" sz="2400" dirty="0"/>
                <a:t> to </a:t>
              </a:r>
              <a:r>
                <a:rPr lang="en-US" sz="2400" i="1" dirty="0"/>
                <a:t>y</a:t>
              </a:r>
              <a:r>
                <a:rPr lang="en-US" sz="2400" dirty="0"/>
                <a:t>;  = ∞ if not direct neighbors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D(v):</a:t>
              </a:r>
              <a:r>
                <a:rPr lang="en-US" sz="2400" i="1" dirty="0"/>
                <a:t> current</a:t>
              </a:r>
              <a:r>
                <a:rPr lang="en-US" sz="2400" dirty="0"/>
                <a:t> estimate of cost of least-cost-path from source to destination </a:t>
              </a:r>
              <a:r>
                <a:rPr lang="en-US" sz="2400" i="1" dirty="0"/>
                <a:t>v</a:t>
              </a: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p(v):</a:t>
              </a:r>
              <a:r>
                <a:rPr lang="en-US" sz="2400" i="1" dirty="0"/>
                <a:t> </a:t>
              </a:r>
              <a:r>
                <a:rPr lang="en-US" sz="2400" dirty="0"/>
                <a:t>predecessor node along path from source to </a:t>
              </a:r>
              <a:r>
                <a:rPr lang="en-US" sz="2400" i="1" dirty="0" smtClean="0"/>
                <a:t>v.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p(v) is neighboring v.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marL="403225" indent="-273050">
                <a:lnSpc>
                  <a:spcPct val="85000"/>
                </a:lnSpc>
                <a:spcBef>
                  <a:spcPts val="600"/>
                </a:spcBef>
              </a:pPr>
              <a:r>
                <a:rPr lang="en-US" i="1" dirty="0">
                  <a:solidFill>
                    <a:srgbClr val="000099"/>
                  </a:solidFill>
                </a:rPr>
                <a:t>N</a:t>
              </a:r>
              <a:r>
                <a:rPr lang="en-US" i="1" dirty="0">
                  <a:solidFill>
                    <a:srgbClr val="000099"/>
                  </a:solidFill>
                  <a:cs typeface="Arial" charset="0"/>
                </a:rPr>
                <a:t>'</a:t>
              </a:r>
              <a:r>
                <a:rPr lang="en-US" i="1" dirty="0">
                  <a:solidFill>
                    <a:srgbClr val="000099"/>
                  </a:solidFill>
                </a:rPr>
                <a:t>:</a:t>
              </a:r>
              <a:r>
                <a:rPr lang="en-US" sz="2400" i="1" dirty="0"/>
                <a:t>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sub</a:t>
              </a:r>
              <a:r>
                <a:rPr lang="en-US" sz="2400" dirty="0" smtClean="0">
                  <a:solidFill>
                    <a:srgbClr val="FF0000"/>
                  </a:solidFill>
                </a:rPr>
                <a:t>set</a:t>
              </a:r>
              <a:r>
                <a:rPr lang="en-US" sz="2400" dirty="0" smtClean="0"/>
                <a:t> </a:t>
              </a:r>
              <a:r>
                <a:rPr lang="en-US" sz="2400" dirty="0"/>
                <a:t>of nodes whose least-cost-path </a:t>
              </a:r>
              <a:r>
                <a:rPr lang="en-US" sz="2400" i="1" dirty="0"/>
                <a:t>definitively</a:t>
              </a:r>
              <a:r>
                <a:rPr lang="en-US" sz="2400" dirty="0"/>
                <a:t> known</a:t>
              </a:r>
            </a:p>
            <a:p>
              <a:pPr>
                <a:lnSpc>
                  <a:spcPct val="75000"/>
                </a:lnSpc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575BF574-1695-D54B-8932-9F284CCA9BE5}"/>
                </a:ext>
              </a:extLst>
            </p:cNvPr>
            <p:cNvSpPr/>
            <p:nvPr/>
          </p:nvSpPr>
          <p:spPr>
            <a:xfrm>
              <a:off x="7315200" y="1828800"/>
              <a:ext cx="4441371" cy="4577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C2AE01A3-6135-9744-BC6A-3A4D19D0FA06}"/>
                </a:ext>
              </a:extLst>
            </p:cNvPr>
            <p:cNvSpPr txBox="1"/>
            <p:nvPr/>
          </p:nvSpPr>
          <p:spPr>
            <a:xfrm>
              <a:off x="7823199" y="1524000"/>
              <a:ext cx="16089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</a:rPr>
                <a:t>notation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44395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9796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AD535FA-3323-5A43-A352-F3C8C44E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813026" cy="51772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/>
              <a:t>Based on </a:t>
            </a:r>
            <a:r>
              <a:rPr lang="en-US" sz="3200" i="1" dirty="0">
                <a:solidFill>
                  <a:srgbClr val="0000A8"/>
                </a:solidFill>
              </a:rPr>
              <a:t>Bellman-Ford</a:t>
            </a:r>
            <a:r>
              <a:rPr lang="en-US" sz="3200" dirty="0"/>
              <a:t> (BF) equation (dynamic programming):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algorithm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2FFC0ED4-C8EE-C348-BF6A-3B5057DBF745}"/>
              </a:ext>
            </a:extLst>
          </p:cNvPr>
          <p:cNvGrpSpPr/>
          <p:nvPr/>
        </p:nvGrpSpPr>
        <p:grpSpPr>
          <a:xfrm>
            <a:off x="1902542" y="2507226"/>
            <a:ext cx="8854256" cy="2757948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16172113-4B9B-B44F-B37E-0F9E92FBDD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3423" y="3288890"/>
              <a:ext cx="7953375" cy="19762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Let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0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(y):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cost of least-cost path from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30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buFont typeface="Wingdings" charset="0"/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Then:</a:t>
              </a:r>
            </a:p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= </a:t>
              </a:r>
              <a:r>
                <a:rPr lang="en-US" sz="32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{ c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x,v 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</a:t>
              </a:r>
              <a:r>
                <a:rPr lang="en-US" sz="32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3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}</a:t>
              </a:r>
            </a:p>
            <a:p>
              <a:pPr>
                <a:buFont typeface="Wingdings" charset="0"/>
                <a:buNone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buFont typeface="Wingdings" charset="0"/>
                <a:buNone/>
              </a:pPr>
              <a:endParaRPr lang="en-US" dirty="0">
                <a:latin typeface="Gill Sans MT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B5C580C-1126-504E-8FA4-8CD48ACEC90C}"/>
                </a:ext>
              </a:extLst>
            </p:cNvPr>
            <p:cNvSpPr/>
            <p:nvPr/>
          </p:nvSpPr>
          <p:spPr>
            <a:xfrm>
              <a:off x="1902542" y="2743199"/>
              <a:ext cx="8686800" cy="2182761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19693CD9-8C4E-4040-AB87-525C3BB2DD5B}"/>
                </a:ext>
              </a:extLst>
            </p:cNvPr>
            <p:cNvSpPr txBox="1"/>
            <p:nvPr/>
          </p:nvSpPr>
          <p:spPr>
            <a:xfrm>
              <a:off x="2418735" y="2507226"/>
              <a:ext cx="30475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AC9B7B6-F48D-464C-80B7-D4E3FFE8A0DD}"/>
              </a:ext>
            </a:extLst>
          </p:cNvPr>
          <p:cNvGrpSpPr/>
          <p:nvPr/>
        </p:nvGrpSpPr>
        <p:grpSpPr>
          <a:xfrm>
            <a:off x="882140" y="4742711"/>
            <a:ext cx="4443412" cy="1557316"/>
            <a:chOff x="2040982" y="4374411"/>
            <a:chExt cx="4443412" cy="1557316"/>
          </a:xfrm>
        </p:grpSpPr>
        <p:sp>
          <p:nvSpPr>
            <p:cNvPr id="13" name="Text Box 8">
              <a:extLst>
                <a:ext uri="{FF2B5EF4-FFF2-40B4-BE49-F238E27FC236}">
                  <a16:creationId xmlns="" xmlns:a16="http://schemas.microsoft.com/office/drawing/2014/main" id="{3EF53877-706D-1B4F-97A3-D4D8AB9B3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4527"/>
              <a:ext cx="44434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min</a:t>
              </a:r>
              <a:r>
                <a:rPr lang="en-US" dirty="0">
                  <a:latin typeface="+mn-lt"/>
                </a:rPr>
                <a:t> taken over all neighbors</a:t>
              </a:r>
              <a:r>
                <a:rPr lang="en-US" i="1" dirty="0">
                  <a:latin typeface="+mn-lt"/>
                </a:rPr>
                <a:t> v </a:t>
              </a:r>
              <a:r>
                <a:rPr lang="en-US" dirty="0">
                  <a:latin typeface="+mn-lt"/>
                </a:rPr>
                <a:t>of </a:t>
              </a:r>
              <a:r>
                <a:rPr lang="en-US" i="1" dirty="0">
                  <a:latin typeface="+mn-lt"/>
                </a:rPr>
                <a:t>x</a:t>
              </a:r>
            </a:p>
          </p:txBody>
        </p:sp>
        <p:sp>
          <p:nvSpPr>
            <p:cNvPr id="15" name="Line 10">
              <a:extLst>
                <a:ext uri="{FF2B5EF4-FFF2-40B4-BE49-F238E27FC236}">
                  <a16:creationId xmlns="" xmlns:a16="http://schemas.microsoft.com/office/drawing/2014/main" id="{C88D2D32-84DC-074E-91A8-72F035B28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9653ED9-AAD1-2C47-B7F8-1C4C9C2392B7}"/>
              </a:ext>
            </a:extLst>
          </p:cNvPr>
          <p:cNvGrpSpPr/>
          <p:nvPr/>
        </p:nvGrpSpPr>
        <p:grpSpPr>
          <a:xfrm>
            <a:off x="6490417" y="4684735"/>
            <a:ext cx="4855304" cy="1072830"/>
            <a:chOff x="6490417" y="4684735"/>
            <a:chExt cx="4855304" cy="1072830"/>
          </a:xfrm>
        </p:grpSpPr>
        <p:sp>
          <p:nvSpPr>
            <p:cNvPr id="14" name="Text Box 9">
              <a:extLst>
                <a:ext uri="{FF2B5EF4-FFF2-40B4-BE49-F238E27FC236}">
                  <a16:creationId xmlns="" xmlns:a16="http://schemas.microsoft.com/office/drawing/2014/main" id="{84D3DDF1-A07C-4944-BFAD-0934045A4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900"/>
              <a:ext cx="4855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latin typeface="+mn-lt"/>
                </a:rPr>
                <a:t>v</a:t>
              </a:r>
              <a:r>
                <a:rPr lang="en-US" dirty="0">
                  <a:latin typeface="+mn-lt"/>
                </a:rPr>
                <a:t>’s estimated least-cost-path cost to </a:t>
              </a:r>
              <a:r>
                <a:rPr lang="en-US" i="1" dirty="0">
                  <a:latin typeface="+mn-lt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97FA599-E18E-564C-8B44-C47AC16DEB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07" y="4684735"/>
              <a:ext cx="0" cy="713983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D9DDF3FC-7958-1A4C-9958-CFEED50F7D04}"/>
              </a:ext>
            </a:extLst>
          </p:cNvPr>
          <p:cNvGrpSpPr/>
          <p:nvPr/>
        </p:nvGrpSpPr>
        <p:grpSpPr>
          <a:xfrm>
            <a:off x="5898825" y="4749453"/>
            <a:ext cx="3734933" cy="1589812"/>
            <a:chOff x="5898825" y="4749453"/>
            <a:chExt cx="3734933" cy="1589812"/>
          </a:xfrm>
        </p:grpSpPr>
        <p:sp>
          <p:nvSpPr>
            <p:cNvPr id="12" name="Text Box 7">
              <a:extLst>
                <a:ext uri="{FF2B5EF4-FFF2-40B4-BE49-F238E27FC236}">
                  <a16:creationId xmlns="" xmlns:a16="http://schemas.microsoft.com/office/drawing/2014/main" id="{4E51D062-C026-C442-99A3-A58F234CF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7600"/>
              <a:ext cx="37349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+mn-lt"/>
                </a:rPr>
                <a:t>direct cost of link from</a:t>
              </a:r>
              <a:r>
                <a:rPr lang="en-US" i="1" dirty="0">
                  <a:latin typeface="+mn-lt"/>
                </a:rPr>
                <a:t> x </a:t>
              </a:r>
              <a:r>
                <a:rPr lang="en-US" dirty="0">
                  <a:latin typeface="+mn-lt"/>
                </a:rPr>
                <a:t>to </a:t>
              </a:r>
              <a:r>
                <a:rPr lang="en-US" i="1" dirty="0">
                  <a:latin typeface="+mn-lt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DBA47127-1CA2-C945-9F12-07114230EB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1847" y="4749453"/>
              <a:ext cx="0" cy="13381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50071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CE544A75-190C-D540-8EFD-BF5721DA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Bellman-Ford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9B8655F-134F-9941-B2F1-519DACDBD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1" name="Freeform 4">
            <a:extLst>
              <a:ext uri="{FF2B5EF4-FFF2-40B4-BE49-F238E27FC236}">
                <a16:creationId xmlns="" xmlns:a16="http://schemas.microsoft.com/office/drawing/2014/main" id="{B3361BDC-FC6E-7D45-AF3A-D0E68A57BA18}"/>
              </a:ext>
            </a:extLst>
          </p:cNvPr>
          <p:cNvSpPr>
            <a:spLocks/>
          </p:cNvSpPr>
          <p:nvPr/>
        </p:nvSpPr>
        <p:spPr bwMode="auto">
          <a:xfrm>
            <a:off x="1464895" y="2577601"/>
            <a:ext cx="3571875" cy="2236788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2" name="Freeform 5">
            <a:extLst>
              <a:ext uri="{FF2B5EF4-FFF2-40B4-BE49-F238E27FC236}">
                <a16:creationId xmlns="" xmlns:a16="http://schemas.microsoft.com/office/drawing/2014/main" id="{EB384ECE-A843-C347-B24C-9E275CEAC2CD}"/>
              </a:ext>
            </a:extLst>
          </p:cNvPr>
          <p:cNvSpPr>
            <a:spLocks/>
          </p:cNvSpPr>
          <p:nvPr/>
        </p:nvSpPr>
        <p:spPr bwMode="auto">
          <a:xfrm>
            <a:off x="1974545" y="3431326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3" name="Oval 6">
            <a:extLst>
              <a:ext uri="{FF2B5EF4-FFF2-40B4-BE49-F238E27FC236}">
                <a16:creationId xmlns="" xmlns:a16="http://schemas.microsoft.com/office/drawing/2014/main" id="{AB39D95A-2416-9A44-A4A8-038FB65B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155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4" name="Line 7">
            <a:extLst>
              <a:ext uri="{FF2B5EF4-FFF2-40B4-BE49-F238E27FC236}">
                <a16:creationId xmlns="" xmlns:a16="http://schemas.microsoft.com/office/drawing/2014/main" id="{E78BA6E9-D2DE-3B4C-B8F0-0B60FECF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1795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8">
            <a:extLst>
              <a:ext uri="{FF2B5EF4-FFF2-40B4-BE49-F238E27FC236}">
                <a16:creationId xmlns="" xmlns:a16="http://schemas.microsoft.com/office/drawing/2014/main" id="{A0D47CD4-5213-7747-B8ED-B82CB1DF3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683" y="38043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" name="Rectangle 9">
            <a:extLst>
              <a:ext uri="{FF2B5EF4-FFF2-40B4-BE49-F238E27FC236}">
                <a16:creationId xmlns="" xmlns:a16="http://schemas.microsoft.com/office/drawing/2014/main" id="{9CC7A1F3-7121-9A4D-8ED5-61BE06416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95" y="38043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7" name="Oval 10">
            <a:extLst>
              <a:ext uri="{FF2B5EF4-FFF2-40B4-BE49-F238E27FC236}">
                <a16:creationId xmlns="" xmlns:a16="http://schemas.microsoft.com/office/drawing/2014/main" id="{942A74E2-4B12-2844-8247-4DD1081A4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033" y="37107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3" name="Oval 26">
            <a:extLst>
              <a:ext uri="{FF2B5EF4-FFF2-40B4-BE49-F238E27FC236}">
                <a16:creationId xmlns="" xmlns:a16="http://schemas.microsoft.com/office/drawing/2014/main" id="{74166FED-9DB6-AE4B-B5E4-19FFE332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25101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4" name="Line 27">
            <a:extLst>
              <a:ext uri="{FF2B5EF4-FFF2-40B4-BE49-F238E27FC236}">
                <a16:creationId xmlns="" xmlns:a16="http://schemas.microsoft.com/office/drawing/2014/main" id="{69186391-9606-034D-9306-C735925D82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8058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5" name="Line 28">
            <a:extLst>
              <a:ext uri="{FF2B5EF4-FFF2-40B4-BE49-F238E27FC236}">
                <a16:creationId xmlns="" xmlns:a16="http://schemas.microsoft.com/office/drawing/2014/main" id="{75BB6334-D1C4-D94A-BA99-4367AA95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4945" y="4413988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6" name="Rectangle 29">
            <a:extLst>
              <a:ext uri="{FF2B5EF4-FFF2-40B4-BE49-F238E27FC236}">
                <a16:creationId xmlns="" xmlns:a16="http://schemas.microsoft.com/office/drawing/2014/main" id="{4D831A84-D0A6-2A4D-89B7-0B39B1BD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058" y="4413988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7" name="Oval 30">
            <a:extLst>
              <a:ext uri="{FF2B5EF4-FFF2-40B4-BE49-F238E27FC236}">
                <a16:creationId xmlns="" xmlns:a16="http://schemas.microsoft.com/office/drawing/2014/main" id="{D0D42B8D-5E2B-7841-A6D2-30BC214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295" y="4320326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31">
            <a:extLst>
              <a:ext uri="{FF2B5EF4-FFF2-40B4-BE49-F238E27FC236}">
                <a16:creationId xmlns="" xmlns:a16="http://schemas.microsoft.com/office/drawing/2014/main" id="{12DF998B-81DA-CA49-8C5F-CC780FA09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83763"/>
            <a:ext cx="496888" cy="12858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9" name="Line 32">
            <a:extLst>
              <a:ext uri="{FF2B5EF4-FFF2-40B4-BE49-F238E27FC236}">
                <a16:creationId xmlns="" xmlns:a16="http://schemas.microsoft.com/office/drawing/2014/main" id="{0931E746-EEC9-4149-B22C-B128CADA6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4995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0" name="Line 33">
            <a:extLst>
              <a:ext uri="{FF2B5EF4-FFF2-40B4-BE49-F238E27FC236}">
                <a16:creationId xmlns="" xmlns:a16="http://schemas.microsoft.com/office/drawing/2014/main" id="{18A78410-02D9-124E-8247-E082F1322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883" y="3872651"/>
            <a:ext cx="0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Rectangle 34">
            <a:extLst>
              <a:ext uri="{FF2B5EF4-FFF2-40B4-BE49-F238E27FC236}">
                <a16:creationId xmlns="" xmlns:a16="http://schemas.microsoft.com/office/drawing/2014/main" id="{200B969E-4AA3-A14C-AF42-EAA87444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4995" y="3872651"/>
            <a:ext cx="492125" cy="7778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Oval 35">
            <a:extLst>
              <a:ext uri="{FF2B5EF4-FFF2-40B4-BE49-F238E27FC236}">
                <a16:creationId xmlns="" xmlns:a16="http://schemas.microsoft.com/office/drawing/2014/main" id="{79F8363D-C882-3044-8464-7FCFFC28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3" y="3778988"/>
            <a:ext cx="496888" cy="150813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Freeform 36">
            <a:extLst>
              <a:ext uri="{FF2B5EF4-FFF2-40B4-BE49-F238E27FC236}">
                <a16:creationId xmlns="" xmlns:a16="http://schemas.microsoft.com/office/drawing/2014/main" id="{C5ED50C5-F56B-144B-B077-B4B2FEDC3660}"/>
              </a:ext>
            </a:extLst>
          </p:cNvPr>
          <p:cNvSpPr>
            <a:spLocks/>
          </p:cNvSpPr>
          <p:nvPr/>
        </p:nvSpPr>
        <p:spPr bwMode="auto">
          <a:xfrm>
            <a:off x="3655708" y="3474188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37">
            <a:extLst>
              <a:ext uri="{FF2B5EF4-FFF2-40B4-BE49-F238E27FC236}">
                <a16:creationId xmlns="" xmlns:a16="http://schemas.microsoft.com/office/drawing/2014/main" id="{A19ED863-F302-4C4B-BF32-9ED18D75863D}"/>
              </a:ext>
            </a:extLst>
          </p:cNvPr>
          <p:cNvSpPr>
            <a:spLocks/>
          </p:cNvSpPr>
          <p:nvPr/>
        </p:nvSpPr>
        <p:spPr bwMode="auto">
          <a:xfrm>
            <a:off x="2555570" y="3483713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38">
            <a:extLst>
              <a:ext uri="{FF2B5EF4-FFF2-40B4-BE49-F238E27FC236}">
                <a16:creationId xmlns="" xmlns:a16="http://schemas.microsoft.com/office/drawing/2014/main" id="{6BF3134C-2B3E-1548-AB3D-A3BDFF4F4A5C}"/>
              </a:ext>
            </a:extLst>
          </p:cNvPr>
          <p:cNvSpPr>
            <a:spLocks/>
          </p:cNvSpPr>
          <p:nvPr/>
        </p:nvSpPr>
        <p:spPr bwMode="auto">
          <a:xfrm>
            <a:off x="2817508" y="3459901"/>
            <a:ext cx="800100" cy="952500"/>
          </a:xfrm>
          <a:custGeom>
            <a:avLst/>
            <a:gdLst>
              <a:gd name="T0" fmla="*/ 0 w 378"/>
              <a:gd name="T1" fmla="*/ 11993521 h 174"/>
              <a:gd name="T2" fmla="*/ 5035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Freeform 39">
            <a:extLst>
              <a:ext uri="{FF2B5EF4-FFF2-40B4-BE49-F238E27FC236}">
                <a16:creationId xmlns="" xmlns:a16="http://schemas.microsoft.com/office/drawing/2014/main" id="{C6245707-E1A1-D049-ABCA-63F805299AF1}"/>
              </a:ext>
            </a:extLst>
          </p:cNvPr>
          <p:cNvSpPr>
            <a:spLocks/>
          </p:cNvSpPr>
          <p:nvPr/>
        </p:nvSpPr>
        <p:spPr bwMode="auto">
          <a:xfrm>
            <a:off x="3908120" y="4012351"/>
            <a:ext cx="581025" cy="428625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Freeform 40">
            <a:extLst>
              <a:ext uri="{FF2B5EF4-FFF2-40B4-BE49-F238E27FC236}">
                <a16:creationId xmlns="" xmlns:a16="http://schemas.microsoft.com/office/drawing/2014/main" id="{4B76FA55-0E59-6C45-8AD8-BE40BC0A5648}"/>
              </a:ext>
            </a:extLst>
          </p:cNvPr>
          <p:cNvSpPr>
            <a:spLocks/>
          </p:cNvSpPr>
          <p:nvPr/>
        </p:nvSpPr>
        <p:spPr bwMode="auto">
          <a:xfrm>
            <a:off x="2827033" y="4460026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Freeform 41">
            <a:extLst>
              <a:ext uri="{FF2B5EF4-FFF2-40B4-BE49-F238E27FC236}">
                <a16:creationId xmlns="" xmlns:a16="http://schemas.microsoft.com/office/drawing/2014/main" id="{478F5CA3-540D-704B-A0A9-843221692BFB}"/>
              </a:ext>
            </a:extLst>
          </p:cNvPr>
          <p:cNvSpPr>
            <a:spLocks/>
          </p:cNvSpPr>
          <p:nvPr/>
        </p:nvSpPr>
        <p:spPr bwMode="auto">
          <a:xfrm>
            <a:off x="1888820" y="3945676"/>
            <a:ext cx="438150" cy="41910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Freeform 42">
            <a:extLst>
              <a:ext uri="{FF2B5EF4-FFF2-40B4-BE49-F238E27FC236}">
                <a16:creationId xmlns="" xmlns:a16="http://schemas.microsoft.com/office/drawing/2014/main" id="{09441A01-DB3D-8849-9E6E-B61A9E1DF7A5}"/>
              </a:ext>
            </a:extLst>
          </p:cNvPr>
          <p:cNvSpPr>
            <a:spLocks/>
          </p:cNvSpPr>
          <p:nvPr/>
        </p:nvSpPr>
        <p:spPr bwMode="auto">
          <a:xfrm>
            <a:off x="2817508" y="3364651"/>
            <a:ext cx="581025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Freeform 43">
            <a:extLst>
              <a:ext uri="{FF2B5EF4-FFF2-40B4-BE49-F238E27FC236}">
                <a16:creationId xmlns="" xmlns:a16="http://schemas.microsoft.com/office/drawing/2014/main" id="{FFD32857-C28D-9847-80E0-9E7FFFB0893C}"/>
              </a:ext>
            </a:extLst>
          </p:cNvPr>
          <p:cNvSpPr>
            <a:spLocks/>
          </p:cNvSpPr>
          <p:nvPr/>
        </p:nvSpPr>
        <p:spPr bwMode="auto">
          <a:xfrm>
            <a:off x="3889070" y="3359888"/>
            <a:ext cx="628650" cy="423863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Freeform 44">
            <a:extLst>
              <a:ext uri="{FF2B5EF4-FFF2-40B4-BE49-F238E27FC236}">
                <a16:creationId xmlns="" xmlns:a16="http://schemas.microsoft.com/office/drawing/2014/main" id="{95317AFD-8425-9047-82D2-5C53D86FC4B1}"/>
              </a:ext>
            </a:extLst>
          </p:cNvPr>
          <p:cNvSpPr>
            <a:spLocks/>
          </p:cNvSpPr>
          <p:nvPr/>
        </p:nvSpPr>
        <p:spPr bwMode="auto">
          <a:xfrm>
            <a:off x="1798333" y="2678851"/>
            <a:ext cx="1762125" cy="1023938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2" name="Group 45">
            <a:extLst>
              <a:ext uri="{FF2B5EF4-FFF2-40B4-BE49-F238E27FC236}">
                <a16:creationId xmlns="" xmlns:a16="http://schemas.microsoft.com/office/drawing/2014/main" id="{8EA0B5C0-FA92-A244-9016-9BA3D6889A5F}"/>
              </a:ext>
            </a:extLst>
          </p:cNvPr>
          <p:cNvGrpSpPr>
            <a:grpSpLocks/>
          </p:cNvGrpSpPr>
          <p:nvPr/>
        </p:nvGrpSpPr>
        <p:grpSpPr bwMode="auto">
          <a:xfrm>
            <a:off x="1639583" y="3628176"/>
            <a:ext cx="325438" cy="396875"/>
            <a:chOff x="2954" y="2425"/>
            <a:chExt cx="208" cy="250"/>
          </a:xfrm>
        </p:grpSpPr>
        <p:sp>
          <p:nvSpPr>
            <p:cNvPr id="168" name="Rectangle 46">
              <a:extLst>
                <a:ext uri="{FF2B5EF4-FFF2-40B4-BE49-F238E27FC236}">
                  <a16:creationId xmlns="" xmlns:a16="http://schemas.microsoft.com/office/drawing/2014/main" id="{F6376756-4852-A74B-A929-795C12362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47">
              <a:extLst>
                <a:ext uri="{FF2B5EF4-FFF2-40B4-BE49-F238E27FC236}">
                  <a16:creationId xmlns="" xmlns:a16="http://schemas.microsoft.com/office/drawing/2014/main" id="{8D21A96D-93CD-CC4E-9802-65B183FC9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" y="2425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3" name="Group 48">
            <a:extLst>
              <a:ext uri="{FF2B5EF4-FFF2-40B4-BE49-F238E27FC236}">
                <a16:creationId xmlns="" xmlns:a16="http://schemas.microsoft.com/office/drawing/2014/main" id="{BAEC1726-7585-D84C-8544-8B19570BB0D1}"/>
              </a:ext>
            </a:extLst>
          </p:cNvPr>
          <p:cNvGrpSpPr>
            <a:grpSpLocks/>
          </p:cNvGrpSpPr>
          <p:nvPr/>
        </p:nvGrpSpPr>
        <p:grpSpPr bwMode="auto">
          <a:xfrm>
            <a:off x="3503308" y="4237776"/>
            <a:ext cx="311150" cy="396875"/>
            <a:chOff x="2958" y="2425"/>
            <a:chExt cx="199" cy="250"/>
          </a:xfrm>
        </p:grpSpPr>
        <p:sp>
          <p:nvSpPr>
            <p:cNvPr id="166" name="Rectangle 49">
              <a:extLst>
                <a:ext uri="{FF2B5EF4-FFF2-40B4-BE49-F238E27FC236}">
                  <a16:creationId xmlns="" xmlns:a16="http://schemas.microsoft.com/office/drawing/2014/main" id="{30D6A47E-3051-2642-B778-56D0A6ADF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Text Box 50">
              <a:extLst>
                <a:ext uri="{FF2B5EF4-FFF2-40B4-BE49-F238E27FC236}">
                  <a16:creationId xmlns="" xmlns:a16="http://schemas.microsoft.com/office/drawing/2014/main" id="{657B88CD-80B6-9149-A47C-0E4E47210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7" name="Group 60">
            <a:extLst>
              <a:ext uri="{FF2B5EF4-FFF2-40B4-BE49-F238E27FC236}">
                <a16:creationId xmlns="" xmlns:a16="http://schemas.microsoft.com/office/drawing/2014/main" id="{C6605578-FE95-B24F-BADA-356BBFD8BB95}"/>
              </a:ext>
            </a:extLst>
          </p:cNvPr>
          <p:cNvGrpSpPr>
            <a:grpSpLocks/>
          </p:cNvGrpSpPr>
          <p:nvPr/>
        </p:nvGrpSpPr>
        <p:grpSpPr bwMode="auto">
          <a:xfrm>
            <a:off x="4398658" y="3647226"/>
            <a:ext cx="336550" cy="457200"/>
            <a:chOff x="2949" y="2395"/>
            <a:chExt cx="214" cy="288"/>
          </a:xfrm>
        </p:grpSpPr>
        <p:sp>
          <p:nvSpPr>
            <p:cNvPr id="158" name="Rectangle 61">
              <a:extLst>
                <a:ext uri="{FF2B5EF4-FFF2-40B4-BE49-F238E27FC236}">
                  <a16:creationId xmlns="" xmlns:a16="http://schemas.microsoft.com/office/drawing/2014/main" id="{41CF463B-AC90-B448-AB77-AD1A2A48F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Text Box 62">
              <a:extLst>
                <a:ext uri="{FF2B5EF4-FFF2-40B4-BE49-F238E27FC236}">
                  <a16:creationId xmlns="" xmlns:a16="http://schemas.microsoft.com/office/drawing/2014/main" id="{6948C996-9399-804D-A0BC-5489BB15A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z</a:t>
              </a:r>
            </a:p>
          </p:txBody>
        </p:sp>
      </p:grpSp>
      <p:sp>
        <p:nvSpPr>
          <p:cNvPr id="148" name="Text Box 63">
            <a:extLst>
              <a:ext uri="{FF2B5EF4-FFF2-40B4-BE49-F238E27FC236}">
                <a16:creationId xmlns="" xmlns:a16="http://schemas.microsoft.com/office/drawing/2014/main" id="{5119DE63-46A3-DA49-98F8-27DCAD979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608" y="33487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9" name="Text Box 64">
            <a:extLst>
              <a:ext uri="{FF2B5EF4-FFF2-40B4-BE49-F238E27FC236}">
                <a16:creationId xmlns="" xmlns:a16="http://schemas.microsoft.com/office/drawing/2014/main" id="{C6DA4233-38DD-5642-A09A-BB31A7CE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58" y="36964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Text Box 65">
            <a:extLst>
              <a:ext uri="{FF2B5EF4-FFF2-40B4-BE49-F238E27FC236}">
                <a16:creationId xmlns="" xmlns:a16="http://schemas.microsoft.com/office/drawing/2014/main" id="{6E303301-D563-6140-AA2B-70CA3406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495" y="40345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Text Box 66">
            <a:extLst>
              <a:ext uri="{FF2B5EF4-FFF2-40B4-BE49-F238E27FC236}">
                <a16:creationId xmlns="" xmlns:a16="http://schemas.microsoft.com/office/drawing/2014/main" id="{CBC99722-8514-834D-85FC-347C8216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658" y="384407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Text Box 67">
            <a:extLst>
              <a:ext uri="{FF2B5EF4-FFF2-40B4-BE49-F238E27FC236}">
                <a16:creationId xmlns="" xmlns:a16="http://schemas.microsoft.com/office/drawing/2014/main" id="{83B046CC-9905-9C43-9054-62843B40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645" y="440605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Text Box 68">
            <a:extLst>
              <a:ext uri="{FF2B5EF4-FFF2-40B4-BE49-F238E27FC236}">
                <a16:creationId xmlns="" xmlns:a16="http://schemas.microsoft.com/office/drawing/2014/main" id="{534112F7-D709-B040-8EB3-28DABCD69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145" y="37250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Text Box 69">
            <a:extLst>
              <a:ext uri="{FF2B5EF4-FFF2-40B4-BE49-F238E27FC236}">
                <a16:creationId xmlns="" xmlns:a16="http://schemas.microsoft.com/office/drawing/2014/main" id="{23747841-C3BA-4F4A-AF0C-5509D7AD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645" y="4144113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70">
            <a:extLst>
              <a:ext uri="{FF2B5EF4-FFF2-40B4-BE49-F238E27FC236}">
                <a16:creationId xmlns="" xmlns:a16="http://schemas.microsoft.com/office/drawing/2014/main" id="{505A16BA-1B4E-2946-BF56-95BF07F6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83" y="32916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Text Box 71">
            <a:extLst>
              <a:ext uri="{FF2B5EF4-FFF2-40B4-BE49-F238E27FC236}">
                <a16:creationId xmlns="" xmlns:a16="http://schemas.microsoft.com/office/drawing/2014/main" id="{629902D3-50B9-0949-B491-4ABB1814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970" y="305350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Text Box 72">
            <a:extLst>
              <a:ext uri="{FF2B5EF4-FFF2-40B4-BE49-F238E27FC236}">
                <a16:creationId xmlns="" xmlns:a16="http://schemas.microsoft.com/office/drawing/2014/main" id="{165ABB11-551D-C643-B086-8CDB0076C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758" y="2629638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Text Box 73">
            <a:extLst>
              <a:ext uri="{FF2B5EF4-FFF2-40B4-BE49-F238E27FC236}">
                <a16:creationId xmlns="" xmlns:a16="http://schemas.microsoft.com/office/drawing/2014/main" id="{50793FC3-EA52-8A46-B2EB-EA9264E29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18" y="1453057"/>
            <a:ext cx="11060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Suppose that </a:t>
            </a:r>
            <a:r>
              <a:rPr kumimoji="0" lang="en-US" sz="2800" b="0" i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’s neighboring node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s, x,v,w,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know that for destination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 z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: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B6EDB62A-BA4E-E241-91FE-0B3F85B42586}"/>
              </a:ext>
            </a:extLst>
          </p:cNvPr>
          <p:cNvGrpSpPr/>
          <p:nvPr/>
        </p:nvGrpSpPr>
        <p:grpSpPr>
          <a:xfrm>
            <a:off x="5954236" y="2228981"/>
            <a:ext cx="4331635" cy="1775026"/>
            <a:chOff x="5954236" y="2228981"/>
            <a:chExt cx="4331635" cy="1775026"/>
          </a:xfrm>
        </p:grpSpPr>
        <p:sp>
          <p:nvSpPr>
            <p:cNvPr id="171" name="Text Box 74">
              <a:extLst>
                <a:ext uri="{FF2B5EF4-FFF2-40B4-BE49-F238E27FC236}">
                  <a16:creationId xmlns="" xmlns:a16="http://schemas.microsoft.com/office/drawing/2014/main" id="{08AC163F-B177-6F4C-8CFD-A821A782FA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193" y="2803678"/>
              <a:ext cx="3595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= min {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u,v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v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u,x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x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(z),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                 c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u,w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+ D</a:t>
              </a:r>
              <a:r>
                <a:rPr kumimoji="0" lang="en-US" sz="2400" b="0" i="1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w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(z)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}</a:t>
              </a:r>
            </a:p>
          </p:txBody>
        </p:sp>
        <p:sp>
          <p:nvSpPr>
            <p:cNvPr id="173" name="Text Box 76">
              <a:extLst>
                <a:ext uri="{FF2B5EF4-FFF2-40B4-BE49-F238E27FC236}">
                  <a16:creationId xmlns="" xmlns:a16="http://schemas.microsoft.com/office/drawing/2014/main" id="{75683FA0-BB30-1143-8370-A231590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4236" y="2228981"/>
              <a:ext cx="43316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Bellman-Ford equation says: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0322153-8ADE-0E45-A262-AA9A6F947B78}"/>
              </a:ext>
            </a:extLst>
          </p:cNvPr>
          <p:cNvSpPr/>
          <p:nvPr/>
        </p:nvSpPr>
        <p:spPr>
          <a:xfrm>
            <a:off x="1490598" y="3507287"/>
            <a:ext cx="613776" cy="6137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5CDC77B-12CB-3641-B097-13A93B9A5519}"/>
              </a:ext>
            </a:extLst>
          </p:cNvPr>
          <p:cNvGrpSpPr/>
          <p:nvPr/>
        </p:nvGrpSpPr>
        <p:grpSpPr>
          <a:xfrm>
            <a:off x="764088" y="2192055"/>
            <a:ext cx="1691013" cy="1127342"/>
            <a:chOff x="764088" y="2192055"/>
            <a:chExt cx="1691013" cy="1127342"/>
          </a:xfrm>
        </p:grpSpPr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2F6815DA-1947-6340-8445-6A386E65C0A9}"/>
                </a:ext>
              </a:extLst>
            </p:cNvPr>
            <p:cNvSpPr/>
            <p:nvPr/>
          </p:nvSpPr>
          <p:spPr>
            <a:xfrm>
              <a:off x="851770" y="2630466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6668ED3-D130-3D45-B084-001DB41CD429}"/>
                </a:ext>
              </a:extLst>
            </p:cNvPr>
            <p:cNvGrpSpPr/>
            <p:nvPr/>
          </p:nvGrpSpPr>
          <p:grpSpPr>
            <a:xfrm>
              <a:off x="764088" y="2192055"/>
              <a:ext cx="1346844" cy="461665"/>
              <a:chOff x="764088" y="2192055"/>
              <a:chExt cx="1346844" cy="4616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3BEA4562-9169-7C42-BB3A-DDCF769E8C27}"/>
                  </a:ext>
                </a:extLst>
              </p:cNvPr>
              <p:cNvSpPr/>
              <p:nvPr/>
            </p:nvSpPr>
            <p:spPr>
              <a:xfrm>
                <a:off x="851770" y="224215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FA04257-DEFD-8540-BF6E-236DE2C4C53F}"/>
                  </a:ext>
                </a:extLst>
              </p:cNvPr>
              <p:cNvSpPr txBox="1"/>
              <p:nvPr/>
            </p:nvSpPr>
            <p:spPr>
              <a:xfrm>
                <a:off x="764088" y="2192055"/>
                <a:ext cx="13468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v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= 5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C721CBAE-72DC-0B4C-AC71-D468764AA3F0}"/>
              </a:ext>
            </a:extLst>
          </p:cNvPr>
          <p:cNvGrpSpPr/>
          <p:nvPr/>
        </p:nvGrpSpPr>
        <p:grpSpPr>
          <a:xfrm>
            <a:off x="2315033" y="3160213"/>
            <a:ext cx="501650" cy="396875"/>
            <a:chOff x="836555" y="3112712"/>
            <a:chExt cx="501650" cy="396875"/>
          </a:xfrm>
        </p:grpSpPr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A465F243-8453-E94C-A8EB-000E66654551}"/>
                </a:ext>
              </a:extLst>
            </p:cNvPr>
            <p:cNvGrpSpPr/>
            <p:nvPr/>
          </p:nvGrpSpPr>
          <p:grpSpPr>
            <a:xfrm>
              <a:off x="836555" y="3205962"/>
              <a:ext cx="501650" cy="233363"/>
              <a:chOff x="2303158" y="3229713"/>
              <a:chExt cx="501650" cy="233363"/>
            </a:xfrm>
          </p:grpSpPr>
          <p:sp>
            <p:nvSpPr>
              <p:cNvPr id="113" name="Oval 16">
                <a:extLst>
                  <a:ext uri="{FF2B5EF4-FFF2-40B4-BE49-F238E27FC236}">
                    <a16:creationId xmlns="" xmlns:a16="http://schemas.microsoft.com/office/drawing/2014/main" id="{0853C746-773B-9B4B-9E9D-1A3FFD58F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34488"/>
                <a:ext cx="496888" cy="1285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17">
                <a:extLst>
                  <a:ext uri="{FF2B5EF4-FFF2-40B4-BE49-F238E27FC236}">
                    <a16:creationId xmlns="" xmlns:a16="http://schemas.microsoft.com/office/drawing/2014/main" id="{02D5EB0A-0D47-D64A-94C0-9489ADD63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920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18">
                <a:extLst>
                  <a:ext uri="{FF2B5EF4-FFF2-40B4-BE49-F238E27FC236}">
                    <a16:creationId xmlns="" xmlns:a16="http://schemas.microsoft.com/office/drawing/2014/main" id="{19267F03-A18E-E94D-AFBE-D36264403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4808" y="3323376"/>
                <a:ext cx="0" cy="793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Rectangle 19">
                <a:extLst>
                  <a:ext uri="{FF2B5EF4-FFF2-40B4-BE49-F238E27FC236}">
                    <a16:creationId xmlns="" xmlns:a16="http://schemas.microsoft.com/office/drawing/2014/main" id="{5775B4BF-7190-E346-A0C4-3136C4FDF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7920" y="3323376"/>
                <a:ext cx="492125" cy="777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Oval 20">
                <a:extLst>
                  <a:ext uri="{FF2B5EF4-FFF2-40B4-BE49-F238E27FC236}">
                    <a16:creationId xmlns="" xmlns:a16="http://schemas.microsoft.com/office/drawing/2014/main" id="{527A7EAA-5AB1-D541-8B8E-A74D44BA7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158" y="3229713"/>
                <a:ext cx="496888" cy="1508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6" name="Group 57">
              <a:extLst>
                <a:ext uri="{FF2B5EF4-FFF2-40B4-BE49-F238E27FC236}">
                  <a16:creationId xmlns="" xmlns:a16="http://schemas.microsoft.com/office/drawing/2014/main" id="{E5EC63B4-77F4-0244-AFB9-0658A6C7E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455" y="3112712"/>
              <a:ext cx="311150" cy="396875"/>
              <a:chOff x="2958" y="2425"/>
              <a:chExt cx="199" cy="250"/>
            </a:xfrm>
          </p:grpSpPr>
          <p:sp>
            <p:nvSpPr>
              <p:cNvPr id="160" name="Rectangle 58">
                <a:extLst>
                  <a:ext uri="{FF2B5EF4-FFF2-40B4-BE49-F238E27FC236}">
                    <a16:creationId xmlns="" xmlns:a16="http://schemas.microsoft.com/office/drawing/2014/main" id="{DD912960-89ED-D147-B665-AC6CCFCE5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1" name="Text Box 59">
                <a:extLst>
                  <a:ext uri="{FF2B5EF4-FFF2-40B4-BE49-F238E27FC236}">
                    <a16:creationId xmlns="" xmlns:a16="http://schemas.microsoft.com/office/drawing/2014/main" id="{540DB369-7FE9-DE41-B6CA-42B11EC1D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v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="" xmlns:a16="http://schemas.microsoft.com/office/drawing/2014/main" id="{F0B3B02B-083F-B544-92D3-D4A53099AC16}"/>
              </a:ext>
            </a:extLst>
          </p:cNvPr>
          <p:cNvGrpSpPr/>
          <p:nvPr/>
        </p:nvGrpSpPr>
        <p:grpSpPr>
          <a:xfrm>
            <a:off x="3717682" y="2156537"/>
            <a:ext cx="1617434" cy="1131193"/>
            <a:chOff x="3717682" y="2156537"/>
            <a:chExt cx="1617434" cy="1131193"/>
          </a:xfrm>
        </p:grpSpPr>
        <p:sp>
          <p:nvSpPr>
            <p:cNvPr id="182" name="Freeform 181">
              <a:extLst>
                <a:ext uri="{FF2B5EF4-FFF2-40B4-BE49-F238E27FC236}">
                  <a16:creationId xmlns="" xmlns:a16="http://schemas.microsoft.com/office/drawing/2014/main" id="{ADC690BC-B355-8B44-A59E-02C693DA19C7}"/>
                </a:ext>
              </a:extLst>
            </p:cNvPr>
            <p:cNvSpPr/>
            <p:nvPr/>
          </p:nvSpPr>
          <p:spPr>
            <a:xfrm flipH="1">
              <a:off x="3717682" y="2598799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6" name="Group 185">
              <a:extLst>
                <a:ext uri="{FF2B5EF4-FFF2-40B4-BE49-F238E27FC236}">
                  <a16:creationId xmlns="" xmlns:a16="http://schemas.microsoft.com/office/drawing/2014/main" id="{28A5A808-82DD-BB42-BA0F-146BE0A1F565}"/>
                </a:ext>
              </a:extLst>
            </p:cNvPr>
            <p:cNvGrpSpPr/>
            <p:nvPr/>
          </p:nvGrpSpPr>
          <p:grpSpPr>
            <a:xfrm>
              <a:off x="3933770" y="2156537"/>
              <a:ext cx="1401346" cy="461665"/>
              <a:chOff x="5257869" y="2364355"/>
              <a:chExt cx="1401346" cy="461665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549EF23C-2FFE-C14C-951E-E59A0690CED4}"/>
                  </a:ext>
                </a:extLst>
              </p:cNvPr>
              <p:cNvSpPr/>
              <p:nvPr/>
            </p:nvSpPr>
            <p:spPr>
              <a:xfrm>
                <a:off x="5402893" y="2421699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="" xmlns:a16="http://schemas.microsoft.com/office/drawing/2014/main" id="{649CD771-2F80-AF41-B52D-63EB08A14300}"/>
                  </a:ext>
                </a:extLst>
              </p:cNvPr>
              <p:cNvSpPr txBox="1"/>
              <p:nvPr/>
            </p:nvSpPr>
            <p:spPr>
              <a:xfrm>
                <a:off x="5257869" y="2364355"/>
                <a:ext cx="1401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w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 = 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3</a:t>
                </a:r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D186D734-0E35-0848-877D-0B8A6851C7C0}"/>
              </a:ext>
            </a:extLst>
          </p:cNvPr>
          <p:cNvGrpSpPr/>
          <p:nvPr/>
        </p:nvGrpSpPr>
        <p:grpSpPr>
          <a:xfrm>
            <a:off x="3392183" y="3123351"/>
            <a:ext cx="500062" cy="396875"/>
            <a:chOff x="3392183" y="3123351"/>
            <a:chExt cx="500062" cy="396875"/>
          </a:xfrm>
        </p:grpSpPr>
        <p:sp>
          <p:nvSpPr>
            <p:cNvPr id="118" name="Oval 21">
              <a:extLst>
                <a:ext uri="{FF2B5EF4-FFF2-40B4-BE49-F238E27FC236}">
                  <a16:creationId xmlns="" xmlns:a16="http://schemas.microsoft.com/office/drawing/2014/main" id="{CA014D69-6A3C-9242-91D0-7DCB5FF1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28138"/>
              <a:ext cx="495300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Line 22">
              <a:extLst>
                <a:ext uri="{FF2B5EF4-FFF2-40B4-BE49-F238E27FC236}">
                  <a16:creationId xmlns="" xmlns:a16="http://schemas.microsoft.com/office/drawing/2014/main" id="{A6BCF00D-E263-8C4C-AD85-5BD8F55A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1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Line 23">
              <a:extLst>
                <a:ext uri="{FF2B5EF4-FFF2-40B4-BE49-F238E27FC236}">
                  <a16:creationId xmlns="" xmlns:a16="http://schemas.microsoft.com/office/drawing/2014/main" id="{CDCA1E47-6B43-D144-9AB7-28160C22D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483" y="3317026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Rectangle 24">
              <a:extLst>
                <a:ext uri="{FF2B5EF4-FFF2-40B4-BE49-F238E27FC236}">
                  <a16:creationId xmlns="" xmlns:a16="http://schemas.microsoft.com/office/drawing/2014/main" id="{B3CD70A8-E93D-AC46-8A88-E9576AB39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183" y="3317026"/>
              <a:ext cx="490538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25">
              <a:extLst>
                <a:ext uri="{FF2B5EF4-FFF2-40B4-BE49-F238E27FC236}">
                  <a16:creationId xmlns="" xmlns:a16="http://schemas.microsoft.com/office/drawing/2014/main" id="{C2A5705E-82DA-3146-B8C6-31D21086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945" y="3228126"/>
              <a:ext cx="495300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" name="Group 54">
              <a:extLst>
                <a:ext uri="{FF2B5EF4-FFF2-40B4-BE49-F238E27FC236}">
                  <a16:creationId xmlns="" xmlns:a16="http://schemas.microsoft.com/office/drawing/2014/main" id="{10D52570-25C6-A74A-94B9-5AE0B127B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6795" y="3123351"/>
              <a:ext cx="368300" cy="396875"/>
              <a:chOff x="2941" y="2413"/>
              <a:chExt cx="235" cy="250"/>
            </a:xfrm>
          </p:grpSpPr>
          <p:sp>
            <p:nvSpPr>
              <p:cNvPr id="162" name="Rectangle 55">
                <a:extLst>
                  <a:ext uri="{FF2B5EF4-FFF2-40B4-BE49-F238E27FC236}">
                    <a16:creationId xmlns="" xmlns:a16="http://schemas.microsoft.com/office/drawing/2014/main" id="{E048F283-E3E7-474A-9EB5-932E8F2E8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3" name="Text Box 56">
                <a:extLst>
                  <a:ext uri="{FF2B5EF4-FFF2-40B4-BE49-F238E27FC236}">
                    <a16:creationId xmlns="" xmlns:a16="http://schemas.microsoft.com/office/drawing/2014/main" id="{44012ACC-934B-934B-8D00-F664ACDB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" y="2413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w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860B586A-B5CC-CE4A-9EA2-334F6AEAC3E2}"/>
              </a:ext>
            </a:extLst>
          </p:cNvPr>
          <p:cNvGrpSpPr/>
          <p:nvPr/>
        </p:nvGrpSpPr>
        <p:grpSpPr>
          <a:xfrm>
            <a:off x="848468" y="4372180"/>
            <a:ext cx="1691740" cy="1106944"/>
            <a:chOff x="848468" y="4372180"/>
            <a:chExt cx="1691740" cy="1106944"/>
          </a:xfrm>
        </p:grpSpPr>
        <p:sp>
          <p:nvSpPr>
            <p:cNvPr id="190" name="Freeform 189">
              <a:extLst>
                <a:ext uri="{FF2B5EF4-FFF2-40B4-BE49-F238E27FC236}">
                  <a16:creationId xmlns="" xmlns:a16="http://schemas.microsoft.com/office/drawing/2014/main" id="{0FDAB56E-7C26-614E-9058-3AA449B7210D}"/>
                </a:ext>
              </a:extLst>
            </p:cNvPr>
            <p:cNvSpPr/>
            <p:nvPr/>
          </p:nvSpPr>
          <p:spPr>
            <a:xfrm flipV="1">
              <a:off x="936877" y="4372180"/>
              <a:ext cx="1603331" cy="688931"/>
            </a:xfrm>
            <a:custGeom>
              <a:avLst/>
              <a:gdLst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  <a:gd name="connsiteX0" fmla="*/ 1603331 w 1603331"/>
                <a:gd name="connsiteY0" fmla="*/ 626301 h 688931"/>
                <a:gd name="connsiteX1" fmla="*/ 1453019 w 1603331"/>
                <a:gd name="connsiteY1" fmla="*/ 688931 h 688931"/>
                <a:gd name="connsiteX2" fmla="*/ 0 w 1603331"/>
                <a:gd name="connsiteY2" fmla="*/ 0 h 688931"/>
                <a:gd name="connsiteX3" fmla="*/ 1240077 w 1603331"/>
                <a:gd name="connsiteY3" fmla="*/ 0 h 688931"/>
                <a:gd name="connsiteX4" fmla="*/ 1603331 w 1603331"/>
                <a:gd name="connsiteY4" fmla="*/ 626301 h 68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3331" h="688931">
                  <a:moveTo>
                    <a:pt x="1603331" y="626301"/>
                  </a:moveTo>
                  <a:lnTo>
                    <a:pt x="1453019" y="688931"/>
                  </a:lnTo>
                  <a:cubicBezTo>
                    <a:pt x="1028055" y="405848"/>
                    <a:pt x="858413" y="306834"/>
                    <a:pt x="0" y="0"/>
                  </a:cubicBezTo>
                  <a:lnTo>
                    <a:pt x="1240077" y="0"/>
                  </a:lnTo>
                  <a:cubicBezTo>
                    <a:pt x="1367100" y="327520"/>
                    <a:pt x="1416932" y="417534"/>
                    <a:pt x="1603331" y="62630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31779409-6F55-874D-8E5A-3B311FFB355F}"/>
                </a:ext>
              </a:extLst>
            </p:cNvPr>
            <p:cNvGrpSpPr/>
            <p:nvPr/>
          </p:nvGrpSpPr>
          <p:grpSpPr>
            <a:xfrm>
              <a:off x="848468" y="5017459"/>
              <a:ext cx="1342034" cy="461665"/>
              <a:chOff x="296266" y="4536509"/>
              <a:chExt cx="1342034" cy="461665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="" xmlns:a16="http://schemas.microsoft.com/office/drawing/2014/main" id="{6D48F49C-5FEB-D94C-B56E-06D13EA9B5E1}"/>
                  </a:ext>
                </a:extLst>
              </p:cNvPr>
              <p:cNvSpPr/>
              <p:nvPr/>
            </p:nvSpPr>
            <p:spPr>
              <a:xfrm>
                <a:off x="398223" y="4576176"/>
                <a:ext cx="1240077" cy="3883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="" xmlns:a16="http://schemas.microsoft.com/office/drawing/2014/main" id="{1DB737CC-056A-554D-A2BB-CD3B4E0B69C1}"/>
                  </a:ext>
                </a:extLst>
              </p:cNvPr>
              <p:cNvSpPr txBox="1"/>
              <p:nvPr/>
            </p:nvSpPr>
            <p:spPr>
              <a:xfrm>
                <a:off x="296266" y="4536509"/>
                <a:ext cx="1342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3825"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D</a:t>
                </a:r>
                <a:r>
                  <a:rPr lang="en-US" sz="2400" i="1" kern="0" baseline="-25000" dirty="0">
                    <a:solidFill>
                      <a:srgbClr val="000000"/>
                    </a:solidFill>
                    <a:ea typeface="ＭＳ Ｐゴシック" charset="0"/>
                  </a:rPr>
                  <a:t>x</a:t>
                </a:r>
                <a:r>
                  <a:rPr lang="en-US" sz="2400" i="1" kern="0" dirty="0">
                    <a:solidFill>
                      <a:srgbClr val="000000"/>
                    </a:solidFill>
                    <a:ea typeface="ＭＳ Ｐゴシック" charset="0"/>
                  </a:rPr>
                  <a:t>(z)</a:t>
                </a:r>
                <a:r>
                  <a:rPr lang="en-US" sz="2400" kern="0" dirty="0">
                    <a:solidFill>
                      <a:srgbClr val="000000"/>
                    </a:solidFill>
                    <a:ea typeface="ＭＳ Ｐゴシック" charset="0"/>
                  </a:rPr>
                  <a:t> = 3</a:t>
                </a:r>
                <a:endParaRPr lang="en-US" sz="24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6" name="Group 195">
            <a:extLst>
              <a:ext uri="{FF2B5EF4-FFF2-40B4-BE49-F238E27FC236}">
                <a16:creationId xmlns="" xmlns:a16="http://schemas.microsoft.com/office/drawing/2014/main" id="{58A5A6F4-5535-7044-9045-AFBC8693D3DD}"/>
              </a:ext>
            </a:extLst>
          </p:cNvPr>
          <p:cNvGrpSpPr/>
          <p:nvPr/>
        </p:nvGrpSpPr>
        <p:grpSpPr>
          <a:xfrm>
            <a:off x="2309508" y="4185388"/>
            <a:ext cx="501650" cy="457200"/>
            <a:chOff x="2309508" y="4185388"/>
            <a:chExt cx="501650" cy="457200"/>
          </a:xfrm>
        </p:grpSpPr>
        <p:sp>
          <p:nvSpPr>
            <p:cNvPr id="108" name="Oval 11">
              <a:extLst>
                <a:ext uri="{FF2B5EF4-FFF2-40B4-BE49-F238E27FC236}">
                  <a16:creationId xmlns="" xmlns:a16="http://schemas.microsoft.com/office/drawing/2014/main" id="{470E1052-993B-F24E-9782-67DE07D0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29863"/>
              <a:ext cx="496888" cy="128588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Line 12">
              <a:extLst>
                <a:ext uri="{FF2B5EF4-FFF2-40B4-BE49-F238E27FC236}">
                  <a16:creationId xmlns="" xmlns:a16="http://schemas.microsoft.com/office/drawing/2014/main" id="{31D48756-4D3F-4547-BA38-955DF048F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4270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Line 13">
              <a:extLst>
                <a:ext uri="{FF2B5EF4-FFF2-40B4-BE49-F238E27FC236}">
                  <a16:creationId xmlns="" xmlns:a16="http://schemas.microsoft.com/office/drawing/2014/main" id="{739610AA-5AAB-D14A-A48E-0A54C959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1158" y="4418751"/>
              <a:ext cx="0" cy="793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Rectangle 14">
              <a:extLst>
                <a:ext uri="{FF2B5EF4-FFF2-40B4-BE49-F238E27FC236}">
                  <a16:creationId xmlns="" xmlns:a16="http://schemas.microsoft.com/office/drawing/2014/main" id="{360C5DF9-4C76-A744-9F0B-26316821C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270" y="4418751"/>
              <a:ext cx="492125" cy="777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Oval 15">
              <a:extLst>
                <a:ext uri="{FF2B5EF4-FFF2-40B4-BE49-F238E27FC236}">
                  <a16:creationId xmlns="" xmlns:a16="http://schemas.microsoft.com/office/drawing/2014/main" id="{2CD5FE5E-F3FC-794D-801F-716C31135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9508" y="4325088"/>
              <a:ext cx="496888" cy="1508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4" name="Group 51">
              <a:extLst>
                <a:ext uri="{FF2B5EF4-FFF2-40B4-BE49-F238E27FC236}">
                  <a16:creationId xmlns="" xmlns:a16="http://schemas.microsoft.com/office/drawing/2014/main" id="{0ED4F197-C93F-DA4E-8544-F01425D7A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9520" y="4185388"/>
              <a:ext cx="336550" cy="457200"/>
              <a:chOff x="2951" y="2395"/>
              <a:chExt cx="213" cy="288"/>
            </a:xfrm>
          </p:grpSpPr>
          <p:sp>
            <p:nvSpPr>
              <p:cNvPr id="164" name="Rectangle 52">
                <a:extLst>
                  <a:ext uri="{FF2B5EF4-FFF2-40B4-BE49-F238E27FC236}">
                    <a16:creationId xmlns="" xmlns:a16="http://schemas.microsoft.com/office/drawing/2014/main" id="{CE500E28-5EFE-184C-AFDD-8A846D358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Text Box 53">
                <a:extLst>
                  <a:ext uri="{FF2B5EF4-FFF2-40B4-BE49-F238E27FC236}">
                    <a16:creationId xmlns="" xmlns:a16="http://schemas.microsoft.com/office/drawing/2014/main" id="{37535D4F-07D0-264C-A07C-015C89C49E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x</a:t>
                </a:r>
              </a:p>
            </p:txBody>
          </p:sp>
        </p:grpSp>
      </p:grpSp>
      <p:sp>
        <p:nvSpPr>
          <p:cNvPr id="197" name="Text Box 74">
            <a:extLst>
              <a:ext uri="{FF2B5EF4-FFF2-40B4-BE49-F238E27FC236}">
                <a16:creationId xmlns="" xmlns:a16="http://schemas.microsoft.com/office/drawing/2014/main" id="{6F64D06C-3D4A-B04D-8692-766E31CD8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311" y="3940800"/>
            <a:ext cx="26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min {2 + 5,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1 + 3,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  5 + 3}  = 4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8A292125-2EE5-8447-8FF0-AEFFAC0F3684}"/>
              </a:ext>
            </a:extLst>
          </p:cNvPr>
          <p:cNvGrpSpPr/>
          <p:nvPr/>
        </p:nvGrpSpPr>
        <p:grpSpPr>
          <a:xfrm>
            <a:off x="6270932" y="2745287"/>
            <a:ext cx="4777024" cy="3733537"/>
            <a:chOff x="6270932" y="2745287"/>
            <a:chExt cx="4777024" cy="3733537"/>
          </a:xfrm>
        </p:grpSpPr>
        <p:sp>
          <p:nvSpPr>
            <p:cNvPr id="172" name="Text Box 75">
              <a:extLst>
                <a:ext uri="{FF2B5EF4-FFF2-40B4-BE49-F238E27FC236}">
                  <a16:creationId xmlns="" xmlns:a16="http://schemas.microsoft.com/office/drawing/2014/main" id="{D4C1EC73-3BE9-374D-9155-88EE026DC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932" y="5284523"/>
              <a:ext cx="4777024" cy="1194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>
                  <a:solidFill>
                    <a:srgbClr val="000000"/>
                  </a:solidFill>
                  <a:latin typeface="+mn-lt"/>
                </a:rPr>
                <a:t>node achieving minimum (x) is next hop on estimated least-cost path to destination (z)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="" xmlns:a16="http://schemas.microsoft.com/office/drawing/2014/main" id="{2177DC18-8CDE-BA4F-8FF1-5BE42EF07A19}"/>
                </a:ext>
              </a:extLst>
            </p:cNvPr>
            <p:cNvGrpSpPr/>
            <p:nvPr/>
          </p:nvGrpSpPr>
          <p:grpSpPr>
            <a:xfrm>
              <a:off x="6465518" y="2745287"/>
              <a:ext cx="3645073" cy="2469715"/>
              <a:chOff x="6465518" y="2745287"/>
              <a:chExt cx="3645073" cy="2469715"/>
            </a:xfrm>
          </p:grpSpPr>
          <p:sp>
            <p:nvSpPr>
              <p:cNvPr id="200" name="Oval 199">
                <a:extLst>
                  <a:ext uri="{FF2B5EF4-FFF2-40B4-BE49-F238E27FC236}">
                    <a16:creationId xmlns="" xmlns:a16="http://schemas.microsoft.com/office/drawing/2014/main" id="{CF226A95-9353-0345-B51C-FDB35A8DBEBD}"/>
                  </a:ext>
                </a:extLst>
              </p:cNvPr>
              <p:cNvSpPr/>
              <p:nvPr/>
            </p:nvSpPr>
            <p:spPr>
              <a:xfrm>
                <a:off x="6465518" y="2745287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700A119D-A8CE-A24F-8ACD-5859569B99F4}"/>
                  </a:ext>
                </a:extLst>
              </p:cNvPr>
              <p:cNvSpPr/>
              <p:nvPr/>
            </p:nvSpPr>
            <p:spPr>
              <a:xfrm>
                <a:off x="9235857" y="4601226"/>
                <a:ext cx="874734" cy="613776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="" xmlns:a16="http://schemas.microsoft.com/office/drawing/2014/main" id="{02459B3A-8E65-7640-A5B7-E7540BECDC06}"/>
                  </a:ext>
                </a:extLst>
              </p:cNvPr>
              <p:cNvSpPr/>
              <p:nvPr/>
            </p:nvSpPr>
            <p:spPr>
              <a:xfrm>
                <a:off x="8098076" y="3187872"/>
                <a:ext cx="1722329" cy="482254"/>
              </a:xfrm>
              <a:prstGeom prst="ellipse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678864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835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435133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our routing study thus far - idealized 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all routers identical</a:t>
            </a:r>
          </a:p>
          <a:p>
            <a:pPr marL="522288" indent="-285750">
              <a:spcBef>
                <a:spcPts val="400"/>
              </a:spcBef>
            </a:pPr>
            <a:r>
              <a:rPr lang="en-US" dirty="0"/>
              <a:t>network “flat”</a:t>
            </a:r>
          </a:p>
          <a:p>
            <a:pPr marL="130175" indent="0">
              <a:buNone/>
            </a:pPr>
            <a:r>
              <a:rPr lang="en-US" dirty="0"/>
              <a:t>… not true in practice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Making routing scalable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66994"/>
            <a:ext cx="498431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kern="0" dirty="0">
                <a:solidFill>
                  <a:srgbClr val="C00000"/>
                </a:solidFill>
              </a:rPr>
              <a:t>scale: </a:t>
            </a:r>
            <a:r>
              <a:rPr lang="en-US" kern="0" dirty="0"/>
              <a:t>billions of destinations:</a:t>
            </a:r>
          </a:p>
          <a:p>
            <a:r>
              <a:rPr lang="en-US" sz="2400" kern="0" dirty="0"/>
              <a:t>can’</a:t>
            </a:r>
            <a:r>
              <a:rPr lang="en-US" altLang="ja-JP" sz="2400" kern="0" dirty="0"/>
              <a:t>t store all destinations in routing tables!</a:t>
            </a:r>
          </a:p>
          <a:p>
            <a:r>
              <a:rPr lang="en-US" sz="2400" kern="0" dirty="0"/>
              <a:t>routing table exchange would swamp links!</a:t>
            </a:r>
            <a:r>
              <a:rPr lang="en-US" kern="0" dirty="0"/>
              <a:t> </a:t>
            </a:r>
          </a:p>
          <a:p>
            <a:endParaRPr lang="en-US" kern="0" dirty="0">
              <a:latin typeface="Gill Sans MT" charset="0"/>
            </a:endParaRPr>
          </a:p>
          <a:p>
            <a:endParaRPr lang="en-US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326" y="3654991"/>
            <a:ext cx="53612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administrative autonomy:</a:t>
            </a:r>
          </a:p>
          <a:p>
            <a:pPr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Internet: a network of networks</a:t>
            </a:r>
          </a:p>
          <a:p>
            <a:pPr marR="0" lvl="0" indent="-21907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each network admin may want to control routing in its own network</a:t>
            </a:r>
          </a:p>
        </p:txBody>
      </p:sp>
    </p:spTree>
    <p:extLst>
      <p:ext uri="{BB962C8B-B14F-4D97-AF65-F5344CB8AC3E}">
        <p14:creationId xmlns="" xmlns:p14="http://schemas.microsoft.com/office/powerpoint/2010/main" val="867453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561188"/>
            <a:ext cx="10515600" cy="5002898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aggregate routers into regions known as </a:t>
            </a:r>
            <a:r>
              <a:rPr lang="en-US" sz="3200" dirty="0">
                <a:solidFill>
                  <a:srgbClr val="0000A8"/>
                </a:solidFill>
              </a:rPr>
              <a:t>“autonomous systems”</a:t>
            </a:r>
            <a:r>
              <a:rPr lang="en-US" sz="3200" dirty="0"/>
              <a:t> (AS) </a:t>
            </a:r>
            <a:r>
              <a:rPr lang="en-US" sz="3200" dirty="0" smtClean="0"/>
              <a:t>(also known as - a.k.a</a:t>
            </a:r>
            <a:r>
              <a:rPr lang="en-US" sz="3200" dirty="0"/>
              <a:t>. “</a:t>
            </a:r>
            <a:r>
              <a:rPr lang="en-US" sz="3200" dirty="0">
                <a:solidFill>
                  <a:srgbClr val="0000A8"/>
                </a:solidFill>
              </a:rPr>
              <a:t>domains</a:t>
            </a:r>
            <a:r>
              <a:rPr lang="en-US" sz="3200" dirty="0"/>
              <a:t>”)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approach to scalable routing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904546"/>
            <a:ext cx="5635668" cy="365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kern="0" dirty="0">
                <a:solidFill>
                  <a:srgbClr val="C00000"/>
                </a:solidFill>
              </a:rPr>
              <a:t>intra-AS (aka “intra-domain</a:t>
            </a:r>
            <a:r>
              <a:rPr lang="en-US" sz="3200" kern="0" dirty="0" smtClean="0">
                <a:solidFill>
                  <a:srgbClr val="C00000"/>
                </a:solidFill>
              </a:rPr>
              <a:t>”)</a:t>
            </a:r>
            <a:r>
              <a:rPr lang="el-GR" sz="3200" kern="0" dirty="0" smtClean="0">
                <a:solidFill>
                  <a:srgbClr val="C00000"/>
                </a:solidFill>
              </a:rPr>
              <a:t> – </a:t>
            </a:r>
            <a:r>
              <a:rPr lang="el-GR" sz="3200" kern="0" dirty="0" err="1" smtClean="0">
                <a:solidFill>
                  <a:srgbClr val="C00000"/>
                </a:solidFill>
              </a:rPr>
              <a:t>ενδοαυτόνομο</a:t>
            </a:r>
            <a:r>
              <a:rPr lang="el-GR" sz="3200" kern="0" dirty="0" smtClean="0">
                <a:solidFill>
                  <a:srgbClr val="C00000"/>
                </a:solidFill>
              </a:rPr>
              <a:t> σύστημα</a:t>
            </a:r>
            <a:r>
              <a:rPr lang="en-US" sz="3200" kern="0" dirty="0" smtClean="0">
                <a:solidFill>
                  <a:srgbClr val="C00000"/>
                </a:solidFill>
              </a:rPr>
              <a:t>: </a:t>
            </a:r>
            <a:r>
              <a:rPr lang="en-US" kern="0" dirty="0"/>
              <a:t>routing among </a:t>
            </a:r>
            <a:r>
              <a:rPr lang="en-US" i="1" kern="0" dirty="0"/>
              <a:t>within same AS (“network”)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/>
              <a:t>all routers in AS must run same intra-domain protocol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/>
              <a:t>routers in different AS can run different intra-domain routing protocols</a:t>
            </a:r>
          </a:p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2400" kern="0" dirty="0">
                <a:solidFill>
                  <a:srgbClr val="0000A8"/>
                </a:solidFill>
              </a:rPr>
              <a:t>gateway router: </a:t>
            </a:r>
            <a:r>
              <a:rPr lang="en-US" sz="2400" kern="0" dirty="0"/>
              <a:t>at “edge” of its own AS, has link(s) to router(s) in other AS’es</a:t>
            </a:r>
          </a:p>
          <a:p>
            <a:endParaRPr lang="en-US" kern="0" dirty="0">
              <a:latin typeface="Gill Sans MT" charset="0"/>
            </a:endParaRPr>
          </a:p>
          <a:p>
            <a:endParaRPr lang="en-US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096" y="2928482"/>
            <a:ext cx="5160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lvl="0">
              <a:buNone/>
              <a:defRPr/>
            </a:pPr>
            <a:r>
              <a:rPr lang="en-US" sz="3200" kern="0" dirty="0">
                <a:solidFill>
                  <a:srgbClr val="CC0000"/>
                </a:solidFill>
                <a:cs typeface="+mn-cs"/>
              </a:rPr>
              <a:t>inter-AS (aka “inter-domain</a:t>
            </a:r>
            <a:r>
              <a:rPr lang="en-US" sz="3200" kern="0" dirty="0" smtClean="0">
                <a:solidFill>
                  <a:srgbClr val="CC0000"/>
                </a:solidFill>
                <a:cs typeface="+mn-cs"/>
              </a:rPr>
              <a:t>”)</a:t>
            </a:r>
            <a:r>
              <a:rPr lang="el-GR" sz="3200" kern="0" dirty="0" smtClean="0">
                <a:solidFill>
                  <a:srgbClr val="C00000"/>
                </a:solidFill>
              </a:rPr>
              <a:t> </a:t>
            </a:r>
            <a:r>
              <a:rPr lang="el-GR" sz="3200" kern="0" dirty="0" err="1" smtClean="0">
                <a:solidFill>
                  <a:srgbClr val="C00000"/>
                </a:solidFill>
              </a:rPr>
              <a:t>δι</a:t>
            </a:r>
            <a:r>
              <a:rPr lang="el-GR" sz="3200" kern="0" dirty="0" smtClean="0">
                <a:solidFill>
                  <a:srgbClr val="C00000"/>
                </a:solidFill>
              </a:rPr>
              <a:t>-αυτόνομο σύστημα </a:t>
            </a:r>
            <a:r>
              <a:rPr lang="en-US" sz="3200" kern="0" dirty="0" smtClean="0">
                <a:solidFill>
                  <a:srgbClr val="CC0000"/>
                </a:solidFill>
                <a:cs typeface="+mn-cs"/>
              </a:rPr>
              <a:t>: </a:t>
            </a:r>
            <a:r>
              <a:rPr lang="en-US" kern="0" dirty="0">
                <a:cs typeface="+mn-cs"/>
              </a:rPr>
              <a:t>routing </a:t>
            </a:r>
            <a:r>
              <a:rPr lang="en-US" i="1" kern="0" dirty="0">
                <a:solidFill>
                  <a:srgbClr val="0000A8"/>
                </a:solidFill>
                <a:cs typeface="+mn-cs"/>
              </a:rPr>
              <a:t>among</a:t>
            </a:r>
            <a:r>
              <a:rPr lang="en-US" kern="0" dirty="0">
                <a:cs typeface="+mn-cs"/>
              </a:rPr>
              <a:t> AS’es</a:t>
            </a:r>
          </a:p>
          <a:p>
            <a:pPr marL="409575" lvl="0" indent="-285750">
              <a:buFont typeface="Wingdings" pitchFamily="2" charset="2"/>
              <a:buChar char="§"/>
              <a:defRPr/>
            </a:pPr>
            <a:r>
              <a:rPr lang="en-US" sz="2400" kern="0" dirty="0">
                <a:cs typeface="+mn-cs"/>
              </a:rPr>
              <a:t>gateways perform inter-domain routing (as well as intra-domain routing)</a:t>
            </a:r>
          </a:p>
        </p:txBody>
      </p:sp>
    </p:spTree>
    <p:extLst>
      <p:ext uri="{BB962C8B-B14F-4D97-AF65-F5344CB8AC3E}">
        <p14:creationId xmlns="" xmlns:p14="http://schemas.microsoft.com/office/powerpoint/2010/main" val="1713521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r>
              <a:rPr lang="en-US" altLang="en-US" sz="2800" dirty="0">
                <a:solidFill>
                  <a:srgbClr val="008000"/>
                </a:solidFill>
                <a:latin typeface="+mn-lt"/>
              </a:rPr>
              <a:t/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5</a:t>
            </a:r>
            <a:r>
              <a:rPr lang="en-US" altLang="en-US" sz="6000" b="1" dirty="0">
                <a:solidFill>
                  <a:srgbClr val="000099"/>
                </a:solidFill>
                <a:latin typeface="+mj-lt"/>
              </a:rPr>
              <a:t/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Control Plane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8A719B73-7005-5F48-AB23-FCC253DE1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014" y="2647662"/>
            <a:ext cx="5378450" cy="16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latin typeface="+mn-lt"/>
              </a:rPr>
              <a:t>A note on the use of these PowerPoint slides:</a:t>
            </a:r>
          </a:p>
          <a:p>
            <a:r>
              <a:rPr lang="en-US" altLang="en-US" sz="1400" dirty="0">
                <a:latin typeface="+mn-lt"/>
              </a:rPr>
              <a:t>We’</a:t>
            </a:r>
            <a:r>
              <a:rPr lang="en-US" altLang="ja-JP" sz="1400" dirty="0">
                <a:latin typeface="+mn-lt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400" i="1" dirty="0">
                <a:latin typeface="+mn-lt"/>
              </a:rPr>
              <a:t>lot</a:t>
            </a:r>
            <a:r>
              <a:rPr lang="en-US" altLang="ja-JP" sz="1400" dirty="0">
                <a:latin typeface="+mn-lt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BD221538-7929-D34F-8387-EA57F966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035" y="3894603"/>
            <a:ext cx="5378450" cy="26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1400" dirty="0">
              <a:latin typeface="Gill Sans MT" panose="020B0502020104020203" pitchFamily="34" charset="77"/>
            </a:endParaRP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use these slides (e.g., in a class) that you mention their source (after all, we’</a:t>
            </a:r>
            <a:r>
              <a:rPr lang="en-US" altLang="ja-JP" sz="1400" dirty="0">
                <a:latin typeface="+mn-lt"/>
                <a:cs typeface="Calibri" panose="020F0502020204030204" pitchFamily="34" charset="0"/>
              </a:rPr>
              <a:t>d like people to use our book!)</a:t>
            </a:r>
          </a:p>
          <a:p>
            <a:pPr marL="290513" indent="-168275">
              <a:buClr>
                <a:srgbClr val="0000A8"/>
              </a:buClr>
              <a:buSzPct val="75000"/>
              <a:buFont typeface="Wingdings" pitchFamily="2" charset="2"/>
              <a:buChar char="§"/>
            </a:pPr>
            <a:r>
              <a:rPr lang="en-US" altLang="en-US" sz="1400" dirty="0">
                <a:latin typeface="+mn-lt"/>
                <a:cs typeface="Calibri" panose="020F050202020403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For a revision history, see the slide note for this page. </a:t>
            </a: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en-US" sz="1400" dirty="0">
              <a:latin typeface="+mn-lt"/>
            </a:endParaRPr>
          </a:p>
          <a:p>
            <a:pPr marL="15875" indent="0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latin typeface="+mn-lt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en-US" sz="1400" dirty="0">
              <a:latin typeface="+mn-lt"/>
            </a:endParaRP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All material copyright 1996-2020</a:t>
            </a:r>
          </a:p>
          <a:p>
            <a:pPr>
              <a:lnSpc>
                <a:spcPct val="85000"/>
              </a:lnSpc>
            </a:pPr>
            <a:r>
              <a:rPr lang="en-US" altLang="en-US" sz="1400" dirty="0">
                <a:latin typeface="+mn-lt"/>
              </a:rPr>
              <a:t>     J.F Kurose and K.W. Ross, All Rights Reserved</a:t>
            </a:r>
            <a:endParaRPr lang="en-US" altLang="en-US" sz="1200" dirty="0">
              <a:latin typeface="+mn-lt"/>
            </a:endParaRP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=""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Interconnected ASes</a:t>
            </a:r>
            <a:endParaRPr lang="en-US" sz="4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=""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=""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=""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=""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=""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=""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=""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=""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=""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=""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=""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=""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=""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=""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=""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=""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=""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=""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=""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=""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=""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=""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=""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=""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=""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=""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=""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=""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=""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=""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=""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=""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=""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=""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=""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=""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=""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=""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=""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=""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=""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=""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=""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=""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=""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=""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=""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=""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=""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=""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=""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=""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=""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=""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=""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=""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=""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=""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=""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=""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=""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=""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=""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=""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=""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=""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=""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=""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=""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=""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=""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=""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=""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=""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=""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=""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=""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=""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=""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=""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=""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=""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=""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=""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=""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=""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=""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=""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=""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=""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=""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=""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=""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=""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=""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=""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=""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=""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=""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5" name="Line 113">
            <a:extLst>
              <a:ext uri="{FF2B5EF4-FFF2-40B4-BE49-F238E27FC236}">
                <a16:creationId xmlns="" xmlns:a16="http://schemas.microsoft.com/office/drawing/2014/main" id="{EBEA8126-4CF3-3A41-ABAC-D142E166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913" y="5100458"/>
            <a:ext cx="32411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6" name="Line 114">
            <a:extLst>
              <a:ext uri="{FF2B5EF4-FFF2-40B4-BE49-F238E27FC236}">
                <a16:creationId xmlns="" xmlns:a16="http://schemas.microsoft.com/office/drawing/2014/main" id="{9F42B725-C1EB-5648-AA83-55F576D99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0776" y="4638895"/>
            <a:ext cx="382509" cy="3745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=""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=""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=""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=""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=""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=""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=""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=""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="" xmlns:a16="http://schemas.microsoft.com/office/drawing/2014/main" id="{AA6A0761-EFD0-B448-950E-18DB9794940F}"/>
              </a:ext>
            </a:extLst>
          </p:cNvPr>
          <p:cNvGrpSpPr/>
          <p:nvPr/>
        </p:nvGrpSpPr>
        <p:grpSpPr>
          <a:xfrm>
            <a:off x="1778696" y="3924256"/>
            <a:ext cx="5968456" cy="2124592"/>
            <a:chOff x="3175544" y="3748892"/>
            <a:chExt cx="5968456" cy="2124592"/>
          </a:xfrm>
        </p:grpSpPr>
        <p:grpSp>
          <p:nvGrpSpPr>
            <p:cNvPr id="264" name="Group 263">
              <a:extLst>
                <a:ext uri="{FF2B5EF4-FFF2-40B4-BE49-F238E27FC236}">
                  <a16:creationId xmlns="" xmlns:a16="http://schemas.microsoft.com/office/drawing/2014/main" id="{759DD332-1646-744E-B0B3-D290BCF0ED64}"/>
                </a:ext>
              </a:extLst>
            </p:cNvPr>
            <p:cNvGrpSpPr/>
            <p:nvPr/>
          </p:nvGrpSpPr>
          <p:grpSpPr>
            <a:xfrm>
              <a:off x="3175544" y="3748892"/>
              <a:ext cx="1609399" cy="1316010"/>
              <a:chOff x="3188070" y="3748892"/>
              <a:chExt cx="1609399" cy="1316010"/>
            </a:xfrm>
          </p:grpSpPr>
          <p:sp>
            <p:nvSpPr>
              <p:cNvPr id="253" name="Freeform 4">
                <a:extLst>
                  <a:ext uri="{FF2B5EF4-FFF2-40B4-BE49-F238E27FC236}">
                    <a16:creationId xmlns="" xmlns:a16="http://schemas.microsoft.com/office/drawing/2014/main" id="{B1786030-A05C-3C4B-90A8-A5DA8E67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070" y="3748892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="" xmlns:a16="http://schemas.microsoft.com/office/drawing/2014/main" id="{2A2171EC-FE7C-D541-B23A-F748C585D569}"/>
                  </a:ext>
                </a:extLst>
              </p:cNvPr>
              <p:cNvGrpSpPr/>
              <p:nvPr/>
            </p:nvGrpSpPr>
            <p:grpSpPr>
              <a:xfrm>
                <a:off x="3323010" y="3984960"/>
                <a:ext cx="1290181" cy="895439"/>
                <a:chOff x="2145563" y="2093530"/>
                <a:chExt cx="1290181" cy="89543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="" xmlns:a16="http://schemas.microsoft.com/office/drawing/2014/main" id="{6723594D-379C-E642-A5A9-5C895D3CFBCB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="" xmlns:a16="http://schemas.microsoft.com/office/drawing/2014/main" id="{2472BBF8-088B-A449-9470-EBB3D14828B2}"/>
                    </a:ext>
                  </a:extLst>
                </p:cNvPr>
                <p:cNvSpPr/>
                <p:nvPr/>
              </p:nvSpPr>
              <p:spPr>
                <a:xfrm>
                  <a:off x="2145563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="" xmlns:a16="http://schemas.microsoft.com/office/drawing/2014/main" id="{0100B31F-13F0-1E46-B425-81FB4EF4CED2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="" xmlns:a16="http://schemas.microsoft.com/office/drawing/2014/main" id="{E47A0939-C51B-A042-A7CC-F4275B613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="" xmlns:a16="http://schemas.microsoft.com/office/drawing/2014/main" id="{F59F95CB-2AFB-954F-A034-BBA60D5D4EF0}"/>
                </a:ext>
              </a:extLst>
            </p:cNvPr>
            <p:cNvGrpSpPr/>
            <p:nvPr/>
          </p:nvGrpSpPr>
          <p:grpSpPr>
            <a:xfrm>
              <a:off x="4345585" y="4779701"/>
              <a:ext cx="2744147" cy="1093783"/>
              <a:chOff x="4345585" y="4779701"/>
              <a:chExt cx="2744147" cy="1093783"/>
            </a:xfrm>
          </p:grpSpPr>
          <p:sp>
            <p:nvSpPr>
              <p:cNvPr id="254" name="Freeform 5">
                <a:extLst>
                  <a:ext uri="{FF2B5EF4-FFF2-40B4-BE49-F238E27FC236}">
                    <a16:creationId xmlns="" xmlns:a16="http://schemas.microsoft.com/office/drawing/2014/main" id="{0F89B688-4E67-2344-8F6E-D25D73FD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585" y="4779701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="" xmlns:a16="http://schemas.microsoft.com/office/drawing/2014/main" id="{48016CA7-C957-1C4D-A120-A23AF9524D91}"/>
                  </a:ext>
                </a:extLst>
              </p:cNvPr>
              <p:cNvGrpSpPr/>
              <p:nvPr/>
            </p:nvGrpSpPr>
            <p:grpSpPr>
              <a:xfrm>
                <a:off x="4915903" y="4888922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68" name="TextBox 267">
                  <a:extLst>
                    <a:ext uri="{FF2B5EF4-FFF2-40B4-BE49-F238E27FC236}">
                      <a16:creationId xmlns="" xmlns:a16="http://schemas.microsoft.com/office/drawing/2014/main" id="{3AB46CFF-D2D9-204B-8D26-6EBD60AC189A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="" xmlns:a16="http://schemas.microsoft.com/office/drawing/2014/main" id="{62F828E9-D5D5-A845-92F1-06245C1556E7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="" xmlns:a16="http://schemas.microsoft.com/office/drawing/2014/main" id="{DF703CA7-434F-3941-821C-59863FBA72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71" name="Straight Arrow Connector 270">
                  <a:extLst>
                    <a:ext uri="{FF2B5EF4-FFF2-40B4-BE49-F238E27FC236}">
                      <a16:creationId xmlns="" xmlns:a16="http://schemas.microsoft.com/office/drawing/2014/main" id="{4E454930-4E41-434B-860E-CAB25B708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1" name="Group 280">
              <a:extLst>
                <a:ext uri="{FF2B5EF4-FFF2-40B4-BE49-F238E27FC236}">
                  <a16:creationId xmlns="" xmlns:a16="http://schemas.microsoft.com/office/drawing/2014/main" id="{E2F34647-CA92-A545-AFCE-B82A0FF135E5}"/>
                </a:ext>
              </a:extLst>
            </p:cNvPr>
            <p:cNvGrpSpPr/>
            <p:nvPr/>
          </p:nvGrpSpPr>
          <p:grpSpPr>
            <a:xfrm>
              <a:off x="6989573" y="3977477"/>
              <a:ext cx="2154427" cy="1384541"/>
              <a:chOff x="6989573" y="3977477"/>
              <a:chExt cx="2154427" cy="1384541"/>
            </a:xfrm>
          </p:grpSpPr>
          <p:sp>
            <p:nvSpPr>
              <p:cNvPr id="255" name="Freeform 3">
                <a:extLst>
                  <a:ext uri="{FF2B5EF4-FFF2-40B4-BE49-F238E27FC236}">
                    <a16:creationId xmlns="" xmlns:a16="http://schemas.microsoft.com/office/drawing/2014/main" id="{1536733F-1420-C242-99F9-B2C1A846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573" y="3977477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="" xmlns:a16="http://schemas.microsoft.com/office/drawing/2014/main" id="{92ED2415-587F-4B43-864E-2DFBFD8318B6}"/>
                  </a:ext>
                </a:extLst>
              </p:cNvPr>
              <p:cNvGrpSpPr/>
              <p:nvPr/>
            </p:nvGrpSpPr>
            <p:grpSpPr>
              <a:xfrm>
                <a:off x="7396057" y="4300199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="" xmlns:a16="http://schemas.microsoft.com/office/drawing/2014/main" id="{5E266E0C-04F2-274C-A906-0CE2714D9E26}"/>
                    </a:ext>
                  </a:extLst>
                </p:cNvPr>
                <p:cNvSpPr txBox="1"/>
                <p:nvPr/>
              </p:nvSpPr>
              <p:spPr>
                <a:xfrm>
                  <a:off x="2307787" y="2257804"/>
                  <a:ext cx="1017010" cy="61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20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="" xmlns:a16="http://schemas.microsoft.com/office/drawing/2014/main" id="{AF109F00-AEAA-434C-BBF7-9540A765DEAD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="" xmlns:a16="http://schemas.microsoft.com/office/drawing/2014/main" id="{BC93F16D-2C1A-E249-87B4-695F781B37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0" name="Straight Arrow Connector 279">
                  <a:extLst>
                    <a:ext uri="{FF2B5EF4-FFF2-40B4-BE49-F238E27FC236}">
                      <a16:creationId xmlns="" xmlns:a16="http://schemas.microsoft.com/office/drawing/2014/main" id="{BF12078B-FFCB-5B4D-96D9-6482BC5D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311">
            <a:extLst>
              <a:ext uri="{FF2B5EF4-FFF2-40B4-BE49-F238E27FC236}">
                <a16:creationId xmlns="" xmlns:a16="http://schemas.microsoft.com/office/drawing/2014/main" id="{78E22769-1D43-5840-8394-0FE0463D5740}"/>
              </a:ext>
            </a:extLst>
          </p:cNvPr>
          <p:cNvGrpSpPr/>
          <p:nvPr/>
        </p:nvGrpSpPr>
        <p:grpSpPr>
          <a:xfrm>
            <a:off x="1812296" y="3939436"/>
            <a:ext cx="5968456" cy="2124592"/>
            <a:chOff x="3202684" y="3763506"/>
            <a:chExt cx="5968456" cy="2124592"/>
          </a:xfrm>
        </p:grpSpPr>
        <p:grpSp>
          <p:nvGrpSpPr>
            <p:cNvPr id="310" name="Group 309">
              <a:extLst>
                <a:ext uri="{FF2B5EF4-FFF2-40B4-BE49-F238E27FC236}">
                  <a16:creationId xmlns="" xmlns:a16="http://schemas.microsoft.com/office/drawing/2014/main" id="{744E07CE-3F29-2C44-A38C-A63250BD37CA}"/>
                </a:ext>
              </a:extLst>
            </p:cNvPr>
            <p:cNvGrpSpPr/>
            <p:nvPr/>
          </p:nvGrpSpPr>
          <p:grpSpPr>
            <a:xfrm>
              <a:off x="3202684" y="3763506"/>
              <a:ext cx="5968456" cy="2124592"/>
              <a:chOff x="2563856" y="-1509951"/>
              <a:chExt cx="5968456" cy="2124592"/>
            </a:xfrm>
          </p:grpSpPr>
          <p:sp>
            <p:nvSpPr>
              <p:cNvPr id="304" name="Freeform 4">
                <a:extLst>
                  <a:ext uri="{FF2B5EF4-FFF2-40B4-BE49-F238E27FC236}">
                    <a16:creationId xmlns="" xmlns:a16="http://schemas.microsoft.com/office/drawing/2014/main" id="{D30911A6-6911-094B-927D-A42ABA72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56" y="-1509951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8" name="Freeform 5">
                <a:extLst>
                  <a:ext uri="{FF2B5EF4-FFF2-40B4-BE49-F238E27FC236}">
                    <a16:creationId xmlns="" xmlns:a16="http://schemas.microsoft.com/office/drawing/2014/main" id="{5CB4E5C1-2135-4947-936C-2E606AB3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97" y="-479142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2" name="Freeform 3">
                <a:extLst>
                  <a:ext uri="{FF2B5EF4-FFF2-40B4-BE49-F238E27FC236}">
                    <a16:creationId xmlns="" xmlns:a16="http://schemas.microsoft.com/office/drawing/2014/main" id="{17419CA7-50EA-4644-BAD8-E64BA60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885" y="-1281366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84" name="Straight Arrow Connector 283">
                <a:extLst>
                  <a:ext uri="{FF2B5EF4-FFF2-40B4-BE49-F238E27FC236}">
                    <a16:creationId xmlns="" xmlns:a16="http://schemas.microsoft.com/office/drawing/2014/main" id="{D9F899E2-41E6-F644-9D09-629032DFB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4603" y="-501042"/>
                <a:ext cx="814192" cy="501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="" xmlns:a16="http://schemas.microsoft.com/office/drawing/2014/main" id="{498B5083-E95A-D548-919E-B088084E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416" y="-711896"/>
                <a:ext cx="724423" cy="436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>
              <a:extLst>
                <a:ext uri="{FF2B5EF4-FFF2-40B4-BE49-F238E27FC236}">
                  <a16:creationId xmlns="" xmlns:a16="http://schemas.microsoft.com/office/drawing/2014/main" id="{B03A980E-CDF4-394B-8ACB-E178989326AD}"/>
                </a:ext>
              </a:extLst>
            </p:cNvPr>
            <p:cNvSpPr txBox="1"/>
            <p:nvPr/>
          </p:nvSpPr>
          <p:spPr>
            <a:xfrm>
              <a:off x="4935255" y="4346532"/>
              <a:ext cx="2217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inter-AS routing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="" xmlns:a16="http://schemas.microsoft.com/office/drawing/2014/main" id="{AFDBFFAE-83D8-D74E-B3C9-F3CDF234CDF3}"/>
              </a:ext>
            </a:extLst>
          </p:cNvPr>
          <p:cNvGrpSpPr/>
          <p:nvPr/>
        </p:nvGrpSpPr>
        <p:grpSpPr>
          <a:xfrm>
            <a:off x="3593473" y="1409130"/>
            <a:ext cx="2334629" cy="3331019"/>
            <a:chOff x="5176788" y="1691016"/>
            <a:chExt cx="2334629" cy="3331019"/>
          </a:xfrm>
        </p:grpSpPr>
        <p:sp>
          <p:nvSpPr>
            <p:cNvPr id="314" name="Freeform 313">
              <a:extLst>
                <a:ext uri="{FF2B5EF4-FFF2-40B4-BE49-F238E27FC236}">
                  <a16:creationId xmlns="" xmlns:a16="http://schemas.microsoft.com/office/drawing/2014/main" id="{DA2EECEA-6E2F-594A-A168-0AF941E524C3}"/>
                </a:ext>
              </a:extLst>
            </p:cNvPr>
            <p:cNvSpPr/>
            <p:nvPr/>
          </p:nvSpPr>
          <p:spPr bwMode="auto">
            <a:xfrm flipH="1">
              <a:off x="5219204" y="3674178"/>
              <a:ext cx="2255450" cy="134785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2217181 w 2532501"/>
                <a:gd name="connsiteY0" fmla="*/ 747595 h 747595"/>
                <a:gd name="connsiteX1" fmla="*/ 0 w 2532501"/>
                <a:gd name="connsiteY1" fmla="*/ 310 h 747595"/>
                <a:gd name="connsiteX2" fmla="*/ 2251233 w 2532501"/>
                <a:gd name="connsiteY2" fmla="*/ 1468 h 747595"/>
                <a:gd name="connsiteX3" fmla="*/ 2532501 w 2532501"/>
                <a:gd name="connsiteY3" fmla="*/ 710902 h 747595"/>
                <a:gd name="connsiteX4" fmla="*/ 2217181 w 2532501"/>
                <a:gd name="connsiteY4" fmla="*/ 747595 h 747595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274923"/>
                <a:gd name="connsiteY0" fmla="*/ 1349639 h 1349639"/>
                <a:gd name="connsiteX1" fmla="*/ 0 w 2274923"/>
                <a:gd name="connsiteY1" fmla="*/ 310 h 1349639"/>
                <a:gd name="connsiteX2" fmla="*/ 2251233 w 2274923"/>
                <a:gd name="connsiteY2" fmla="*/ 1468 h 1349639"/>
                <a:gd name="connsiteX3" fmla="*/ 2244541 w 2274923"/>
                <a:gd name="connsiteY3" fmla="*/ 1338031 h 1349639"/>
                <a:gd name="connsiteX4" fmla="*/ 1904181 w 2274923"/>
                <a:gd name="connsiteY4" fmla="*/ 1349639 h 1349639"/>
                <a:gd name="connsiteX0" fmla="*/ 1904181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904181 w 2251233"/>
                <a:gd name="connsiteY4" fmla="*/ 1349639 h 1349639"/>
                <a:gd name="connsiteX0" fmla="*/ 1855043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855043 w 2251233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368" h="1349639">
                  <a:moveTo>
                    <a:pt x="1855043" y="1349639"/>
                  </a:moveTo>
                  <a:cubicBezTo>
                    <a:pt x="1304110" y="746280"/>
                    <a:pt x="628999" y="499249"/>
                    <a:pt x="0" y="310"/>
                  </a:cubicBezTo>
                  <a:cubicBezTo>
                    <a:pt x="333077" y="4877"/>
                    <a:pt x="1918156" y="-3099"/>
                    <a:pt x="2251233" y="1468"/>
                  </a:cubicBezTo>
                  <a:cubicBezTo>
                    <a:pt x="2089546" y="493074"/>
                    <a:pt x="2029736" y="828030"/>
                    <a:pt x="2254368" y="1315058"/>
                  </a:cubicBezTo>
                  <a:cubicBezTo>
                    <a:pt x="2028914" y="1268083"/>
                    <a:pt x="1915520" y="1271535"/>
                    <a:pt x="1855043" y="13496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="" xmlns:a16="http://schemas.microsoft.com/office/drawing/2014/main" id="{600673E8-B325-EB44-9A2A-C4636D3BA1D7}"/>
                </a:ext>
              </a:extLst>
            </p:cNvPr>
            <p:cNvGrpSpPr/>
            <p:nvPr/>
          </p:nvGrpSpPr>
          <p:grpSpPr>
            <a:xfrm>
              <a:off x="5176788" y="1691016"/>
              <a:ext cx="2334629" cy="2102794"/>
              <a:chOff x="5176788" y="1691016"/>
              <a:chExt cx="2334629" cy="2102794"/>
            </a:xfrm>
          </p:grpSpPr>
          <p:grpSp>
            <p:nvGrpSpPr>
              <p:cNvPr id="316" name="Group 28">
                <a:extLst>
                  <a:ext uri="{FF2B5EF4-FFF2-40B4-BE49-F238E27FC236}">
                    <a16:creationId xmlns="" xmlns:a16="http://schemas.microsoft.com/office/drawing/2014/main" id="{66AF714D-93D9-7849-A0E5-53CA64E79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6788" y="1691016"/>
                <a:ext cx="2334629" cy="2102794"/>
                <a:chOff x="1858002" y="3709936"/>
                <a:chExt cx="1045872" cy="1739899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="" xmlns:a16="http://schemas.microsoft.com/office/drawing/2014/main" id="{4500FA73-0BCC-C84B-A5CA-CA01BB6F74E4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7" y="3957547"/>
                  <a:ext cx="1033544" cy="611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1" name="Group 498">
                  <a:extLst>
                    <a:ext uri="{FF2B5EF4-FFF2-40B4-BE49-F238E27FC236}">
                      <a16:creationId xmlns="" xmlns:a16="http://schemas.microsoft.com/office/drawing/2014/main" id="{C0D2A279-F942-0D48-8005-63696D9EA9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="" xmlns:a16="http://schemas.microsoft.com/office/drawing/2014/main" id="{588FE4E7-26AC-4943-A3F8-4D8DBC528B55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="" xmlns:a16="http://schemas.microsoft.com/office/drawing/2014/main" id="{3806B90C-D448-5046-B33D-F8620D8693A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111689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="" xmlns:a16="http://schemas.microsoft.com/office/drawing/2014/main" id="{77D5E21E-12EC-7C4E-A4FD-F87EB3559FC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6966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="" xmlns:a16="http://schemas.microsoft.com/office/drawing/2014/main" id="{EB1D307E-35F6-7B4D-9ECA-535608E8FF64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="" xmlns:a16="http://schemas.microsoft.com/office/drawing/2014/main" id="{9890F937-B02F-3941-AA75-F2A6C60ADB6E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Rectangle 331">
                  <a:extLst>
                    <a:ext uri="{FF2B5EF4-FFF2-40B4-BE49-F238E27FC236}">
                      <a16:creationId xmlns="" xmlns:a16="http://schemas.microsoft.com/office/drawing/2014/main" id="{C1A7B8C0-653F-D043-A5D6-8D8D02496547}"/>
                    </a:ext>
                  </a:extLst>
                </p:cNvPr>
                <p:cNvSpPr/>
                <p:nvPr/>
              </p:nvSpPr>
              <p:spPr bwMode="auto">
                <a:xfrm>
                  <a:off x="1859676" y="4691826"/>
                  <a:ext cx="1037420" cy="52221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="" xmlns:a16="http://schemas.microsoft.com/office/drawing/2014/main" id="{441ECEE8-5F06-204E-BCD7-77C25E8AF081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 flipH="1">
                  <a:off x="1861178" y="3924839"/>
                  <a:ext cx="1007" cy="129507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="" xmlns:a16="http://schemas.microsoft.com/office/drawing/2014/main" id="{D714DFB4-74AF-AA45-805C-53E5CDD7DB02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33"/>
                  <a:ext cx="6350" cy="126981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35" name="Group 504">
                  <a:extLst>
                    <a:ext uri="{FF2B5EF4-FFF2-40B4-BE49-F238E27FC236}">
                      <a16:creationId xmlns="" xmlns:a16="http://schemas.microsoft.com/office/drawing/2014/main" id="{2A0950AE-6556-8E45-8D36-C13C7443E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002" y="3709936"/>
                  <a:ext cx="1045872" cy="398402"/>
                  <a:chOff x="2185125" y="1574638"/>
                  <a:chExt cx="1201487" cy="429505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="" xmlns:a16="http://schemas.microsoft.com/office/drawing/2014/main" id="{26F4269B-B9E1-DD40-BD3F-9AD462CC18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5" y="1689286"/>
                    <a:ext cx="1196349" cy="3148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="" xmlns:a16="http://schemas.microsoft.com/office/drawing/2014/main" id="{D6F97DEA-39E6-7943-9504-B9FD46A247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9930" y="1749849"/>
                    <a:ext cx="1195120" cy="1129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="" xmlns:a16="http://schemas.microsoft.com/office/drawing/2014/main" id="{CC4C5A26-4306-EB49-843F-3B0B4CF63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189930" y="1574638"/>
                    <a:ext cx="1196349" cy="314857"/>
                  </a:xfrm>
                  <a:prstGeom prst="ellipse">
                    <a:avLst/>
                  </a:prstGeom>
                  <a:solidFill>
                    <a:srgbClr val="BFBFB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39" name="Freeform 338">
                    <a:extLst>
                      <a:ext uri="{FF2B5EF4-FFF2-40B4-BE49-F238E27FC236}">
                        <a16:creationId xmlns="" xmlns:a16="http://schemas.microsoft.com/office/drawing/2014/main" id="{01521615-126F-9F48-B7B9-BC8FDF45A5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64"/>
                    <a:ext cx="581761" cy="157429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Freeform 339">
                    <a:extLst>
                      <a:ext uri="{FF2B5EF4-FFF2-40B4-BE49-F238E27FC236}">
                        <a16:creationId xmlns="" xmlns:a16="http://schemas.microsoft.com/office/drawing/2014/main" id="{682F4762-B963-474F-AB4B-BD6A92DA5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9501" y="1629396"/>
                    <a:ext cx="703949" cy="111226"/>
                  </a:xfrm>
                  <a:custGeom>
                    <a:avLst/>
                    <a:gdLst>
                      <a:gd name="T0" fmla="*/ 0 w 3723451"/>
                      <a:gd name="T1" fmla="*/ 27211 h 932950"/>
                      <a:gd name="T2" fmla="*/ 123865 w 3723451"/>
                      <a:gd name="T3" fmla="*/ 321 h 932950"/>
                      <a:gd name="T4" fmla="*/ 350850 w 3723451"/>
                      <a:gd name="T5" fmla="*/ 62061 h 932950"/>
                      <a:gd name="T6" fmla="*/ 567397 w 3723451"/>
                      <a:gd name="T7" fmla="*/ 0 h 932950"/>
                      <a:gd name="T8" fmla="*/ 703949 w 3723451"/>
                      <a:gd name="T9" fmla="*/ 24696 h 932950"/>
                      <a:gd name="T10" fmla="*/ 602354 w 3723451"/>
                      <a:gd name="T11" fmla="*/ 55064 h 932950"/>
                      <a:gd name="T12" fmla="*/ 569645 w 3723451"/>
                      <a:gd name="T13" fmla="*/ 46877 h 932950"/>
                      <a:gd name="T14" fmla="*/ 354838 w 3723451"/>
                      <a:gd name="T15" fmla="*/ 111226 h 932950"/>
                      <a:gd name="T16" fmla="*/ 134536 w 3723451"/>
                      <a:gd name="T17" fmla="*/ 49244 h 932950"/>
                      <a:gd name="T18" fmla="*/ 98918 w 3723451"/>
                      <a:gd name="T19" fmla="*/ 55934 h 932950"/>
                      <a:gd name="T20" fmla="*/ 0 w 3723451"/>
                      <a:gd name="T21" fmla="*/ 27211 h 9329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1" name="Freeform 340">
                    <a:extLst>
                      <a:ext uri="{FF2B5EF4-FFF2-40B4-BE49-F238E27FC236}">
                        <a16:creationId xmlns="" xmlns:a16="http://schemas.microsoft.com/office/drawing/2014/main" id="{78975C37-66B2-6A46-9D38-D07296BAC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722" y="1723510"/>
                    <a:ext cx="257143" cy="95826"/>
                  </a:xfrm>
                  <a:custGeom>
                    <a:avLst/>
                    <a:gdLst>
                      <a:gd name="T0" fmla="*/ 0 w 1366596"/>
                      <a:gd name="T1" fmla="*/ 0 h 809868"/>
                      <a:gd name="T2" fmla="*/ 257143 w 1366596"/>
                      <a:gd name="T3" fmla="*/ 74047 h 809868"/>
                      <a:gd name="T4" fmla="*/ 162771 w 1366596"/>
                      <a:gd name="T5" fmla="*/ 95826 h 809868"/>
                      <a:gd name="T6" fmla="*/ 866 w 1366596"/>
                      <a:gd name="T7" fmla="*/ 50635 h 809868"/>
                      <a:gd name="T8" fmla="*/ 0 w 1366596"/>
                      <a:gd name="T9" fmla="*/ 0 h 8098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42" name="Freeform 341">
                    <a:extLst>
                      <a:ext uri="{FF2B5EF4-FFF2-40B4-BE49-F238E27FC236}">
                        <a16:creationId xmlns="" xmlns:a16="http://schemas.microsoft.com/office/drawing/2014/main" id="{B027AD38-44DC-4749-ABE8-13603800E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6736" y="1725222"/>
                    <a:ext cx="255318" cy="94114"/>
                  </a:xfrm>
                  <a:custGeom>
                    <a:avLst/>
                    <a:gdLst>
                      <a:gd name="T0" fmla="*/ 251832 w 1348191"/>
                      <a:gd name="T1" fmla="*/ 0 h 791462"/>
                      <a:gd name="T2" fmla="*/ 255318 w 1348191"/>
                      <a:gd name="T3" fmla="*/ 45415 h 791462"/>
                      <a:gd name="T4" fmla="*/ 92368 w 1348191"/>
                      <a:gd name="T5" fmla="*/ 94114 h 791462"/>
                      <a:gd name="T6" fmla="*/ 0 w 1348191"/>
                      <a:gd name="T7" fmla="*/ 72774 h 791462"/>
                      <a:gd name="T8" fmla="*/ 251832 w 1348191"/>
                      <a:gd name="T9" fmla="*/ 0 h 7914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cxnSp>
                <p:nvCxnSpPr>
                  <p:cNvPr id="343" name="Straight Connector 342">
                    <a:extLst>
                      <a:ext uri="{FF2B5EF4-FFF2-40B4-BE49-F238E27FC236}">
                        <a16:creationId xmlns="" xmlns:a16="http://schemas.microsoft.com/office/drawing/2014/main" id="{673C16FC-B30B-D341-BF16-BD40997429AA}"/>
                      </a:ext>
                    </a:extLst>
                  </p:cNvPr>
                  <p:cNvCxnSpPr>
                    <a:cxnSpLocks noChangeShapeType="1"/>
                    <a:endCxn id="338" idx="2"/>
                  </p:cNvCxnSpPr>
                  <p:nvPr/>
                </p:nvCxnSpPr>
                <p:spPr bwMode="auto">
                  <a:xfrm flipH="1" flipV="1">
                    <a:off x="2189930" y="1732067"/>
                    <a:ext cx="1823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="" xmlns:a16="http://schemas.microsoft.com/office/drawing/2014/main" id="{5A3BCC1F-E36B-CC49-9618-2077B91F99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384788" y="1728644"/>
                    <a:ext cx="1824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="" xmlns:a16="http://schemas.microsoft.com/office/drawing/2014/main" id="{920E80F8-831C-F447-978D-EA9239497E52}"/>
                  </a:ext>
                </a:extLst>
              </p:cNvPr>
              <p:cNvGrpSpPr/>
              <p:nvPr/>
            </p:nvGrpSpPr>
            <p:grpSpPr>
              <a:xfrm>
                <a:off x="5741299" y="2747246"/>
                <a:ext cx="1221860" cy="1008038"/>
                <a:chOff x="1992768" y="2310128"/>
                <a:chExt cx="1136650" cy="928372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6900D1B6-2E57-BA49-B3A0-822412AEDB17}"/>
                    </a:ext>
                  </a:extLst>
                </p:cNvPr>
                <p:cNvSpPr/>
                <p:nvPr/>
              </p:nvSpPr>
              <p:spPr>
                <a:xfrm>
                  <a:off x="1992768" y="2337583"/>
                  <a:ext cx="1136650" cy="9009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="" xmlns:a16="http://schemas.microsoft.com/office/drawing/2014/main" id="{8763EADC-6E94-F24D-B1CA-7347697DE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2768" y="2735763"/>
                  <a:ext cx="1136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="" xmlns:a16="http://schemas.microsoft.com/office/drawing/2014/main" id="{AF9577E6-692B-3740-9F2B-DD6835189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809" y="2758130"/>
                  <a:ext cx="0" cy="4521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TextBox 328">
                  <a:extLst>
                    <a:ext uri="{FF2B5EF4-FFF2-40B4-BE49-F238E27FC236}">
                      <a16:creationId xmlns="" xmlns:a16="http://schemas.microsoft.com/office/drawing/2014/main" id="{78F7BED9-504A-A643-AF52-F41992DB5B48}"/>
                    </a:ext>
                  </a:extLst>
                </p:cNvPr>
                <p:cNvSpPr txBox="1"/>
                <p:nvPr/>
              </p:nvSpPr>
              <p:spPr>
                <a:xfrm>
                  <a:off x="2011312" y="2310128"/>
                  <a:ext cx="1094850" cy="3915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600" dirty="0"/>
                    <a:t>forwarding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600" dirty="0"/>
                    <a:t>table</a:t>
                  </a:r>
                </a:p>
              </p:txBody>
            </p:sp>
          </p:grpSp>
        </p:grpSp>
      </p:grpSp>
      <p:sp>
        <p:nvSpPr>
          <p:cNvPr id="350" name="Rectangle 124">
            <a:extLst>
              <a:ext uri="{FF2B5EF4-FFF2-40B4-BE49-F238E27FC236}">
                <a16:creationId xmlns="" xmlns:a16="http://schemas.microsoft.com/office/drawing/2014/main" id="{95E0DFFE-7997-234A-8A51-545E71EE1AA5}"/>
              </a:ext>
            </a:extLst>
          </p:cNvPr>
          <p:cNvSpPr txBox="1">
            <a:spLocks noChangeArrowheads="1"/>
          </p:cNvSpPr>
          <p:nvPr/>
        </p:nvSpPr>
        <p:spPr>
          <a:xfrm>
            <a:off x="6300592" y="1641655"/>
            <a:ext cx="5711869" cy="84551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  <a:defRPr/>
            </a:pPr>
            <a:r>
              <a:rPr lang="en-US" dirty="0"/>
              <a:t>forwarding table  configured by intra- and inter-AS routing algorithms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62FEDEC-3FA5-1F45-A814-2033B8639820}"/>
              </a:ext>
            </a:extLst>
          </p:cNvPr>
          <p:cNvGrpSpPr/>
          <p:nvPr/>
        </p:nvGrpSpPr>
        <p:grpSpPr>
          <a:xfrm>
            <a:off x="3770936" y="2327478"/>
            <a:ext cx="989852" cy="1051967"/>
            <a:chOff x="-167080" y="2120214"/>
            <a:chExt cx="989852" cy="1051967"/>
          </a:xfrm>
        </p:grpSpPr>
        <p:grpSp>
          <p:nvGrpSpPr>
            <p:cNvPr id="197" name="Group 90">
              <a:extLst>
                <a:ext uri="{FF2B5EF4-FFF2-40B4-BE49-F238E27FC236}">
                  <a16:creationId xmlns="" xmlns:a16="http://schemas.microsoft.com/office/drawing/2014/main" id="{21522C5A-8A50-B941-AC04-C41FAA3C8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7080" y="2120214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91">
                <a:extLst>
                  <a:ext uri="{FF2B5EF4-FFF2-40B4-BE49-F238E27FC236}">
                    <a16:creationId xmlns="" xmlns:a16="http://schemas.microsoft.com/office/drawing/2014/main" id="{78DAB5F6-AD90-0740-9E2E-4701E6DC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9" name="Text Box 92">
                <a:extLst>
                  <a:ext uri="{FF2B5EF4-FFF2-40B4-BE49-F238E27FC236}">
                    <a16:creationId xmlns="" xmlns:a16="http://schemas.microsoft.com/office/drawing/2014/main" id="{E7EEC607-F92F-6844-AD84-7DF57F2A7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Intra-AS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3" name="Bent-Up Arrow 222">
              <a:extLst>
                <a:ext uri="{FF2B5EF4-FFF2-40B4-BE49-F238E27FC236}">
                  <a16:creationId xmlns="" xmlns:a16="http://schemas.microsoft.com/office/drawing/2014/main" id="{C7996A1F-F62A-AB45-8B0A-AA38AB6CC92F}"/>
                </a:ext>
              </a:extLst>
            </p:cNvPr>
            <p:cNvSpPr/>
            <p:nvPr/>
          </p:nvSpPr>
          <p:spPr>
            <a:xfrm rot="5400000">
              <a:off x="-37103" y="2815767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016E9A-DBBF-0D44-95FF-82C9E6AB7794}"/>
              </a:ext>
            </a:extLst>
          </p:cNvPr>
          <p:cNvGrpSpPr/>
          <p:nvPr/>
        </p:nvGrpSpPr>
        <p:grpSpPr>
          <a:xfrm>
            <a:off x="5032107" y="2338321"/>
            <a:ext cx="989852" cy="1047923"/>
            <a:chOff x="1057515" y="2118865"/>
            <a:chExt cx="989852" cy="1047923"/>
          </a:xfrm>
        </p:grpSpPr>
        <p:grpSp>
          <p:nvGrpSpPr>
            <p:cNvPr id="198" name="Group 90">
              <a:extLst>
                <a:ext uri="{FF2B5EF4-FFF2-40B4-BE49-F238E27FC236}">
                  <a16:creationId xmlns="" xmlns:a16="http://schemas.microsoft.com/office/drawing/2014/main" id="{4C733312-8EE4-8141-86B8-698439213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15" y="2118865"/>
              <a:ext cx="989852" cy="697506"/>
              <a:chOff x="1653" y="2898"/>
              <a:chExt cx="678" cy="473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Oval 91">
                <a:extLst>
                  <a:ext uri="{FF2B5EF4-FFF2-40B4-BE49-F238E27FC236}">
                    <a16:creationId xmlns="" xmlns:a16="http://schemas.microsoft.com/office/drawing/2014/main" id="{923EF0B8-E767-1C4C-9DF0-0A6B906B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Text Box 92">
                <a:extLst>
                  <a:ext uri="{FF2B5EF4-FFF2-40B4-BE49-F238E27FC236}">
                    <a16:creationId xmlns="" xmlns:a16="http://schemas.microsoft.com/office/drawing/2014/main" id="{2744196D-C4EA-B148-BCCE-65DCAF41A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17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Inter-AS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 </a:t>
                </a:r>
              </a:p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4" name="Bent-Up Arrow 223">
              <a:extLst>
                <a:ext uri="{FF2B5EF4-FFF2-40B4-BE49-F238E27FC236}">
                  <a16:creationId xmlns="" xmlns:a16="http://schemas.microsoft.com/office/drawing/2014/main" id="{E6589BCE-3634-A944-B320-BEDCD95A1431}"/>
                </a:ext>
              </a:extLst>
            </p:cNvPr>
            <p:cNvSpPr/>
            <p:nvPr/>
          </p:nvSpPr>
          <p:spPr>
            <a:xfrm rot="16200000" flipH="1">
              <a:off x="1454529" y="2810374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3" name="Rectangle 124">
            <a:extLst>
              <a:ext uri="{FF2B5EF4-FFF2-40B4-BE49-F238E27FC236}">
                <a16:creationId xmlns="" xmlns:a16="http://schemas.microsoft.com/office/drawing/2014/main" id="{3C7AC551-226D-8E4E-ABA0-62752C629EE6}"/>
              </a:ext>
            </a:extLst>
          </p:cNvPr>
          <p:cNvSpPr txBox="1">
            <a:spLocks noChangeArrowheads="1"/>
          </p:cNvSpPr>
          <p:nvPr/>
        </p:nvSpPr>
        <p:spPr>
          <a:xfrm>
            <a:off x="6392032" y="2464615"/>
            <a:ext cx="5711869" cy="68092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lvl="1" indent="-236538">
              <a:buFont typeface="Wingdings" pitchFamily="2" charset="2"/>
              <a:buChar char="§"/>
              <a:defRPr/>
            </a:pPr>
            <a:r>
              <a:rPr lang="en-US" dirty="0"/>
              <a:t>intra-AS routing determine entries for destinations within AS</a:t>
            </a:r>
          </a:p>
        </p:txBody>
      </p:sp>
      <p:sp>
        <p:nvSpPr>
          <p:cNvPr id="305" name="Rectangle 124">
            <a:extLst>
              <a:ext uri="{FF2B5EF4-FFF2-40B4-BE49-F238E27FC236}">
                <a16:creationId xmlns="" xmlns:a16="http://schemas.microsoft.com/office/drawing/2014/main" id="{3ADE1EDF-5A87-0F4C-B6A9-5C485661FF09}"/>
              </a:ext>
            </a:extLst>
          </p:cNvPr>
          <p:cNvSpPr txBox="1">
            <a:spLocks noChangeArrowheads="1"/>
          </p:cNvSpPr>
          <p:nvPr/>
        </p:nvSpPr>
        <p:spPr>
          <a:xfrm>
            <a:off x="6385936" y="3165655"/>
            <a:ext cx="5711869" cy="76016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8" lvl="1" indent="-236538">
              <a:buFont typeface="Wingdings" pitchFamily="2" charset="2"/>
              <a:buChar char="§"/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941150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03" grpId="0"/>
      <p:bldP spid="3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Inter-AS routing:  a role in intradomain forwarding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=""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5446783" y="4100650"/>
            <a:ext cx="2351995" cy="1511508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=""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620228" y="3847012"/>
            <a:ext cx="1832250" cy="1498236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=""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802795" y="4927925"/>
            <a:ext cx="2930139" cy="1167917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=""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2645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=""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278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=""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8245" y="4916128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=""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278" y="4916128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=""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898" y="4829124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=""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914" y="4848294"/>
            <a:ext cx="205854" cy="18285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=""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358" y="4752442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3b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=""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20083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=""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509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=""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6476" y="5809761"/>
            <a:ext cx="0" cy="7668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=""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509" y="5809761"/>
            <a:ext cx="452588" cy="7520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=""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29" y="5722757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=""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3778049" y="5637228"/>
            <a:ext cx="468647" cy="396679"/>
            <a:chOff x="2897" y="2425"/>
            <a:chExt cx="323" cy="269"/>
          </a:xfrm>
        </p:grpSpPr>
        <p:sp>
          <p:nvSpPr>
            <p:cNvPr id="251" name="Rectangle 19">
              <a:extLst>
                <a:ext uri="{FF2B5EF4-FFF2-40B4-BE49-F238E27FC236}">
                  <a16:creationId xmlns=""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=""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425"/>
              <a:ext cx="3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=""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31797"/>
            <a:ext cx="456967" cy="12239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=""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0315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=""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7282" y="47214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=""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315" y="4721475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=""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35" y="4634471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=""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952" y="4653641"/>
            <a:ext cx="207314" cy="16221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=""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855" y="4556315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3a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=""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36125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=""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6950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=""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917" y="5227277"/>
            <a:ext cx="0" cy="7520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=""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950" y="5227277"/>
            <a:ext cx="452588" cy="7078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=""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570" y="5138799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=""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3729870" y="5053269"/>
            <a:ext cx="452588" cy="398153"/>
            <a:chOff x="2899" y="2425"/>
            <a:chExt cx="319" cy="270"/>
          </a:xfrm>
        </p:grpSpPr>
        <p:sp>
          <p:nvSpPr>
            <p:cNvPr id="249" name="Rectangle 34">
              <a:extLst>
                <a:ext uri="{FF2B5EF4-FFF2-40B4-BE49-F238E27FC236}">
                  <a16:creationId xmlns=""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=""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2425"/>
              <a:ext cx="319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=""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71418"/>
            <a:ext cx="449668" cy="14451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=""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605" y="4846819"/>
            <a:ext cx="132856" cy="17105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=""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301" y="4781935"/>
            <a:ext cx="166435" cy="11207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=""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4233556" y="5716858"/>
            <a:ext cx="385429" cy="12092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=""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3561975" y="5663771"/>
            <a:ext cx="221914" cy="174008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=""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3743010" y="5560546"/>
            <a:ext cx="823417" cy="12092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=""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3652492" y="5321654"/>
            <a:ext cx="110957" cy="138616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=""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2446565" y="4767189"/>
            <a:ext cx="367910" cy="168109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=""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3083108" y="4855667"/>
            <a:ext cx="648222" cy="380458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=""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5016095" y="5029675"/>
            <a:ext cx="954814" cy="619350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=""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36773"/>
            <a:ext cx="456967" cy="12092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=""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0611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=""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7578" y="4924975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=""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611" y="4924975"/>
            <a:ext cx="452588" cy="7373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=""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231" y="4837972"/>
            <a:ext cx="456967" cy="1400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=""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247" y="4857142"/>
            <a:ext cx="205854" cy="17990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=""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7691" y="4761290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=""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70" y="5215261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=""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452" y="5839068"/>
            <a:ext cx="665742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=""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511" y="5463035"/>
            <a:ext cx="616103" cy="36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=""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45800"/>
            <a:ext cx="456967" cy="11944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=""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0202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=""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8630" y="5535477"/>
            <a:ext cx="0" cy="7373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=""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0202" y="5535477"/>
            <a:ext cx="452588" cy="6930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=""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22" y="5455847"/>
            <a:ext cx="456967" cy="14156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=""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19" y="5494187"/>
            <a:ext cx="207314" cy="141566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=""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02" y="5367368"/>
            <a:ext cx="467187" cy="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=""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6394297" y="4593181"/>
            <a:ext cx="461347" cy="396679"/>
            <a:chOff x="4320" y="1936"/>
            <a:chExt cx="316" cy="269"/>
          </a:xfrm>
        </p:grpSpPr>
        <p:sp>
          <p:nvSpPr>
            <p:cNvPr id="242" name="Oval 64">
              <a:extLst>
                <a:ext uri="{FF2B5EF4-FFF2-40B4-BE49-F238E27FC236}">
                  <a16:creationId xmlns=""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=""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=""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=""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=""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=""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=""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1936"/>
              <a:ext cx="31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=""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6797246" y="4920552"/>
            <a:ext cx="468647" cy="396679"/>
            <a:chOff x="4596" y="2158"/>
            <a:chExt cx="321" cy="269"/>
          </a:xfrm>
        </p:grpSpPr>
        <p:sp>
          <p:nvSpPr>
            <p:cNvPr id="235" name="Oval 72">
              <a:extLst>
                <a:ext uri="{FF2B5EF4-FFF2-40B4-BE49-F238E27FC236}">
                  <a16:creationId xmlns=""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=""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=""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=""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=""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=""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=""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2158"/>
              <a:ext cx="31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=""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4562047" y="5466169"/>
            <a:ext cx="468647" cy="396679"/>
            <a:chOff x="2015" y="1976"/>
            <a:chExt cx="321" cy="269"/>
          </a:xfrm>
        </p:grpSpPr>
        <p:sp>
          <p:nvSpPr>
            <p:cNvPr id="227" name="Oval 80">
              <a:extLst>
                <a:ext uri="{FF2B5EF4-FFF2-40B4-BE49-F238E27FC236}">
                  <a16:creationId xmlns=""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=""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=""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=""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=""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=""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894" y="2425"/>
              <a:chExt cx="328" cy="269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=""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=""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4" y="2425"/>
                <a:ext cx="32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=""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2231951" y="4354289"/>
            <a:ext cx="461347" cy="396679"/>
            <a:chOff x="2016" y="1976"/>
            <a:chExt cx="316" cy="269"/>
          </a:xfrm>
        </p:grpSpPr>
        <p:sp>
          <p:nvSpPr>
            <p:cNvPr id="215" name="Oval 100">
              <a:extLst>
                <a:ext uri="{FF2B5EF4-FFF2-40B4-BE49-F238E27FC236}">
                  <a16:creationId xmlns=""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=""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=""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=""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=""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=""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" y="1976"/>
              <a:ext cx="308" cy="269"/>
              <a:chOff x="2899" y="2425"/>
              <a:chExt cx="315" cy="269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=""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=""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3c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=""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6990" y="4669862"/>
            <a:ext cx="90518" cy="1592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=""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8783" y="4737696"/>
            <a:ext cx="211694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=""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7302" y="4214198"/>
            <a:ext cx="198555" cy="2241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=""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74" y="4200926"/>
            <a:ext cx="175195" cy="2624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=""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3547" y="4338068"/>
            <a:ext cx="102197" cy="303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=""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6338" y="4388206"/>
            <a:ext cx="185415" cy="2978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=""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00830" y="4538619"/>
            <a:ext cx="198555" cy="2728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=""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41506" y="5637228"/>
            <a:ext cx="197095" cy="1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=""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91868" y="5488289"/>
            <a:ext cx="185415" cy="1179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=""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7517" y="5887917"/>
            <a:ext cx="309511" cy="2212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=""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2677" y="5212531"/>
            <a:ext cx="334331" cy="1474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=""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879" y="5762572"/>
            <a:ext cx="173735" cy="1622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=""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178" y="5324603"/>
            <a:ext cx="211694" cy="110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92" name="Freeform 113">
            <a:extLst>
              <a:ext uri="{FF2B5EF4-FFF2-40B4-BE49-F238E27FC236}">
                <a16:creationId xmlns="" xmlns:a16="http://schemas.microsoft.com/office/drawing/2014/main" id="{DE260962-6C23-A34F-81F9-3BDEB6DE3340}"/>
              </a:ext>
            </a:extLst>
          </p:cNvPr>
          <p:cNvSpPr>
            <a:spLocks/>
          </p:cNvSpPr>
          <p:nvPr/>
        </p:nvSpPr>
        <p:spPr bwMode="auto">
          <a:xfrm flipH="1">
            <a:off x="642829" y="4609186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3" name="Text Box 114">
            <a:extLst>
              <a:ext uri="{FF2B5EF4-FFF2-40B4-BE49-F238E27FC236}">
                <a16:creationId xmlns="" xmlns:a16="http://schemas.microsoft.com/office/drawing/2014/main" id="{A4A13EDE-492A-BE49-A65F-4D86BD67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79" y="5393411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other</a:t>
            </a:r>
          </a:p>
          <a:p>
            <a:r>
              <a:rPr lang="en-US" sz="1400" dirty="0"/>
              <a:t>networks</a:t>
            </a:r>
          </a:p>
        </p:txBody>
      </p:sp>
      <p:sp>
        <p:nvSpPr>
          <p:cNvPr id="194" name="Line 115">
            <a:extLst>
              <a:ext uri="{FF2B5EF4-FFF2-40B4-BE49-F238E27FC236}">
                <a16:creationId xmlns="" xmlns:a16="http://schemas.microsoft.com/office/drawing/2014/main" id="{C8C2397B-C8B2-224A-BCB5-A3C329D27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0079" y="4955261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="" xmlns:a16="http://schemas.microsoft.com/office/drawing/2014/main" id="{8885E14F-4041-E249-995C-43DC3D2D8B1C}"/>
              </a:ext>
            </a:extLst>
          </p:cNvPr>
          <p:cNvSpPr>
            <a:spLocks/>
          </p:cNvSpPr>
          <p:nvPr/>
        </p:nvSpPr>
        <p:spPr bwMode="auto">
          <a:xfrm>
            <a:off x="8053714" y="3961226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6" name="Line 92">
            <a:extLst>
              <a:ext uri="{FF2B5EF4-FFF2-40B4-BE49-F238E27FC236}">
                <a16:creationId xmlns="" xmlns:a16="http://schemas.microsoft.com/office/drawing/2014/main" id="{F329414D-E5C4-DA4F-A3DD-7175FB21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8694" y="4790989"/>
            <a:ext cx="131827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n-US" dirty="0"/>
              <a:t>        </a:t>
            </a:r>
          </a:p>
        </p:txBody>
      </p:sp>
      <p:sp>
        <p:nvSpPr>
          <p:cNvPr id="197" name="Line 93">
            <a:extLst>
              <a:ext uri="{FF2B5EF4-FFF2-40B4-BE49-F238E27FC236}">
                <a16:creationId xmlns="" xmlns:a16="http://schemas.microsoft.com/office/drawing/2014/main" id="{BFA90A4C-DC4C-B649-B9F1-BBC4626B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0584" y="5105814"/>
            <a:ext cx="13398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r>
              <a:rPr lang="en-US" dirty="0"/>
              <a:t>                </a:t>
            </a:r>
          </a:p>
        </p:txBody>
      </p:sp>
      <p:sp>
        <p:nvSpPr>
          <p:cNvPr id="198" name="Text Box 112">
            <a:extLst>
              <a:ext uri="{FF2B5EF4-FFF2-40B4-BE49-F238E27FC236}">
                <a16:creationId xmlns="" xmlns:a16="http://schemas.microsoft.com/office/drawing/2014/main" id="{840A7965-8696-C241-A087-39B4E408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3127" y="4558126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other</a:t>
            </a:r>
          </a:p>
          <a:p>
            <a:r>
              <a:rPr lang="en-US" sz="1400" dirty="0"/>
              <a:t>networks</a:t>
            </a:r>
          </a:p>
        </p:txBody>
      </p:sp>
      <p:sp>
        <p:nvSpPr>
          <p:cNvPr id="223" name="Rectangle 3">
            <a:extLst>
              <a:ext uri="{FF2B5EF4-FFF2-40B4-BE49-F238E27FC236}">
                <a16:creationId xmlns=""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657073" y="1558642"/>
            <a:ext cx="5004692" cy="721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/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/>
              <a:t>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7C7CFEE-647F-FD4B-8F1F-D357C9361183}"/>
              </a:ext>
            </a:extLst>
          </p:cNvPr>
          <p:cNvSpPr/>
          <p:nvPr/>
        </p:nvSpPr>
        <p:spPr>
          <a:xfrm>
            <a:off x="6108525" y="1488552"/>
            <a:ext cx="5490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</a:rPr>
              <a:t>AS</a:t>
            </a:r>
            <a:r>
              <a:rPr lang="en-US" sz="2800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800" dirty="0">
                <a:solidFill>
                  <a:srgbClr val="CC0000"/>
                </a:solidFill>
              </a:rPr>
              <a:t> inter-domain routing must:</a:t>
            </a:r>
          </a:p>
          <a:p>
            <a:pPr marL="457200" indent="-333375">
              <a:buFont typeface="ZapfDingbats" charset="0"/>
              <a:buAutoNum type="arabicPeriod"/>
              <a:defRPr/>
            </a:pPr>
            <a:r>
              <a:rPr lang="en-US" sz="2400" dirty="0"/>
              <a:t>learn which destinations reachable through AS2, which through AS3</a:t>
            </a:r>
          </a:p>
          <a:p>
            <a:pPr marL="457200" indent="-333375">
              <a:buFont typeface="ZapfDingbats" charset="0"/>
              <a:buAutoNum type="arabicPeriod"/>
              <a:defRPr/>
            </a:pPr>
            <a:r>
              <a:rPr lang="en-US" sz="2400" dirty="0"/>
              <a:t>propagate this reachability info to all routers in AS</a:t>
            </a:r>
            <a:r>
              <a:rPr lang="en-US" sz="2400" dirty="0">
                <a:cs typeface="Arial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AF74606-0A42-EC43-8837-07801EF753FD}"/>
              </a:ext>
            </a:extLst>
          </p:cNvPr>
          <p:cNvGrpSpPr/>
          <p:nvPr/>
        </p:nvGrpSpPr>
        <p:grpSpPr>
          <a:xfrm>
            <a:off x="2670048" y="5701792"/>
            <a:ext cx="763742" cy="443198"/>
            <a:chOff x="2670048" y="5701792"/>
            <a:chExt cx="763742" cy="443198"/>
          </a:xfrm>
        </p:grpSpPr>
        <p:sp>
          <p:nvSpPr>
            <p:cNvPr id="124" name="Right Arrow 123">
              <a:extLst>
                <a:ext uri="{FF2B5EF4-FFF2-40B4-BE49-F238E27FC236}">
                  <a16:creationId xmlns="" xmlns:a16="http://schemas.microsoft.com/office/drawing/2014/main" id="{28ACB7EC-F781-384A-AD08-E17B83DAE67A}"/>
                </a:ext>
              </a:extLst>
            </p:cNvPr>
            <p:cNvSpPr/>
            <p:nvPr/>
          </p:nvSpPr>
          <p:spPr>
            <a:xfrm rot="19174881">
              <a:off x="2896614" y="5786744"/>
              <a:ext cx="537176" cy="20252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201">
              <a:extLst>
                <a:ext uri="{FF2B5EF4-FFF2-40B4-BE49-F238E27FC236}">
                  <a16:creationId xmlns="" xmlns:a16="http://schemas.microsoft.com/office/drawing/2014/main" id="{E20C8ADF-2589-C646-B6EA-D4B0EBC7A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048" y="5701792"/>
              <a:ext cx="245122" cy="443198"/>
              <a:chOff x="375561" y="297711"/>
              <a:chExt cx="1252683" cy="2138362"/>
            </a:xfrm>
          </p:grpSpPr>
          <p:sp>
            <p:nvSpPr>
              <p:cNvPr id="121" name="Freeform 120">
                <a:extLst>
                  <a:ext uri="{FF2B5EF4-FFF2-40B4-BE49-F238E27FC236}">
                    <a16:creationId xmlns="" xmlns:a16="http://schemas.microsoft.com/office/drawing/2014/main" id="{7DDF526C-1102-2F48-8FE7-A7023586C9F7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="" xmlns:a16="http://schemas.microsoft.com/office/drawing/2014/main" id="{D87569FE-AD98-464C-82C6-8AF331C6E022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DD79E3A-D063-E04C-BF26-4BCE30BD1540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26" name="Rectangle 3">
            <a:extLst>
              <a:ext uri="{FF2B5EF4-FFF2-40B4-BE49-F238E27FC236}">
                <a16:creationId xmlns="" xmlns:a16="http://schemas.microsoft.com/office/drawing/2014/main" id="{2805B67C-421E-F747-ADEA-BA4F2FA77522}"/>
              </a:ext>
            </a:extLst>
          </p:cNvPr>
          <p:cNvSpPr txBox="1">
            <a:spLocks noChangeArrowheads="1"/>
          </p:cNvSpPr>
          <p:nvPr/>
        </p:nvSpPr>
        <p:spPr>
          <a:xfrm>
            <a:off x="602209" y="2259682"/>
            <a:ext cx="5004692" cy="199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/>
              <a:t>router should forward packet to gateway router in AS1, but which one?</a:t>
            </a:r>
          </a:p>
          <a:p>
            <a:pPr lvl="1"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1C63B2F-6BBA-B44E-97F7-4159A78FD0F4}"/>
              </a:ext>
            </a:extLst>
          </p:cNvPr>
          <p:cNvGrpSpPr/>
          <p:nvPr/>
        </p:nvGrpSpPr>
        <p:grpSpPr>
          <a:xfrm>
            <a:off x="528828" y="2261616"/>
            <a:ext cx="3400044" cy="3791712"/>
            <a:chOff x="528828" y="2261616"/>
            <a:chExt cx="3400044" cy="3791712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0AD2C625-9B0A-A742-966B-89B7C34C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528" y="5205984"/>
              <a:ext cx="847344" cy="847344"/>
            </a:xfrm>
            <a:prstGeom prst="rect">
              <a:avLst/>
            </a:prstGeom>
          </p:spPr>
        </p:pic>
        <p:pic>
          <p:nvPicPr>
            <p:cNvPr id="129" name="Picture 128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9F88A575-F276-AF48-A7CD-00AEA286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28" y="2261616"/>
              <a:ext cx="847344" cy="847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57738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Inter-AS routing:  routing within an AS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=""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857488" y="1558642"/>
            <a:ext cx="10942029" cy="476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None/>
              <a:defRPr/>
            </a:pPr>
            <a:r>
              <a:rPr lang="en-US" sz="3200" dirty="0"/>
              <a:t>most common intra-AS routing protocols: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RIP: Routing Information Protocol</a:t>
            </a:r>
            <a:r>
              <a:rPr lang="en-US" dirty="0"/>
              <a:t> </a:t>
            </a:r>
            <a:r>
              <a:rPr lang="en-US" sz="2400" dirty="0"/>
              <a:t>[RFC 1723]</a:t>
            </a:r>
          </a:p>
          <a:p>
            <a:pPr lvl="1">
              <a:defRPr/>
            </a:pPr>
            <a:r>
              <a:rPr lang="en-US" dirty="0"/>
              <a:t>classic DV: DVs exchanged every 30 secs</a:t>
            </a:r>
          </a:p>
          <a:p>
            <a:pPr lvl="1">
              <a:defRPr/>
            </a:pPr>
            <a:r>
              <a:rPr lang="en-US" dirty="0"/>
              <a:t>no longer widely used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EIGRP: Enhanced Interior Gateway Routing Protocol</a:t>
            </a:r>
          </a:p>
          <a:p>
            <a:pPr lvl="1">
              <a:defRPr/>
            </a:pPr>
            <a:r>
              <a:rPr lang="en-US" dirty="0"/>
              <a:t>DV based</a:t>
            </a:r>
          </a:p>
          <a:p>
            <a:pPr lvl="1">
              <a:defRPr/>
            </a:pPr>
            <a:r>
              <a:rPr lang="en-US" dirty="0"/>
              <a:t>formerly Cisco-proprietary for decades (became open in 2013 [RFC 7868])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OSPF: Open Shortest Path First  </a:t>
            </a:r>
            <a:r>
              <a:rPr lang="en-US" sz="2000" dirty="0">
                <a:solidFill>
                  <a:srgbClr val="C00000"/>
                </a:solidFill>
              </a:rPr>
              <a:t>[RFC 2328]</a:t>
            </a:r>
          </a:p>
          <a:p>
            <a:pPr lvl="1">
              <a:defRPr/>
            </a:pPr>
            <a:r>
              <a:rPr lang="en-US" dirty="0"/>
              <a:t>link-state routing</a:t>
            </a:r>
          </a:p>
          <a:p>
            <a:pPr lvl="1">
              <a:defRPr/>
            </a:pPr>
            <a:r>
              <a:rPr lang="en-US" dirty="0"/>
              <a:t>IS-IS protocol (ISO standard, not RFC standard) essentially same as OSPF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6107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873636" cy="894622"/>
          </a:xfrm>
        </p:spPr>
        <p:txBody>
          <a:bodyPr>
            <a:noAutofit/>
          </a:bodyPr>
          <a:lstStyle/>
          <a:p>
            <a:r>
              <a:rPr lang="en-US" sz="4000" dirty="0"/>
              <a:t>OSPF (Open Shortest Path First) routing</a:t>
            </a:r>
            <a:endParaRPr lang="en-US" sz="4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=""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857488" y="1558642"/>
            <a:ext cx="10942029" cy="4767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ja-JP" sz="3200" dirty="0"/>
              <a:t>“open”: publicly available</a:t>
            </a:r>
          </a:p>
          <a:p>
            <a:pPr marL="285750" indent="-274638"/>
            <a:r>
              <a:rPr lang="en-US" altLang="ja-JP" sz="3200" dirty="0"/>
              <a:t>classic link-state </a:t>
            </a:r>
          </a:p>
          <a:p>
            <a:pPr lvl="1"/>
            <a:r>
              <a:rPr lang="en-US" altLang="ja-JP" sz="2800" dirty="0"/>
              <a:t>each router floods OSPF link-state advertisements </a:t>
            </a:r>
            <a:r>
              <a:rPr lang="en-US" altLang="ja-JP" sz="2800" dirty="0" smtClean="0"/>
              <a:t>(through </a:t>
            </a:r>
            <a:r>
              <a:rPr lang="en-US" altLang="ja-JP" sz="2800" b="1" dirty="0" smtClean="0"/>
              <a:t>a higher level OSPF specific protocol directly </a:t>
            </a:r>
            <a:r>
              <a:rPr lang="en-US" altLang="ja-JP" sz="2800" b="1" dirty="0"/>
              <a:t>over IP </a:t>
            </a:r>
            <a:r>
              <a:rPr lang="en-US" altLang="ja-JP" sz="2800" dirty="0"/>
              <a:t>rather than using TCP/UDP) to all other routers in entire </a:t>
            </a:r>
            <a:r>
              <a:rPr lang="en-US" altLang="ja-JP" sz="2800" dirty="0" smtClean="0"/>
              <a:t>AS.</a:t>
            </a:r>
            <a:endParaRPr lang="en-US" altLang="ja-JP" sz="2800" dirty="0"/>
          </a:p>
          <a:p>
            <a:pPr lvl="1"/>
            <a:r>
              <a:rPr lang="en-US" altLang="ja-JP" sz="2800" dirty="0"/>
              <a:t>multiple link costs metrics possible: bandwidth, delay</a:t>
            </a:r>
          </a:p>
          <a:p>
            <a:pPr lvl="1"/>
            <a:r>
              <a:rPr lang="en-US" altLang="ja-JP" sz="2800" dirty="0"/>
              <a:t>each router has full topology, uses Dijkstra’s algorithm to compute forwarding table</a:t>
            </a:r>
          </a:p>
          <a:p>
            <a:r>
              <a:rPr lang="en-US" altLang="ja-JP" i="1" dirty="0">
                <a:solidFill>
                  <a:srgbClr val="0000A8"/>
                </a:solidFill>
              </a:rPr>
              <a:t>security: </a:t>
            </a:r>
            <a:r>
              <a:rPr lang="en-US" altLang="ja-JP" dirty="0"/>
              <a:t>all OSPF messages authenticated (to prevent malicious intrusion) </a:t>
            </a:r>
          </a:p>
          <a:p>
            <a:endParaRPr lang="en-US" altLang="ja-JP" sz="3200" dirty="0"/>
          </a:p>
        </p:txBody>
      </p:sp>
    </p:spTree>
    <p:extLst>
      <p:ext uri="{BB962C8B-B14F-4D97-AF65-F5344CB8AC3E}">
        <p14:creationId xmlns="" xmlns:p14="http://schemas.microsoft.com/office/powerpoint/2010/main" val="1620562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59" y="219070"/>
            <a:ext cx="10873636" cy="894622"/>
          </a:xfrm>
        </p:spPr>
        <p:txBody>
          <a:bodyPr>
            <a:noAutofit/>
          </a:bodyPr>
          <a:lstStyle/>
          <a:p>
            <a:r>
              <a:rPr lang="en-US" dirty="0"/>
              <a:t>Hierarchical OSPF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E5CD349E-2B0A-864D-A751-48FCEC8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85" y="937845"/>
            <a:ext cx="11968757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6538" marR="0" lvl="0" indent="-2365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ea typeface="ＭＳ Ｐゴシック" charset="0"/>
              </a:rPr>
              <a:t>two-level hierarchy: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local area, backbone.</a:t>
            </a: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link-state advertisements flooded only in area</a:t>
            </a:r>
            <a:r>
              <a:rPr lang="en-US" sz="2800" kern="0" dirty="0">
                <a:solidFill>
                  <a:srgbClr val="000000"/>
                </a:solidFill>
              </a:rPr>
              <a:t>, or backbone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each node has detailed area topology; only knows direction to reach other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destinations</a:t>
            </a: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lang="en-US" sz="2800" kern="0" dirty="0" smtClean="0">
                <a:solidFill>
                  <a:srgbClr val="000000"/>
                </a:solidFill>
              </a:rPr>
              <a:t>The backbone routes packets </a:t>
            </a:r>
            <a:r>
              <a:rPr lang="en-US" sz="2800" b="1" kern="0" dirty="0" smtClean="0">
                <a:solidFill>
                  <a:srgbClr val="000000"/>
                </a:solidFill>
              </a:rPr>
              <a:t>between two different areas </a:t>
            </a:r>
            <a:r>
              <a:rPr lang="en-US" sz="2800" kern="0" dirty="0" smtClean="0">
                <a:solidFill>
                  <a:srgbClr val="000000"/>
                </a:solidFill>
              </a:rPr>
              <a:t>or </a:t>
            </a:r>
            <a:r>
              <a:rPr lang="en-US" sz="2800" b="1" kern="0" dirty="0" smtClean="0">
                <a:solidFill>
                  <a:srgbClr val="000000"/>
                </a:solidFill>
              </a:rPr>
              <a:t>out of the AS</a:t>
            </a:r>
            <a:r>
              <a:rPr lang="en-US" sz="2800" kern="0" dirty="0" smtClean="0">
                <a:solidFill>
                  <a:srgbClr val="000000"/>
                </a:solidFill>
              </a:rPr>
              <a:t>.</a:t>
            </a:r>
          </a:p>
          <a:p>
            <a:pPr marL="635000" marR="0" lvl="1" indent="-225425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charset="0"/>
              <a:ea typeface="ＭＳ Ｐゴシック" charset="0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="" xmlns:a16="http://schemas.microsoft.com/office/drawing/2014/main" id="{71841E75-3775-444F-8A3E-C66FDD41EC40}"/>
              </a:ext>
            </a:extLst>
          </p:cNvPr>
          <p:cNvGrpSpPr/>
          <p:nvPr/>
        </p:nvGrpSpPr>
        <p:grpSpPr>
          <a:xfrm>
            <a:off x="413359" y="3406459"/>
            <a:ext cx="4096011" cy="1200329"/>
            <a:chOff x="450937" y="3406459"/>
            <a:chExt cx="4096011" cy="1200329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6998B30-C206-444D-A22D-D03C0369E70A}"/>
                </a:ext>
              </a:extLst>
            </p:cNvPr>
            <p:cNvSpPr/>
            <p:nvPr/>
          </p:nvSpPr>
          <p:spPr>
            <a:xfrm>
              <a:off x="450937" y="3406459"/>
              <a:ext cx="29686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area border routers: </a:t>
              </a:r>
              <a:r>
                <a:rPr lang="en-US" altLang="ja-JP" sz="2000" dirty="0"/>
                <a:t>“summarize” distances  to destinations in own area, advertise in backbone</a:t>
              </a:r>
              <a:endParaRPr lang="en-US" sz="2000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9A22255D-97FC-BE41-8E14-612E6C5FE7F9}"/>
                </a:ext>
              </a:extLst>
            </p:cNvPr>
            <p:cNvCxnSpPr>
              <a:cxnSpLocks/>
            </p:cNvCxnSpPr>
            <p:nvPr/>
          </p:nvCxnSpPr>
          <p:spPr>
            <a:xfrm>
              <a:off x="3294345" y="4158641"/>
              <a:ext cx="1252603" cy="2379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2">
            <a:extLst>
              <a:ext uri="{FF2B5EF4-FFF2-40B4-BE49-F238E27FC236}">
                <a16:creationId xmlns="" xmlns:a16="http://schemas.microsoft.com/office/drawing/2014/main" id="{00D26CA2-1C4B-4948-9BEB-9AD445774458}"/>
              </a:ext>
            </a:extLst>
          </p:cNvPr>
          <p:cNvSpPr>
            <a:spLocks/>
          </p:cNvSpPr>
          <p:nvPr/>
        </p:nvSpPr>
        <p:spPr bwMode="auto">
          <a:xfrm>
            <a:off x="4334572" y="3279558"/>
            <a:ext cx="5195932" cy="1635654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3" name="Line 4">
            <a:extLst>
              <a:ext uri="{FF2B5EF4-FFF2-40B4-BE49-F238E27FC236}">
                <a16:creationId xmlns="" xmlns:a16="http://schemas.microsoft.com/office/drawing/2014/main" id="{B3A30265-0502-2E44-91C8-7F6A692DF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3247" y="3566679"/>
            <a:ext cx="915396" cy="2565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4" name="Line 5">
            <a:extLst>
              <a:ext uri="{FF2B5EF4-FFF2-40B4-BE49-F238E27FC236}">
                <a16:creationId xmlns="" xmlns:a16="http://schemas.microsoft.com/office/drawing/2014/main" id="{F3EA57E3-BCC7-B44D-AA5F-1865DEAB1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8035" y="3564326"/>
            <a:ext cx="1011463" cy="25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Line 6">
            <a:extLst>
              <a:ext uri="{FF2B5EF4-FFF2-40B4-BE49-F238E27FC236}">
                <a16:creationId xmlns="" xmlns:a16="http://schemas.microsoft.com/office/drawing/2014/main" id="{AC5895DE-2534-F446-AA70-E5357956E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8104" y="3859685"/>
            <a:ext cx="694438" cy="5942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Line 7">
            <a:extLst>
              <a:ext uri="{FF2B5EF4-FFF2-40B4-BE49-F238E27FC236}">
                <a16:creationId xmlns="" xmlns:a16="http://schemas.microsoft.com/office/drawing/2014/main" id="{9D0CC190-E93A-3E4C-82E6-65DF0C40F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800" y="3782021"/>
            <a:ext cx="1099297" cy="876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8">
            <a:extLst>
              <a:ext uri="{FF2B5EF4-FFF2-40B4-BE49-F238E27FC236}">
                <a16:creationId xmlns="" xmlns:a16="http://schemas.microsoft.com/office/drawing/2014/main" id="{956923AE-8A09-FC41-A2B0-5C3F2806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92" y="3886750"/>
            <a:ext cx="984016" cy="7354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9">
            <a:extLst>
              <a:ext uri="{FF2B5EF4-FFF2-40B4-BE49-F238E27FC236}">
                <a16:creationId xmlns="" xmlns:a16="http://schemas.microsoft.com/office/drawing/2014/main" id="{415D6171-E88E-B04C-B618-395ED72215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3558" y="4453933"/>
            <a:ext cx="345846" cy="6530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" name="Line 10">
            <a:extLst>
              <a:ext uri="{FF2B5EF4-FFF2-40B4-BE49-F238E27FC236}">
                <a16:creationId xmlns="" xmlns:a16="http://schemas.microsoft.com/office/drawing/2014/main" id="{360702C7-4B0C-7F42-A018-81D12296F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8261" y="5087014"/>
            <a:ext cx="772665" cy="6201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0" name="Line 11">
            <a:extLst>
              <a:ext uri="{FF2B5EF4-FFF2-40B4-BE49-F238E27FC236}">
                <a16:creationId xmlns="" xmlns:a16="http://schemas.microsoft.com/office/drawing/2014/main" id="{14EAE1F7-FA2A-8F48-A064-C682B967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7849" y="4578667"/>
            <a:ext cx="473481" cy="99198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" name="Line 12">
            <a:extLst>
              <a:ext uri="{FF2B5EF4-FFF2-40B4-BE49-F238E27FC236}">
                <a16:creationId xmlns="" xmlns:a16="http://schemas.microsoft.com/office/drawing/2014/main" id="{D065808A-F6BA-FE4B-8FA5-43BECBDD1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064" y="5218807"/>
            <a:ext cx="212723" cy="7201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" name="Line 13">
            <a:extLst>
              <a:ext uri="{FF2B5EF4-FFF2-40B4-BE49-F238E27FC236}">
                <a16:creationId xmlns="" xmlns:a16="http://schemas.microsoft.com/office/drawing/2014/main" id="{6DC2B1AB-97CE-174A-8025-8160622AF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9043" y="5594184"/>
            <a:ext cx="625817" cy="3388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3" name="Line 14">
            <a:extLst>
              <a:ext uri="{FF2B5EF4-FFF2-40B4-BE49-F238E27FC236}">
                <a16:creationId xmlns="" xmlns:a16="http://schemas.microsoft.com/office/drawing/2014/main" id="{2D8E2595-5DE3-9542-AE9C-FBA3A10B9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2981" y="4663391"/>
            <a:ext cx="336240" cy="5777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" name="Line 15">
            <a:extLst>
              <a:ext uri="{FF2B5EF4-FFF2-40B4-BE49-F238E27FC236}">
                <a16:creationId xmlns="" xmlns:a16="http://schemas.microsoft.com/office/drawing/2014/main" id="{3BB7B98B-8514-6D42-BA93-FF70E11E6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6865" y="3773784"/>
            <a:ext cx="741100" cy="62719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5" name="Line 16">
            <a:extLst>
              <a:ext uri="{FF2B5EF4-FFF2-40B4-BE49-F238E27FC236}">
                <a16:creationId xmlns="" xmlns:a16="http://schemas.microsoft.com/office/drawing/2014/main" id="{17EAFCC5-5652-FF4C-989D-613EAB9B4D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979" y="4405687"/>
            <a:ext cx="499556" cy="5860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6" name="Line 17">
            <a:extLst>
              <a:ext uri="{FF2B5EF4-FFF2-40B4-BE49-F238E27FC236}">
                <a16:creationId xmlns="" xmlns:a16="http://schemas.microsoft.com/office/drawing/2014/main" id="{82451BC4-66F4-DA44-B07F-0960389B7F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664" y="5037591"/>
            <a:ext cx="537983" cy="4448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18">
            <a:extLst>
              <a:ext uri="{FF2B5EF4-FFF2-40B4-BE49-F238E27FC236}">
                <a16:creationId xmlns="" xmlns:a16="http://schemas.microsoft.com/office/drawing/2014/main" id="{A92ABA2D-CF9C-0B4C-B635-70C75BE83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62391" y="5429442"/>
            <a:ext cx="374667" cy="5024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19">
            <a:extLst>
              <a:ext uri="{FF2B5EF4-FFF2-40B4-BE49-F238E27FC236}">
                <a16:creationId xmlns="" xmlns:a16="http://schemas.microsoft.com/office/drawing/2014/main" id="{FD4E8FBC-6653-AE45-9273-7EB6B0F65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2599" y="5005819"/>
            <a:ext cx="550335" cy="3859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Freeform 20">
            <a:extLst>
              <a:ext uri="{FF2B5EF4-FFF2-40B4-BE49-F238E27FC236}">
                <a16:creationId xmlns="" xmlns:a16="http://schemas.microsoft.com/office/drawing/2014/main" id="{4A8AE031-D686-954E-BDE5-43F6AFD489F8}"/>
              </a:ext>
            </a:extLst>
          </p:cNvPr>
          <p:cNvSpPr>
            <a:spLocks/>
          </p:cNvSpPr>
          <p:nvPr/>
        </p:nvSpPr>
        <p:spPr bwMode="auto">
          <a:xfrm>
            <a:off x="3522107" y="4155044"/>
            <a:ext cx="1889804" cy="2091048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Freeform 21">
            <a:extLst>
              <a:ext uri="{FF2B5EF4-FFF2-40B4-BE49-F238E27FC236}">
                <a16:creationId xmlns="" xmlns:a16="http://schemas.microsoft.com/office/drawing/2014/main" id="{76E990D0-FD96-7940-BB7A-A942A0E222DB}"/>
              </a:ext>
            </a:extLst>
          </p:cNvPr>
          <p:cNvSpPr>
            <a:spLocks/>
          </p:cNvSpPr>
          <p:nvPr/>
        </p:nvSpPr>
        <p:spPr bwMode="auto">
          <a:xfrm>
            <a:off x="5997929" y="4329200"/>
            <a:ext cx="1645515" cy="2023974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Freeform 22">
            <a:extLst>
              <a:ext uri="{FF2B5EF4-FFF2-40B4-BE49-F238E27FC236}">
                <a16:creationId xmlns="" xmlns:a16="http://schemas.microsoft.com/office/drawing/2014/main" id="{A175B432-6DB9-FB42-A05C-89AA360AAAE7}"/>
              </a:ext>
            </a:extLst>
          </p:cNvPr>
          <p:cNvSpPr>
            <a:spLocks/>
          </p:cNvSpPr>
          <p:nvPr/>
        </p:nvSpPr>
        <p:spPr bwMode="auto">
          <a:xfrm>
            <a:off x="8097711" y="4111505"/>
            <a:ext cx="1797853" cy="2016914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Text Box 25">
            <a:extLst>
              <a:ext uri="{FF2B5EF4-FFF2-40B4-BE49-F238E27FC236}">
                <a16:creationId xmlns="" xmlns:a16="http://schemas.microsoft.com/office/drawing/2014/main" id="{526A3D82-0DBB-D144-85E2-DF01CA84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728" y="6026044"/>
            <a:ext cx="719141" cy="2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1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="" xmlns:a16="http://schemas.microsoft.com/office/drawing/2014/main" id="{3CF37756-7ADA-B944-861F-B2121461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154" y="6304928"/>
            <a:ext cx="719141" cy="2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2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="" xmlns:a16="http://schemas.microsoft.com/office/drawing/2014/main" id="{7C3A4E73-AA92-8249-AB3B-6CC740F4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740" y="5103488"/>
            <a:ext cx="719141" cy="27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area 3</a:t>
            </a:r>
          </a:p>
        </p:txBody>
      </p:sp>
      <p:sp>
        <p:nvSpPr>
          <p:cNvPr id="37" name="Text Box 28">
            <a:extLst>
              <a:ext uri="{FF2B5EF4-FFF2-40B4-BE49-F238E27FC236}">
                <a16:creationId xmlns="" xmlns:a16="http://schemas.microsoft.com/office/drawing/2014/main" id="{18685611-08AA-4149-8349-26BBE7FD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80" y="3772638"/>
            <a:ext cx="1200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backbone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="" xmlns:a16="http://schemas.microsoft.com/office/drawing/2014/main" id="{09113073-4CDB-9F4F-B46A-2F706311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257" y="5796581"/>
            <a:ext cx="806975" cy="4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40" name="Line 242">
            <a:extLst>
              <a:ext uri="{FF2B5EF4-FFF2-40B4-BE49-F238E27FC236}">
                <a16:creationId xmlns="" xmlns:a16="http://schemas.microsoft.com/office/drawing/2014/main" id="{E9DC385B-82C7-7542-81CE-F0D596EEB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87660" y="5774224"/>
            <a:ext cx="424074" cy="14826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243">
            <a:extLst>
              <a:ext uri="{FF2B5EF4-FFF2-40B4-BE49-F238E27FC236}">
                <a16:creationId xmlns="" xmlns:a16="http://schemas.microsoft.com/office/drawing/2014/main" id="{39812F8B-3200-3E4D-B3DD-82CDCC1756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88176" y="5681262"/>
            <a:ext cx="415840" cy="22240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244">
            <a:extLst>
              <a:ext uri="{FF2B5EF4-FFF2-40B4-BE49-F238E27FC236}">
                <a16:creationId xmlns="" xmlns:a16="http://schemas.microsoft.com/office/drawing/2014/main" id="{6B25EAA5-6390-E643-AD0D-056F1A252A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5690" y="3169085"/>
            <a:ext cx="0" cy="274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847A93B5-CC69-A44B-AAAE-12AD6D23A7A9}"/>
              </a:ext>
            </a:extLst>
          </p:cNvPr>
          <p:cNvGrpSpPr/>
          <p:nvPr/>
        </p:nvGrpSpPr>
        <p:grpSpPr>
          <a:xfrm>
            <a:off x="6340202" y="5745395"/>
            <a:ext cx="597931" cy="300817"/>
            <a:chOff x="7493876" y="2774731"/>
            <a:chExt cx="1481958" cy="894622"/>
          </a:xfrm>
        </p:grpSpPr>
        <p:sp>
          <p:nvSpPr>
            <p:cNvPr id="183" name="Freeform 182">
              <a:extLst>
                <a:ext uri="{FF2B5EF4-FFF2-40B4-BE49-F238E27FC236}">
                  <a16:creationId xmlns="" xmlns:a16="http://schemas.microsoft.com/office/drawing/2014/main" id="{7FA838DF-A766-7A4B-940A-1681DF70B2A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="" xmlns:a16="http://schemas.microsoft.com/office/drawing/2014/main" id="{17118679-0E33-704D-880E-4ED3E57EA85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="" xmlns:a16="http://schemas.microsoft.com/office/drawing/2014/main" id="{645DB019-F2E3-E84C-B22B-C6882C5E892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="" xmlns:a16="http://schemas.microsoft.com/office/drawing/2014/main" id="{9F56C0EB-9618-5B47-8A4D-9F65F49BC7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="" xmlns:a16="http://schemas.microsoft.com/office/drawing/2014/main" id="{31C1F5AB-80D4-0A49-958A-7FFD82B6DC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="" xmlns:a16="http://schemas.microsoft.com/office/drawing/2014/main" id="{35442207-78FF-FC47-A3B8-E449CBF502A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="" xmlns:a16="http://schemas.microsoft.com/office/drawing/2014/main" id="{6C1116D5-AC90-8649-9151-ECC3A4A0C55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="" xmlns:a16="http://schemas.microsoft.com/office/drawing/2014/main" id="{6969455D-0A8F-DA45-B963-565AF8A60F19}"/>
              </a:ext>
            </a:extLst>
          </p:cNvPr>
          <p:cNvGrpSpPr/>
          <p:nvPr/>
        </p:nvGrpSpPr>
        <p:grpSpPr>
          <a:xfrm>
            <a:off x="6864077" y="5403856"/>
            <a:ext cx="597931" cy="300817"/>
            <a:chOff x="7493876" y="2774731"/>
            <a:chExt cx="1481958" cy="894622"/>
          </a:xfrm>
        </p:grpSpPr>
        <p:sp>
          <p:nvSpPr>
            <p:cNvPr id="191" name="Freeform 190">
              <a:extLst>
                <a:ext uri="{FF2B5EF4-FFF2-40B4-BE49-F238E27FC236}">
                  <a16:creationId xmlns="" xmlns:a16="http://schemas.microsoft.com/office/drawing/2014/main" id="{05B52AC7-D890-784D-B25C-7C5030C33B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3F378D3C-F57A-C34A-9257-D8FEF3C8BCF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6231F777-5C3E-A640-A74D-A9B71902E2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4" name="Freeform 193">
                <a:extLst>
                  <a:ext uri="{FF2B5EF4-FFF2-40B4-BE49-F238E27FC236}">
                    <a16:creationId xmlns="" xmlns:a16="http://schemas.microsoft.com/office/drawing/2014/main" id="{ED142EC2-939E-114C-876E-159EC9469B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="" xmlns:a16="http://schemas.microsoft.com/office/drawing/2014/main" id="{BC0F0EDE-B388-4A4B-AEBB-F6D810C1915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="" xmlns:a16="http://schemas.microsoft.com/office/drawing/2014/main" id="{1DFBE4AB-FAE8-1843-89D7-243CBFAE488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="" xmlns:a16="http://schemas.microsoft.com/office/drawing/2014/main" id="{2557898F-E294-1740-A718-62C9E0F6C2B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2D11E707-25E9-9745-8575-491A509FEEBB}"/>
              </a:ext>
            </a:extLst>
          </p:cNvPr>
          <p:cNvGrpSpPr/>
          <p:nvPr/>
        </p:nvGrpSpPr>
        <p:grpSpPr>
          <a:xfrm>
            <a:off x="6559277" y="4511228"/>
            <a:ext cx="597931" cy="300817"/>
            <a:chOff x="7493876" y="2774731"/>
            <a:chExt cx="1481958" cy="894622"/>
          </a:xfrm>
        </p:grpSpPr>
        <p:sp>
          <p:nvSpPr>
            <p:cNvPr id="199" name="Freeform 198">
              <a:extLst>
                <a:ext uri="{FF2B5EF4-FFF2-40B4-BE49-F238E27FC236}">
                  <a16:creationId xmlns="" xmlns:a16="http://schemas.microsoft.com/office/drawing/2014/main" id="{0F55084D-94DF-A44D-8E5C-85021146F6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="" xmlns:a16="http://schemas.microsoft.com/office/drawing/2014/main" id="{D89BE0A8-68F1-404D-8200-B7F1DE0936D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="" xmlns:a16="http://schemas.microsoft.com/office/drawing/2014/main" id="{F6342D1C-A14C-6343-9A8A-CA7674BBD5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="" xmlns:a16="http://schemas.microsoft.com/office/drawing/2014/main" id="{017F8A00-C73A-B14B-8608-4D421F94049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="" xmlns:a16="http://schemas.microsoft.com/office/drawing/2014/main" id="{3F8DE43A-5C11-D448-A049-22A8453E9B5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="" xmlns:a16="http://schemas.microsoft.com/office/drawing/2014/main" id="{CFBE32ED-7363-B84F-AC1C-7E4EB05AADC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="" xmlns:a16="http://schemas.microsoft.com/office/drawing/2014/main" id="{426DAC70-67E6-FB49-A015-6D136FFF312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="" xmlns:a16="http://schemas.microsoft.com/office/drawing/2014/main" id="{F3A25F11-F47F-A942-9431-C20F0D21A1F3}"/>
              </a:ext>
            </a:extLst>
          </p:cNvPr>
          <p:cNvGrpSpPr/>
          <p:nvPr/>
        </p:nvGrpSpPr>
        <p:grpSpPr>
          <a:xfrm>
            <a:off x="6140177" y="5141239"/>
            <a:ext cx="597931" cy="300817"/>
            <a:chOff x="7493876" y="2774731"/>
            <a:chExt cx="1481958" cy="894622"/>
          </a:xfrm>
        </p:grpSpPr>
        <p:sp>
          <p:nvSpPr>
            <p:cNvPr id="207" name="Freeform 206">
              <a:extLst>
                <a:ext uri="{FF2B5EF4-FFF2-40B4-BE49-F238E27FC236}">
                  <a16:creationId xmlns="" xmlns:a16="http://schemas.microsoft.com/office/drawing/2014/main" id="{C09A0408-494C-8446-B393-30246764EE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="" xmlns:a16="http://schemas.microsoft.com/office/drawing/2014/main" id="{92B7F850-9A71-3A44-A332-AF1D98AD9D7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422CD97B-C3CF-7847-A4D7-91E94BA9188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="" xmlns:a16="http://schemas.microsoft.com/office/drawing/2014/main" id="{8C981413-B37B-1041-9670-35E3074C57D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="" xmlns:a16="http://schemas.microsoft.com/office/drawing/2014/main" id="{F80DEEC3-FAD0-3A49-BC1F-7B3C2C8C36F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="" xmlns:a16="http://schemas.microsoft.com/office/drawing/2014/main" id="{9BB889A6-E209-294F-8881-996DE390A6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="" xmlns:a16="http://schemas.microsoft.com/office/drawing/2014/main" id="{97A20919-88C8-C142-8D9E-500AC30AF7D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="" xmlns:a16="http://schemas.microsoft.com/office/drawing/2014/main" id="{8DB787CA-EFE3-1E4A-8623-D87E7C0D8701}"/>
              </a:ext>
            </a:extLst>
          </p:cNvPr>
          <p:cNvGrpSpPr/>
          <p:nvPr/>
        </p:nvGrpSpPr>
        <p:grpSpPr>
          <a:xfrm>
            <a:off x="4569913" y="4277185"/>
            <a:ext cx="597931" cy="300817"/>
            <a:chOff x="7493876" y="2774731"/>
            <a:chExt cx="1481958" cy="894622"/>
          </a:xfrm>
        </p:grpSpPr>
        <p:sp>
          <p:nvSpPr>
            <p:cNvPr id="215" name="Freeform 214">
              <a:extLst>
                <a:ext uri="{FF2B5EF4-FFF2-40B4-BE49-F238E27FC236}">
                  <a16:creationId xmlns="" xmlns:a16="http://schemas.microsoft.com/office/drawing/2014/main" id="{C98FDB2D-7F3C-694D-8659-CF844F941C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6" name="Oval 215">
              <a:extLst>
                <a:ext uri="{FF2B5EF4-FFF2-40B4-BE49-F238E27FC236}">
                  <a16:creationId xmlns="" xmlns:a16="http://schemas.microsoft.com/office/drawing/2014/main" id="{5F75FAA9-D7C5-5143-AF8E-664E7ABAE5B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="" xmlns:a16="http://schemas.microsoft.com/office/drawing/2014/main" id="{A8BE2EB5-8A55-854C-BF55-FFD7D8E6AEF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8" name="Freeform 217">
                <a:extLst>
                  <a:ext uri="{FF2B5EF4-FFF2-40B4-BE49-F238E27FC236}">
                    <a16:creationId xmlns="" xmlns:a16="http://schemas.microsoft.com/office/drawing/2014/main" id="{E4529D89-2565-3D40-8B61-F6096AADB8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="" xmlns:a16="http://schemas.microsoft.com/office/drawing/2014/main" id="{5002E65D-AE62-D94B-BCA3-C9C62E38A4B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="" xmlns:a16="http://schemas.microsoft.com/office/drawing/2014/main" id="{1F5F063B-6FE3-5A4A-9A44-5F93417861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="" xmlns:a16="http://schemas.microsoft.com/office/drawing/2014/main" id="{6DFCD493-03BD-D848-8CB9-82A0471A85F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="" xmlns:a16="http://schemas.microsoft.com/office/drawing/2014/main" id="{3669541C-95D1-F948-90C1-71A83E6C546F}"/>
              </a:ext>
            </a:extLst>
          </p:cNvPr>
          <p:cNvGrpSpPr/>
          <p:nvPr/>
        </p:nvGrpSpPr>
        <p:grpSpPr>
          <a:xfrm>
            <a:off x="4158978" y="4866374"/>
            <a:ext cx="597931" cy="300817"/>
            <a:chOff x="7493876" y="2774731"/>
            <a:chExt cx="1481958" cy="894622"/>
          </a:xfrm>
        </p:grpSpPr>
        <p:sp>
          <p:nvSpPr>
            <p:cNvPr id="224" name="Freeform 223">
              <a:extLst>
                <a:ext uri="{FF2B5EF4-FFF2-40B4-BE49-F238E27FC236}">
                  <a16:creationId xmlns="" xmlns:a16="http://schemas.microsoft.com/office/drawing/2014/main" id="{EB31C428-1605-024C-8656-2F756256A3F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="" xmlns:a16="http://schemas.microsoft.com/office/drawing/2014/main" id="{0D267331-9C85-A148-B3ED-27F2FD2B551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="" xmlns:a16="http://schemas.microsoft.com/office/drawing/2014/main" id="{DB154C3D-8071-E04F-AA63-F3EAB7190C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="" xmlns:a16="http://schemas.microsoft.com/office/drawing/2014/main" id="{363C14AD-21B3-1B43-B488-0F07BD6E372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="" xmlns:a16="http://schemas.microsoft.com/office/drawing/2014/main" id="{F691FFC6-43A3-E149-A5DA-A17631DE99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="" xmlns:a16="http://schemas.microsoft.com/office/drawing/2014/main" id="{B8245EBE-5E0B-3B4D-8F7D-4D4596F37F0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="" xmlns:a16="http://schemas.microsoft.com/office/drawing/2014/main" id="{68FDE5D8-DC27-2D4B-A814-7493B223CEA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="" xmlns:a16="http://schemas.microsoft.com/office/drawing/2014/main" id="{68C943B5-0D7A-0449-AC11-A889B8B7C9C6}"/>
              </a:ext>
            </a:extLst>
          </p:cNvPr>
          <p:cNvGrpSpPr/>
          <p:nvPr/>
        </p:nvGrpSpPr>
        <p:grpSpPr>
          <a:xfrm>
            <a:off x="3617415" y="5394331"/>
            <a:ext cx="597931" cy="300817"/>
            <a:chOff x="7493876" y="2774731"/>
            <a:chExt cx="1481958" cy="894622"/>
          </a:xfrm>
        </p:grpSpPr>
        <p:sp>
          <p:nvSpPr>
            <p:cNvPr id="232" name="Freeform 231">
              <a:extLst>
                <a:ext uri="{FF2B5EF4-FFF2-40B4-BE49-F238E27FC236}">
                  <a16:creationId xmlns="" xmlns:a16="http://schemas.microsoft.com/office/drawing/2014/main" id="{F5030295-77A5-9C4B-925C-3C07EF07CD3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3" name="Oval 232">
              <a:extLst>
                <a:ext uri="{FF2B5EF4-FFF2-40B4-BE49-F238E27FC236}">
                  <a16:creationId xmlns="" xmlns:a16="http://schemas.microsoft.com/office/drawing/2014/main" id="{5DDCBAE4-124C-6A45-990E-CEC4FA267FF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="" xmlns:a16="http://schemas.microsoft.com/office/drawing/2014/main" id="{754ABC6B-9687-0447-9E4C-CAD63A9F70B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="" xmlns:a16="http://schemas.microsoft.com/office/drawing/2014/main" id="{BEDDFA38-69F2-EF41-A4A6-9739BF4E22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="" xmlns:a16="http://schemas.microsoft.com/office/drawing/2014/main" id="{0EB7BC91-C6BF-A148-993B-85E25B80F25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="" xmlns:a16="http://schemas.microsoft.com/office/drawing/2014/main" id="{AB4CDD83-5A3F-A242-81AD-04EE0FBEB74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="" xmlns:a16="http://schemas.microsoft.com/office/drawing/2014/main" id="{BE5EA901-1943-8143-8F04-2CE868EC6BF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="" xmlns:a16="http://schemas.microsoft.com/office/drawing/2014/main" id="{ADA221F9-D2AA-9C44-BC9C-EFD2DA589F74}"/>
              </a:ext>
            </a:extLst>
          </p:cNvPr>
          <p:cNvGrpSpPr/>
          <p:nvPr/>
        </p:nvGrpSpPr>
        <p:grpSpPr>
          <a:xfrm>
            <a:off x="4312742" y="5705934"/>
            <a:ext cx="597931" cy="300817"/>
            <a:chOff x="7493876" y="2774731"/>
            <a:chExt cx="1481958" cy="894622"/>
          </a:xfrm>
        </p:grpSpPr>
        <p:sp>
          <p:nvSpPr>
            <p:cNvPr id="240" name="Freeform 239">
              <a:extLst>
                <a:ext uri="{FF2B5EF4-FFF2-40B4-BE49-F238E27FC236}">
                  <a16:creationId xmlns="" xmlns:a16="http://schemas.microsoft.com/office/drawing/2014/main" id="{BF65ACEF-5114-2B4C-8601-4EDE37D6955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1" name="Oval 240">
              <a:extLst>
                <a:ext uri="{FF2B5EF4-FFF2-40B4-BE49-F238E27FC236}">
                  <a16:creationId xmlns="" xmlns:a16="http://schemas.microsoft.com/office/drawing/2014/main" id="{9BCC819C-4AB5-E340-A1FB-C4AF8FF6FD1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FD4B6E71-D10D-584F-BC89-FD26A7DDE6A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3" name="Freeform 242">
                <a:extLst>
                  <a:ext uri="{FF2B5EF4-FFF2-40B4-BE49-F238E27FC236}">
                    <a16:creationId xmlns="" xmlns:a16="http://schemas.microsoft.com/office/drawing/2014/main" id="{904BE1FE-1665-0E4D-B691-F81DEC4F33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="" xmlns:a16="http://schemas.microsoft.com/office/drawing/2014/main" id="{846F406D-F156-C847-829D-B663A5A6AC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="" xmlns:a16="http://schemas.microsoft.com/office/drawing/2014/main" id="{D297E371-6C54-6640-A5B8-F182E0904F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="" xmlns:a16="http://schemas.microsoft.com/office/drawing/2014/main" id="{78031347-90B6-4648-8A83-03945F426C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7" name="Group 246">
            <a:extLst>
              <a:ext uri="{FF2B5EF4-FFF2-40B4-BE49-F238E27FC236}">
                <a16:creationId xmlns="" xmlns:a16="http://schemas.microsoft.com/office/drawing/2014/main" id="{CA07CCF0-010E-304A-ABA4-C6095E52882F}"/>
              </a:ext>
            </a:extLst>
          </p:cNvPr>
          <p:cNvGrpSpPr/>
          <p:nvPr/>
        </p:nvGrpSpPr>
        <p:grpSpPr>
          <a:xfrm>
            <a:off x="4587608" y="5246012"/>
            <a:ext cx="597931" cy="300817"/>
            <a:chOff x="7493876" y="2774731"/>
            <a:chExt cx="1481958" cy="894622"/>
          </a:xfrm>
        </p:grpSpPr>
        <p:sp>
          <p:nvSpPr>
            <p:cNvPr id="248" name="Freeform 247">
              <a:extLst>
                <a:ext uri="{FF2B5EF4-FFF2-40B4-BE49-F238E27FC236}">
                  <a16:creationId xmlns="" xmlns:a16="http://schemas.microsoft.com/office/drawing/2014/main" id="{5611B7D6-8DBA-6D40-813F-1A4208B18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9" name="Oval 248">
              <a:extLst>
                <a:ext uri="{FF2B5EF4-FFF2-40B4-BE49-F238E27FC236}">
                  <a16:creationId xmlns="" xmlns:a16="http://schemas.microsoft.com/office/drawing/2014/main" id="{8ED12AAB-F708-DA46-B341-2CA7BA9E73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="" xmlns:a16="http://schemas.microsoft.com/office/drawing/2014/main" id="{6C92A81B-FE1E-5B4B-A0DA-D848DB29048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="" xmlns:a16="http://schemas.microsoft.com/office/drawing/2014/main" id="{E7301B43-9484-B64C-9B25-1BFE309C16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="" xmlns:a16="http://schemas.microsoft.com/office/drawing/2014/main" id="{623AE313-E35F-4042-B607-A4BCC83ABB0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="" xmlns:a16="http://schemas.microsoft.com/office/drawing/2014/main" id="{4E26D6D3-6A91-564D-A39A-14087D67F31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="" xmlns:a16="http://schemas.microsoft.com/office/drawing/2014/main" id="{3CC1AE36-A678-4F4A-8B94-9B7595B6B2C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="" xmlns:a16="http://schemas.microsoft.com/office/drawing/2014/main" id="{ECE9F268-36B4-7047-8169-A93E9C8A6FF0}"/>
              </a:ext>
            </a:extLst>
          </p:cNvPr>
          <p:cNvGrpSpPr/>
          <p:nvPr/>
        </p:nvGrpSpPr>
        <p:grpSpPr>
          <a:xfrm>
            <a:off x="8462916" y="4337057"/>
            <a:ext cx="597931" cy="300817"/>
            <a:chOff x="7493876" y="2774731"/>
            <a:chExt cx="1481958" cy="894622"/>
          </a:xfrm>
        </p:grpSpPr>
        <p:sp>
          <p:nvSpPr>
            <p:cNvPr id="256" name="Freeform 255">
              <a:extLst>
                <a:ext uri="{FF2B5EF4-FFF2-40B4-BE49-F238E27FC236}">
                  <a16:creationId xmlns="" xmlns:a16="http://schemas.microsoft.com/office/drawing/2014/main" id="{D84C726C-D6F0-604A-84BB-E787898433F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="" xmlns:a16="http://schemas.microsoft.com/office/drawing/2014/main" id="{F6F2D45B-FE06-F24A-A253-C39BD7A09B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="" xmlns:a16="http://schemas.microsoft.com/office/drawing/2014/main" id="{758FD5FA-4BD5-0C46-A904-A39DE926C86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="" xmlns:a16="http://schemas.microsoft.com/office/drawing/2014/main" id="{B154CFBC-3831-1B44-9F53-BA8EC9545C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="" xmlns:a16="http://schemas.microsoft.com/office/drawing/2014/main" id="{D65AD74F-EC3C-E045-8F27-646D7ADA8A7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="" xmlns:a16="http://schemas.microsoft.com/office/drawing/2014/main" id="{50FCA297-8584-A345-93B0-8B6D114FB46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="" xmlns:a16="http://schemas.microsoft.com/office/drawing/2014/main" id="{7488670D-6013-FC4F-AA2F-CDB845731F9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D0BAFD66-6D2E-1943-B620-AA3AED1EE133}"/>
              </a:ext>
            </a:extLst>
          </p:cNvPr>
          <p:cNvGrpSpPr/>
          <p:nvPr/>
        </p:nvGrpSpPr>
        <p:grpSpPr>
          <a:xfrm>
            <a:off x="8243841" y="4926247"/>
            <a:ext cx="597931" cy="300817"/>
            <a:chOff x="7493876" y="2774731"/>
            <a:chExt cx="1481958" cy="894622"/>
          </a:xfrm>
        </p:grpSpPr>
        <p:sp>
          <p:nvSpPr>
            <p:cNvPr id="264" name="Freeform 263">
              <a:extLst>
                <a:ext uri="{FF2B5EF4-FFF2-40B4-BE49-F238E27FC236}">
                  <a16:creationId xmlns="" xmlns:a16="http://schemas.microsoft.com/office/drawing/2014/main" id="{A45DC72D-8D4B-8B4E-979E-EB6546568D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="" xmlns:a16="http://schemas.microsoft.com/office/drawing/2014/main" id="{3F07312C-E017-F04B-AD7E-B56D8E9CC8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="" xmlns:a16="http://schemas.microsoft.com/office/drawing/2014/main" id="{9E35C7AC-1B3D-C44B-83C9-56227B9A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7" name="Freeform 266">
                <a:extLst>
                  <a:ext uri="{FF2B5EF4-FFF2-40B4-BE49-F238E27FC236}">
                    <a16:creationId xmlns="" xmlns:a16="http://schemas.microsoft.com/office/drawing/2014/main" id="{E6FDAF7D-032B-3340-B413-22ACF3B3C21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="" xmlns:a16="http://schemas.microsoft.com/office/drawing/2014/main" id="{3252B92E-787A-674E-9366-85098454267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="" xmlns:a16="http://schemas.microsoft.com/office/drawing/2014/main" id="{C3AFF261-D957-8640-8EF4-0A45D444564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="" xmlns:a16="http://schemas.microsoft.com/office/drawing/2014/main" id="{98FBB8D1-FD2F-4247-AD93-5AAC474274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="" xmlns:a16="http://schemas.microsoft.com/office/drawing/2014/main" id="{8E9BD5CC-6189-7143-A8EF-C16A7E9940E1}"/>
              </a:ext>
            </a:extLst>
          </p:cNvPr>
          <p:cNvGrpSpPr/>
          <p:nvPr/>
        </p:nvGrpSpPr>
        <p:grpSpPr>
          <a:xfrm>
            <a:off x="8963659" y="5613409"/>
            <a:ext cx="597931" cy="300817"/>
            <a:chOff x="7493876" y="2774731"/>
            <a:chExt cx="1481958" cy="894622"/>
          </a:xfrm>
        </p:grpSpPr>
        <p:sp>
          <p:nvSpPr>
            <p:cNvPr id="272" name="Freeform 271">
              <a:extLst>
                <a:ext uri="{FF2B5EF4-FFF2-40B4-BE49-F238E27FC236}">
                  <a16:creationId xmlns="" xmlns:a16="http://schemas.microsoft.com/office/drawing/2014/main" id="{652CE396-F99F-EC41-801A-87C834B7464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3" name="Oval 272">
              <a:extLst>
                <a:ext uri="{FF2B5EF4-FFF2-40B4-BE49-F238E27FC236}">
                  <a16:creationId xmlns="" xmlns:a16="http://schemas.microsoft.com/office/drawing/2014/main" id="{64409E2A-1018-1B4A-8C06-9FC0E3BE65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="" xmlns:a16="http://schemas.microsoft.com/office/drawing/2014/main" id="{C30F8BC7-C3D9-4D4B-A02F-6D89E95F2D9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="" xmlns:a16="http://schemas.microsoft.com/office/drawing/2014/main" id="{DD22BF95-87E2-FE43-8798-4B9C2A8396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="" xmlns:a16="http://schemas.microsoft.com/office/drawing/2014/main" id="{B6F1EBB5-BFB8-774A-9BE1-690DBECD00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="" xmlns:a16="http://schemas.microsoft.com/office/drawing/2014/main" id="{DA87B5AE-0D2C-D341-83E6-E772A2AB41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="" xmlns:a16="http://schemas.microsoft.com/office/drawing/2014/main" id="{8D441400-2CFD-5A4F-9A7F-3AC66997B0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="" xmlns:a16="http://schemas.microsoft.com/office/drawing/2014/main" id="{C7EC85B7-5059-0D43-8247-B7FF0A05AEBA}"/>
              </a:ext>
            </a:extLst>
          </p:cNvPr>
          <p:cNvGrpSpPr/>
          <p:nvPr/>
        </p:nvGrpSpPr>
        <p:grpSpPr>
          <a:xfrm>
            <a:off x="6526620" y="3425378"/>
            <a:ext cx="597931" cy="300817"/>
            <a:chOff x="7493876" y="2774731"/>
            <a:chExt cx="1481958" cy="894622"/>
          </a:xfrm>
        </p:grpSpPr>
        <p:sp>
          <p:nvSpPr>
            <p:cNvPr id="280" name="Freeform 279">
              <a:extLst>
                <a:ext uri="{FF2B5EF4-FFF2-40B4-BE49-F238E27FC236}">
                  <a16:creationId xmlns="" xmlns:a16="http://schemas.microsoft.com/office/drawing/2014/main" id="{D984108B-367F-C149-9FEB-9DCE6A16D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EA721BEF-A891-544D-90F2-6BBCD73472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C481FC4B-5A51-C74C-B9A5-F40A034C94F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="" xmlns:a16="http://schemas.microsoft.com/office/drawing/2014/main" id="{7376C801-776A-F044-983C-D5F6A9117C1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="" xmlns:a16="http://schemas.microsoft.com/office/drawing/2014/main" id="{7A743EDC-361E-0D43-8EB6-D4EF0B7CFC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="" xmlns:a16="http://schemas.microsoft.com/office/drawing/2014/main" id="{7EAE5334-3DB4-3845-BA2D-3FA069FD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="" xmlns:a16="http://schemas.microsoft.com/office/drawing/2014/main" id="{FD16E7E3-E6CE-0049-9C77-2720AE51A88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="" xmlns:a16="http://schemas.microsoft.com/office/drawing/2014/main" id="{0C212306-768E-7846-86F8-546B766A6548}"/>
              </a:ext>
            </a:extLst>
          </p:cNvPr>
          <p:cNvGrpSpPr/>
          <p:nvPr/>
        </p:nvGrpSpPr>
        <p:grpSpPr>
          <a:xfrm>
            <a:off x="7683227" y="3687996"/>
            <a:ext cx="597931" cy="300817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="" xmlns:a16="http://schemas.microsoft.com/office/drawing/2014/main" id="{6629F451-68FE-0843-BFC2-6EFCA78843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4E1D9D9B-DEE5-0D46-8688-877F8893B85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="" xmlns:a16="http://schemas.microsoft.com/office/drawing/2014/main" id="{39A70D01-AA27-9648-91CE-2DD2112F55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="" xmlns:a16="http://schemas.microsoft.com/office/drawing/2014/main" id="{6EB03E22-9CE1-E741-9236-B6C57E541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="" xmlns:a16="http://schemas.microsoft.com/office/drawing/2014/main" id="{DD7911A1-D204-7041-9083-1D21D0DB03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="" xmlns:a16="http://schemas.microsoft.com/office/drawing/2014/main" id="{85BEA5C1-A2DC-DD42-A5BB-FFF7EB7DB9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="" xmlns:a16="http://schemas.microsoft.com/office/drawing/2014/main" id="{8DD6EBBD-441C-8E48-AB32-75B911DB290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5" name="Group 294">
            <a:extLst>
              <a:ext uri="{FF2B5EF4-FFF2-40B4-BE49-F238E27FC236}">
                <a16:creationId xmlns="" xmlns:a16="http://schemas.microsoft.com/office/drawing/2014/main" id="{7054C548-6767-1843-A4B9-A89FADAA393A}"/>
              </a:ext>
            </a:extLst>
          </p:cNvPr>
          <p:cNvGrpSpPr/>
          <p:nvPr/>
        </p:nvGrpSpPr>
        <p:grpSpPr>
          <a:xfrm>
            <a:off x="5374095" y="3693439"/>
            <a:ext cx="597931" cy="300817"/>
            <a:chOff x="7493876" y="2774731"/>
            <a:chExt cx="1481958" cy="894622"/>
          </a:xfrm>
        </p:grpSpPr>
        <p:sp>
          <p:nvSpPr>
            <p:cNvPr id="296" name="Freeform 295">
              <a:extLst>
                <a:ext uri="{FF2B5EF4-FFF2-40B4-BE49-F238E27FC236}">
                  <a16:creationId xmlns="" xmlns:a16="http://schemas.microsoft.com/office/drawing/2014/main" id="{E914BD78-359E-7243-9412-C22ABA906E7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E7398522-2CC3-514A-8211-D8CAC44287D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="" xmlns:a16="http://schemas.microsoft.com/office/drawing/2014/main" id="{991E0D1A-1264-8840-BD14-4D4790FBEF6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="" xmlns:a16="http://schemas.microsoft.com/office/drawing/2014/main" id="{9E93AA13-7D54-5F4F-8789-2C65FEBB38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="" xmlns:a16="http://schemas.microsoft.com/office/drawing/2014/main" id="{2E1C673B-D86B-104E-8235-77081FDD293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="" xmlns:a16="http://schemas.microsoft.com/office/drawing/2014/main" id="{97A9752A-3447-8142-9A93-F0916BC601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="" xmlns:a16="http://schemas.microsoft.com/office/drawing/2014/main" id="{7B7B4A9F-8D48-6D4D-ACEE-2B3E8737FA0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3" name="Group 322">
            <a:extLst>
              <a:ext uri="{FF2B5EF4-FFF2-40B4-BE49-F238E27FC236}">
                <a16:creationId xmlns="" xmlns:a16="http://schemas.microsoft.com/office/drawing/2014/main" id="{FE37CB74-FB6A-664F-8904-DF341544C3E6}"/>
              </a:ext>
            </a:extLst>
          </p:cNvPr>
          <p:cNvGrpSpPr/>
          <p:nvPr/>
        </p:nvGrpSpPr>
        <p:grpSpPr>
          <a:xfrm>
            <a:off x="8317285" y="3820439"/>
            <a:ext cx="3684736" cy="1112688"/>
            <a:chOff x="8317285" y="3820439"/>
            <a:chExt cx="3684736" cy="1112688"/>
          </a:xfrm>
        </p:grpSpPr>
        <p:sp>
          <p:nvSpPr>
            <p:cNvPr id="303" name="Rectangle 302">
              <a:extLst>
                <a:ext uri="{FF2B5EF4-FFF2-40B4-BE49-F238E27FC236}">
                  <a16:creationId xmlns="" xmlns:a16="http://schemas.microsoft.com/office/drawing/2014/main" id="{C0A3996C-02AF-9D47-9C2A-EB7049EB9EBA}"/>
                </a:ext>
              </a:extLst>
            </p:cNvPr>
            <p:cNvSpPr/>
            <p:nvPr/>
          </p:nvSpPr>
          <p:spPr>
            <a:xfrm>
              <a:off x="9857982" y="4009797"/>
              <a:ext cx="21440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backbone router: </a:t>
              </a:r>
              <a:r>
                <a:rPr lang="en-US" altLang="ja-JP" sz="2000" dirty="0"/>
                <a:t>runs OSPF limited to backbone</a:t>
              </a:r>
              <a:endParaRPr lang="en-US" sz="2000" dirty="0"/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="" xmlns:a16="http://schemas.microsoft.com/office/drawing/2014/main" id="{C0195885-402F-B941-BD0E-30B5D16F0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7285" y="3820439"/>
              <a:ext cx="1503120" cy="363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="" xmlns:a16="http://schemas.microsoft.com/office/drawing/2014/main" id="{6D78AEBD-5238-5D48-96C3-8C127A0787BC}"/>
              </a:ext>
            </a:extLst>
          </p:cNvPr>
          <p:cNvGrpSpPr/>
          <p:nvPr/>
        </p:nvGrpSpPr>
        <p:grpSpPr>
          <a:xfrm>
            <a:off x="7166977" y="3322953"/>
            <a:ext cx="4306864" cy="646331"/>
            <a:chOff x="7166977" y="3322953"/>
            <a:chExt cx="4306864" cy="646331"/>
          </a:xfrm>
        </p:grpSpPr>
        <p:sp>
          <p:nvSpPr>
            <p:cNvPr id="306" name="Rectangle 305">
              <a:extLst>
                <a:ext uri="{FF2B5EF4-FFF2-40B4-BE49-F238E27FC236}">
                  <a16:creationId xmlns="" xmlns:a16="http://schemas.microsoft.com/office/drawing/2014/main" id="{2E0DDBA0-B91D-934F-92B3-7A34B608B1D6}"/>
                </a:ext>
              </a:extLst>
            </p:cNvPr>
            <p:cNvSpPr/>
            <p:nvPr/>
          </p:nvSpPr>
          <p:spPr>
            <a:xfrm>
              <a:off x="8897655" y="3322953"/>
              <a:ext cx="2576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boundary router: </a:t>
              </a:r>
              <a:r>
                <a:rPr lang="en-US" altLang="ja-JP" sz="2000" dirty="0"/>
                <a:t>connects to other ASes</a:t>
              </a:r>
              <a:endParaRPr lang="en-US" sz="2000" dirty="0"/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="" xmlns:a16="http://schemas.microsoft.com/office/drawing/2014/main" id="{ADA67296-2D48-8B49-94FB-01BE5E8F6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6977" y="3521901"/>
              <a:ext cx="16513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="" xmlns:a16="http://schemas.microsoft.com/office/drawing/2014/main" id="{8ECE2DE7-0A26-E547-8015-75AA81906256}"/>
              </a:ext>
            </a:extLst>
          </p:cNvPr>
          <p:cNvGrpSpPr/>
          <p:nvPr/>
        </p:nvGrpSpPr>
        <p:grpSpPr>
          <a:xfrm>
            <a:off x="400831" y="4789096"/>
            <a:ext cx="3682654" cy="1754326"/>
            <a:chOff x="400831" y="4789096"/>
            <a:chExt cx="3682654" cy="1754326"/>
          </a:xfrm>
        </p:grpSpPr>
        <p:sp>
          <p:nvSpPr>
            <p:cNvPr id="312" name="Rectangle 311">
              <a:extLst>
                <a:ext uri="{FF2B5EF4-FFF2-40B4-BE49-F238E27FC236}">
                  <a16:creationId xmlns="" xmlns:a16="http://schemas.microsoft.com/office/drawing/2014/main" id="{9EFB7939-9B51-354A-81CE-6BF40821CBCB}"/>
                </a:ext>
              </a:extLst>
            </p:cNvPr>
            <p:cNvSpPr/>
            <p:nvPr/>
          </p:nvSpPr>
          <p:spPr>
            <a:xfrm>
              <a:off x="400831" y="4789096"/>
              <a:ext cx="324424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2000" dirty="0">
                  <a:solidFill>
                    <a:srgbClr val="C00000"/>
                  </a:solidFill>
                </a:rPr>
                <a:t>local routers: 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altLang="ja-JP" sz="2000" dirty="0"/>
                <a:t>flood LS in area only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compute routing within area</a:t>
              </a:r>
            </a:p>
            <a:p>
              <a:pPr marL="173038" indent="-173038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forward packets to outside via area border router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C7B90184-9FCC-214A-A4E1-8CF6C5B322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1847" y="5035463"/>
              <a:ext cx="199163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82137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2654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507B360-8633-344E-8C84-B4DA39DA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24027"/>
            <a:ext cx="10785953" cy="4351338"/>
          </a:xfrm>
        </p:spPr>
        <p:txBody>
          <a:bodyPr/>
          <a:lstStyle/>
          <a:p>
            <a:pPr marL="285750" lvl="0" indent="-28575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CC0000"/>
                </a:solidFill>
                <a:ea typeface="ＭＳ Ｐゴシック" charset="0"/>
              </a:rPr>
              <a:t>BGP (Border Gateway Protocol):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i="1" kern="0" dirty="0">
                <a:solidFill>
                  <a:srgbClr val="000000"/>
                </a:solidFill>
                <a:ea typeface="ＭＳ Ｐゴシック" charset="0"/>
              </a:rPr>
              <a:t>the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de facto inter-domain routing protocol</a:t>
            </a:r>
          </a:p>
          <a:p>
            <a:pPr marL="800100" lvl="1" indent="-277813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altLang="ja-JP" kern="0" dirty="0">
                <a:solidFill>
                  <a:srgbClr val="000000"/>
                </a:solidFill>
                <a:ea typeface="ＭＳ Ｐゴシック" charset="0"/>
              </a:rPr>
              <a:t>“glue that holds the Internet together”</a:t>
            </a:r>
          </a:p>
          <a:p>
            <a:pPr marL="285750" indent="-28575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allows subnet to advertise its existence, and the destinations it can reach, to rest of Internet: </a:t>
            </a:r>
            <a:r>
              <a:rPr lang="en-US" i="1" kern="0" dirty="0">
                <a:solidFill>
                  <a:srgbClr val="000099"/>
                </a:solidFill>
                <a:ea typeface="ＭＳ Ｐゴシック" charset="0"/>
              </a:rPr>
              <a:t>“</a:t>
            </a:r>
            <a:r>
              <a:rPr lang="en-US" altLang="ja-JP" i="1" kern="0" dirty="0">
                <a:solidFill>
                  <a:srgbClr val="000099"/>
                </a:solidFill>
                <a:ea typeface="ＭＳ Ｐゴシック" charset="0"/>
              </a:rPr>
              <a:t>I am here, here is who I can reach, and how”</a:t>
            </a:r>
            <a:endParaRPr lang="en-US" i="1" kern="0" dirty="0">
              <a:solidFill>
                <a:srgbClr val="000099"/>
              </a:solidFill>
              <a:ea typeface="ＭＳ Ｐゴシック" charset="0"/>
            </a:endParaRPr>
          </a:p>
          <a:p>
            <a:pPr marL="285750" lvl="0" indent="-285750" eaLnBrk="0" fontAlgn="base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BGP provides each AS a means to: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800" kern="0" dirty="0">
                <a:solidFill>
                  <a:srgbClr val="CC0000"/>
                </a:solidFill>
                <a:ea typeface="ＭＳ Ｐゴシック" charset="0"/>
              </a:rPr>
              <a:t>eBGP: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obtain subnet reachability information from neighboring ASes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sz="2800" kern="0" dirty="0">
                <a:solidFill>
                  <a:srgbClr val="CC0000"/>
                </a:solidFill>
                <a:ea typeface="ＭＳ Ｐゴシック" charset="0"/>
              </a:rPr>
              <a:t>iBGP:</a:t>
            </a: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 propagate reachability information to all AS-internal routers.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</a:pPr>
            <a:r>
              <a:rPr lang="en-US" kern="0" dirty="0">
                <a:solidFill>
                  <a:srgbClr val="000000"/>
                </a:solidFill>
                <a:ea typeface="ＭＳ Ｐゴシック" charset="0"/>
              </a:rPr>
              <a:t>determine “</a:t>
            </a:r>
            <a:r>
              <a:rPr lang="en-US" altLang="ja-JP" kern="0" dirty="0">
                <a:solidFill>
                  <a:srgbClr val="000000"/>
                </a:solidFill>
                <a:ea typeface="ＭＳ Ｐゴシック" charset="0"/>
              </a:rPr>
              <a:t>good” routes to other networks based on reachability information and </a:t>
            </a:r>
            <a:r>
              <a:rPr lang="en-US" altLang="ja-JP" i="1" kern="0" dirty="0">
                <a:solidFill>
                  <a:srgbClr val="000090"/>
                </a:solidFill>
                <a:ea typeface="ＭＳ Ｐゴシック" charset="0"/>
              </a:rPr>
              <a:t>policy</a:t>
            </a:r>
            <a:endParaRPr lang="en-US" altLang="ja-JP" kern="0" dirty="0">
              <a:solidFill>
                <a:srgbClr val="00009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Internet inter-AS routing: BGP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643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0515600" cy="894622"/>
          </a:xfrm>
        </p:spPr>
        <p:txBody>
          <a:bodyPr/>
          <a:lstStyle/>
          <a:p>
            <a:r>
              <a:rPr lang="en-US" dirty="0"/>
              <a:t>eBGP, iBGP connections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B045E387-B506-8047-913C-C2B6773B0431}"/>
              </a:ext>
            </a:extLst>
          </p:cNvPr>
          <p:cNvGrpSpPr/>
          <p:nvPr/>
        </p:nvGrpSpPr>
        <p:grpSpPr>
          <a:xfrm>
            <a:off x="4773228" y="4365522"/>
            <a:ext cx="3666682" cy="635979"/>
            <a:chOff x="7493868" y="5383138"/>
            <a:chExt cx="3666682" cy="635979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="" xmlns:a16="http://schemas.microsoft.com/office/drawing/2014/main" id="{613A62FC-E89C-094E-961C-E49332F5011B}"/>
                </a:ext>
              </a:extLst>
            </p:cNvPr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="" xmlns:a16="http://schemas.microsoft.com/office/drawing/2014/main" id="{1360BFA8-6BB3-454C-9EF7-9FAB5EB06ABF}"/>
                </a:ext>
              </a:extLst>
            </p:cNvPr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" name="TextBox 235">
              <a:extLst>
                <a:ext uri="{FF2B5EF4-FFF2-40B4-BE49-F238E27FC236}">
                  <a16:creationId xmlns="" xmlns:a16="http://schemas.microsoft.com/office/drawing/2014/main" id="{6D37E751-A60F-FA42-B692-5A8DF0DCD667}"/>
                </a:ext>
              </a:extLst>
            </p:cNvPr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eBGP connectivity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="" xmlns:a16="http://schemas.microsoft.com/office/drawing/2014/main" id="{EB23CB08-2EE3-B849-8D96-F01A2CF0DA65}"/>
                </a:ext>
              </a:extLst>
            </p:cNvPr>
            <p:cNvSpPr txBox="1"/>
            <p:nvPr/>
          </p:nvSpPr>
          <p:spPr>
            <a:xfrm>
              <a:off x="8372607" y="5649785"/>
              <a:ext cx="2787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logical iBGP connectivity</a:t>
              </a:r>
            </a:p>
          </p:txBody>
        </p:sp>
      </p:grpSp>
      <p:sp>
        <p:nvSpPr>
          <p:cNvPr id="238" name="Freeform 2">
            <a:extLst>
              <a:ext uri="{FF2B5EF4-FFF2-40B4-BE49-F238E27FC236}">
                <a16:creationId xmlns="" xmlns:a16="http://schemas.microsoft.com/office/drawing/2014/main" id="{51CB1B55-107C-A346-889E-7EE304D1E8EB}"/>
              </a:ext>
            </a:extLst>
          </p:cNvPr>
          <p:cNvSpPr>
            <a:spLocks/>
          </p:cNvSpPr>
          <p:nvPr/>
        </p:nvSpPr>
        <p:spPr bwMode="auto">
          <a:xfrm>
            <a:off x="2249944" y="2430156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="" xmlns:a16="http://schemas.microsoft.com/office/drawing/2014/main" id="{84E8F334-061F-9E43-BAF2-AC286EEB6329}"/>
              </a:ext>
            </a:extLst>
          </p:cNvPr>
          <p:cNvGrpSpPr/>
          <p:nvPr/>
        </p:nvGrpSpPr>
        <p:grpSpPr>
          <a:xfrm>
            <a:off x="3388105" y="2581018"/>
            <a:ext cx="565150" cy="369332"/>
            <a:chOff x="1736090" y="2873352"/>
            <a:chExt cx="565150" cy="369332"/>
          </a:xfrm>
        </p:grpSpPr>
        <p:grpSp>
          <p:nvGrpSpPr>
            <p:cNvPr id="240" name="Group 327">
              <a:extLst>
                <a:ext uri="{FF2B5EF4-FFF2-40B4-BE49-F238E27FC236}">
                  <a16:creationId xmlns="" xmlns:a16="http://schemas.microsoft.com/office/drawing/2014/main" id="{93FC79D2-DD2D-E34C-8415-9E3E2DC00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16F1AA8D-82D0-314D-9BE0-9BA73CF857B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="" xmlns:a16="http://schemas.microsoft.com/office/drawing/2014/main" id="{BD35A700-DEB8-644D-8AD9-1C065D9EB230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="" xmlns:a16="http://schemas.microsoft.com/office/drawing/2014/main" id="{5B7106A5-93FE-A74F-B8FB-DB87791D0D92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="" xmlns:a16="http://schemas.microsoft.com/office/drawing/2014/main" id="{6B4D07BA-3EC9-E541-832A-997C26BA21A9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="" xmlns:a16="http://schemas.microsoft.com/office/drawing/2014/main" id="{7C017251-775B-654E-A27E-763EAB2CBD6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="" xmlns:a16="http://schemas.microsoft.com/office/drawing/2014/main" id="{8E247EA4-DC1C-9544-94D1-D7C7658A11E2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="" xmlns:a16="http://schemas.microsoft.com/office/drawing/2014/main" id="{61CAE6F0-378A-D24F-BDE7-F1CABCFEBC15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="" xmlns:a16="http://schemas.microsoft.com/office/drawing/2014/main" id="{A7F3C912-5EFD-3B49-8AE7-F529995CF1AA}"/>
                  </a:ext>
                </a:extLst>
              </p:cNvPr>
              <p:cNvCxnSpPr>
                <a:endCxn id="24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="" xmlns:a16="http://schemas.microsoft.com/office/drawing/2014/main" id="{4D8DCF2E-50C0-C64A-BAA8-79976293E89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1" name="Group 240">
              <a:extLst>
                <a:ext uri="{FF2B5EF4-FFF2-40B4-BE49-F238E27FC236}">
                  <a16:creationId xmlns="" xmlns:a16="http://schemas.microsoft.com/office/drawing/2014/main" id="{A72FDF06-6129-7C43-8EC9-73C471E8112F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2" name="Oval 241">
                <a:extLst>
                  <a:ext uri="{FF2B5EF4-FFF2-40B4-BE49-F238E27FC236}">
                    <a16:creationId xmlns="" xmlns:a16="http://schemas.microsoft.com/office/drawing/2014/main" id="{FA43E18E-D417-7C47-A619-0FE28A8B8CA5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="" xmlns:a16="http://schemas.microsoft.com/office/drawing/2014/main" id="{B259DBDB-9956-014D-BBEF-73C087E5D3E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1b</a:t>
                </a:r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="" xmlns:a16="http://schemas.microsoft.com/office/drawing/2014/main" id="{6166AD02-34F1-B148-A138-397DD22CD78F}"/>
              </a:ext>
            </a:extLst>
          </p:cNvPr>
          <p:cNvGrpSpPr/>
          <p:nvPr/>
        </p:nvGrpSpPr>
        <p:grpSpPr>
          <a:xfrm>
            <a:off x="3392335" y="3802335"/>
            <a:ext cx="565150" cy="369332"/>
            <a:chOff x="1736090" y="2873352"/>
            <a:chExt cx="565150" cy="369332"/>
          </a:xfrm>
        </p:grpSpPr>
        <p:grpSp>
          <p:nvGrpSpPr>
            <p:cNvPr id="254" name="Group 327">
              <a:extLst>
                <a:ext uri="{FF2B5EF4-FFF2-40B4-BE49-F238E27FC236}">
                  <a16:creationId xmlns="" xmlns:a16="http://schemas.microsoft.com/office/drawing/2014/main" id="{8CFD5D5D-5745-B343-818F-3AEB956B3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>
                <a:extLst>
                  <a:ext uri="{FF2B5EF4-FFF2-40B4-BE49-F238E27FC236}">
                    <a16:creationId xmlns="" xmlns:a16="http://schemas.microsoft.com/office/drawing/2014/main" id="{9840765D-6736-E446-9A64-3094AD38532D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="" xmlns:a16="http://schemas.microsoft.com/office/drawing/2014/main" id="{4BCA8C87-7C5D-8241-BB8F-A45BFAB0EED4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="" xmlns:a16="http://schemas.microsoft.com/office/drawing/2014/main" id="{B6A1E53C-F998-5B4D-8DCB-D4E24DE265DB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="" xmlns:a16="http://schemas.microsoft.com/office/drawing/2014/main" id="{2998E975-0604-8C42-A200-728EA983665C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="" xmlns:a16="http://schemas.microsoft.com/office/drawing/2014/main" id="{DFC293FD-3B98-BD4F-9733-B4FB7C827FE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="" xmlns:a16="http://schemas.microsoft.com/office/drawing/2014/main" id="{7A168C22-3807-CE4C-9748-1B354756005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="" xmlns:a16="http://schemas.microsoft.com/office/drawing/2014/main" id="{EF01B9E1-D216-D44B-81F6-070E8742409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="" xmlns:a16="http://schemas.microsoft.com/office/drawing/2014/main" id="{F40C2A8D-42D6-4E4D-85DC-B94005EAD767}"/>
                  </a:ext>
                </a:extLst>
              </p:cNvPr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="" xmlns:a16="http://schemas.microsoft.com/office/drawing/2014/main" id="{CEE29525-3F05-5143-BA40-8FD0BF735A14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ED4DE898-8564-DA43-BD75-4B87C9CBDD9E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>
                <a:extLst>
                  <a:ext uri="{FF2B5EF4-FFF2-40B4-BE49-F238E27FC236}">
                    <a16:creationId xmlns="" xmlns:a16="http://schemas.microsoft.com/office/drawing/2014/main" id="{B861A1B7-9AA2-9C43-AFFD-C0A65E2CDAD4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="" xmlns:a16="http://schemas.microsoft.com/office/drawing/2014/main" id="{F27B8A03-F580-154B-B245-74825ED2BC00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1d</a:t>
                </a:r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="" xmlns:a16="http://schemas.microsoft.com/office/drawing/2014/main" id="{34866405-F2B6-1D42-8D10-E50F20EF8896}"/>
              </a:ext>
            </a:extLst>
          </p:cNvPr>
          <p:cNvGrpSpPr/>
          <p:nvPr/>
        </p:nvGrpSpPr>
        <p:grpSpPr>
          <a:xfrm>
            <a:off x="4253821" y="3192738"/>
            <a:ext cx="565150" cy="369332"/>
            <a:chOff x="1736090" y="2873352"/>
            <a:chExt cx="565150" cy="369332"/>
          </a:xfrm>
        </p:grpSpPr>
        <p:grpSp>
          <p:nvGrpSpPr>
            <p:cNvPr id="268" name="Group 327">
              <a:extLst>
                <a:ext uri="{FF2B5EF4-FFF2-40B4-BE49-F238E27FC236}">
                  <a16:creationId xmlns="" xmlns:a16="http://schemas.microsoft.com/office/drawing/2014/main" id="{A31F12A7-EE0E-B549-8A05-181A95001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2" name="Oval 271">
                <a:extLst>
                  <a:ext uri="{FF2B5EF4-FFF2-40B4-BE49-F238E27FC236}">
                    <a16:creationId xmlns="" xmlns:a16="http://schemas.microsoft.com/office/drawing/2014/main" id="{E6DFCCF5-2F3D-224B-B0E8-1322569E2D54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="" xmlns:a16="http://schemas.microsoft.com/office/drawing/2014/main" id="{14887270-5868-8E42-B43F-A826CB88020A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="" xmlns:a16="http://schemas.microsoft.com/office/drawing/2014/main" id="{B0F0199B-ABF8-EA49-BC9C-72CE6D02D2D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="" xmlns:a16="http://schemas.microsoft.com/office/drawing/2014/main" id="{847C07A8-BA61-2C48-B6F5-C5159ED44C4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="" xmlns:a16="http://schemas.microsoft.com/office/drawing/2014/main" id="{DA791831-0549-E449-AE4D-449917B9420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="" xmlns:a16="http://schemas.microsoft.com/office/drawing/2014/main" id="{97A7453C-19D6-9D4B-9FC6-A5934AC05B43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="" xmlns:a16="http://schemas.microsoft.com/office/drawing/2014/main" id="{53D4C27F-4176-8049-9B48-C3F5E88281C8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="" xmlns:a16="http://schemas.microsoft.com/office/drawing/2014/main" id="{7715A6F6-6CCB-ED46-A743-4286C68C034C}"/>
                  </a:ext>
                </a:extLst>
              </p:cNvPr>
              <p:cNvCxnSpPr>
                <a:endCxn id="2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="" xmlns:a16="http://schemas.microsoft.com/office/drawing/2014/main" id="{7F35DEAD-7D06-7E45-B28E-1A2A472A313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9" name="Group 268">
              <a:extLst>
                <a:ext uri="{FF2B5EF4-FFF2-40B4-BE49-F238E27FC236}">
                  <a16:creationId xmlns="" xmlns:a16="http://schemas.microsoft.com/office/drawing/2014/main" id="{D9D91D9C-FD28-F845-B09E-71AA5E9D7D7E}"/>
                </a:ext>
              </a:extLst>
            </p:cNvPr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0" name="Oval 269">
                <a:extLst>
                  <a:ext uri="{FF2B5EF4-FFF2-40B4-BE49-F238E27FC236}">
                    <a16:creationId xmlns="" xmlns:a16="http://schemas.microsoft.com/office/drawing/2014/main" id="{A9888F85-3B9B-8B4E-ABCD-B313B2D3CACB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="" xmlns:a16="http://schemas.microsoft.com/office/drawing/2014/main" id="{673E3131-DD41-8240-9E7A-FBA837148CBB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1c</a:t>
                </a: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="" xmlns:a16="http://schemas.microsoft.com/office/drawing/2014/main" id="{44973892-C260-B347-8746-32A35CC79EDD}"/>
              </a:ext>
            </a:extLst>
          </p:cNvPr>
          <p:cNvGrpSpPr/>
          <p:nvPr/>
        </p:nvGrpSpPr>
        <p:grpSpPr>
          <a:xfrm>
            <a:off x="2485346" y="3186385"/>
            <a:ext cx="565150" cy="369332"/>
            <a:chOff x="1736090" y="2873352"/>
            <a:chExt cx="565150" cy="369332"/>
          </a:xfrm>
        </p:grpSpPr>
        <p:grpSp>
          <p:nvGrpSpPr>
            <p:cNvPr id="282" name="Group 327">
              <a:extLst>
                <a:ext uri="{FF2B5EF4-FFF2-40B4-BE49-F238E27FC236}">
                  <a16:creationId xmlns="" xmlns:a16="http://schemas.microsoft.com/office/drawing/2014/main" id="{AD30559A-3552-E948-B986-C5BF0445F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6" name="Oval 285">
                <a:extLst>
                  <a:ext uri="{FF2B5EF4-FFF2-40B4-BE49-F238E27FC236}">
                    <a16:creationId xmlns="" xmlns:a16="http://schemas.microsoft.com/office/drawing/2014/main" id="{B37E7D7B-622D-7248-8B75-49ACEF0097F3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66B44901-E93E-E744-A70C-39EE8805A25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="" xmlns:a16="http://schemas.microsoft.com/office/drawing/2014/main" id="{995D5367-E811-4746-B432-3667E1C6CE47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="" xmlns:a16="http://schemas.microsoft.com/office/drawing/2014/main" id="{E2F5BF33-ADF6-E445-BB5E-0BE6E9146241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="" xmlns:a16="http://schemas.microsoft.com/office/drawing/2014/main" id="{A632D7A7-7416-C645-82EA-EB951FD3D9E8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="" xmlns:a16="http://schemas.microsoft.com/office/drawing/2014/main" id="{513DC94B-28FB-C845-A76C-47551FFBA2C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="" xmlns:a16="http://schemas.microsoft.com/office/drawing/2014/main" id="{A095FCEB-B026-6943-8500-B6278392D511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="" xmlns:a16="http://schemas.microsoft.com/office/drawing/2014/main" id="{BDB27A15-95C3-724D-9520-7EE1A22B0D7C}"/>
                  </a:ext>
                </a:extLst>
              </p:cNvPr>
              <p:cNvCxnSpPr>
                <a:endCxn id="28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="" xmlns:a16="http://schemas.microsoft.com/office/drawing/2014/main" id="{96417E75-B7C2-3B47-BC2B-A7AD33243162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CF885392-BCAE-524F-A35F-4907E15760C6}"/>
                </a:ext>
              </a:extLst>
            </p:cNvPr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4" name="Oval 283">
                <a:extLst>
                  <a:ext uri="{FF2B5EF4-FFF2-40B4-BE49-F238E27FC236}">
                    <a16:creationId xmlns="" xmlns:a16="http://schemas.microsoft.com/office/drawing/2014/main" id="{2B157D6D-D524-B54B-9C7B-C21AC16DF87C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="" xmlns:a16="http://schemas.microsoft.com/office/drawing/2014/main" id="{169AE526-33AF-BC4A-B73D-D35D9EB675F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</a:t>
                </a:r>
              </a:p>
            </p:txBody>
          </p:sp>
        </p:grpSp>
      </p:grpSp>
      <p:cxnSp>
        <p:nvCxnSpPr>
          <p:cNvPr id="295" name="Straight Connector 294">
            <a:extLst>
              <a:ext uri="{FF2B5EF4-FFF2-40B4-BE49-F238E27FC236}">
                <a16:creationId xmlns="" xmlns:a16="http://schemas.microsoft.com/office/drawing/2014/main" id="{27A57CAE-B0D2-CA4C-8570-FE855F92E068}"/>
              </a:ext>
            </a:extLst>
          </p:cNvPr>
          <p:cNvCxnSpPr>
            <a:stCxn id="243" idx="2"/>
            <a:endCxn id="257" idx="0"/>
          </p:cNvCxnSpPr>
          <p:nvPr/>
        </p:nvCxnSpPr>
        <p:spPr bwMode="auto">
          <a:xfrm>
            <a:off x="3643088" y="2950350"/>
            <a:ext cx="4230" cy="851985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>
            <a:extLst>
              <a:ext uri="{FF2B5EF4-FFF2-40B4-BE49-F238E27FC236}">
                <a16:creationId xmlns="" xmlns:a16="http://schemas.microsoft.com/office/drawing/2014/main" id="{D479AC6F-B057-9E48-A9AA-036CA81945B0}"/>
              </a:ext>
            </a:extLst>
          </p:cNvPr>
          <p:cNvCxnSpPr/>
          <p:nvPr/>
        </p:nvCxnSpPr>
        <p:spPr bwMode="auto">
          <a:xfrm>
            <a:off x="3059492" y="3356287"/>
            <a:ext cx="1204913" cy="635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" name="Straight Connector 296">
            <a:extLst>
              <a:ext uri="{FF2B5EF4-FFF2-40B4-BE49-F238E27FC236}">
                <a16:creationId xmlns="" xmlns:a16="http://schemas.microsoft.com/office/drawing/2014/main" id="{BA206EA1-21CD-BC4B-B385-608907D5FA83}"/>
              </a:ext>
            </a:extLst>
          </p:cNvPr>
          <p:cNvCxnSpPr>
            <a:stCxn id="244" idx="7"/>
          </p:cNvCxnSpPr>
          <p:nvPr/>
        </p:nvCxnSpPr>
        <p:spPr bwMode="auto">
          <a:xfrm>
            <a:off x="3870723" y="2862143"/>
            <a:ext cx="480042" cy="36977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8" name="Straight Connector 297">
            <a:extLst>
              <a:ext uri="{FF2B5EF4-FFF2-40B4-BE49-F238E27FC236}">
                <a16:creationId xmlns="" xmlns:a16="http://schemas.microsoft.com/office/drawing/2014/main" id="{6525475A-0A19-B34B-95BE-54EBE38E0C76}"/>
              </a:ext>
            </a:extLst>
          </p:cNvPr>
          <p:cNvCxnSpPr/>
          <p:nvPr/>
        </p:nvCxnSpPr>
        <p:spPr bwMode="auto">
          <a:xfrm>
            <a:off x="2952088" y="3493970"/>
            <a:ext cx="477927" cy="35707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" name="Straight Connector 298">
            <a:extLst>
              <a:ext uri="{FF2B5EF4-FFF2-40B4-BE49-F238E27FC236}">
                <a16:creationId xmlns="" xmlns:a16="http://schemas.microsoft.com/office/drawing/2014/main" id="{A5B8999E-BFE6-604D-A950-204DE89A323A}"/>
              </a:ext>
            </a:extLst>
          </p:cNvPr>
          <p:cNvCxnSpPr/>
          <p:nvPr/>
        </p:nvCxnSpPr>
        <p:spPr bwMode="auto">
          <a:xfrm flipH="1">
            <a:off x="3848057" y="3491208"/>
            <a:ext cx="508002" cy="34925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Straight Connector 299">
            <a:extLst>
              <a:ext uri="{FF2B5EF4-FFF2-40B4-BE49-F238E27FC236}">
                <a16:creationId xmlns="" xmlns:a16="http://schemas.microsoft.com/office/drawing/2014/main" id="{75740F6C-5159-C140-B602-34200789C066}"/>
              </a:ext>
            </a:extLst>
          </p:cNvPr>
          <p:cNvCxnSpPr/>
          <p:nvPr/>
        </p:nvCxnSpPr>
        <p:spPr bwMode="auto">
          <a:xfrm flipH="1">
            <a:off x="2939568" y="2874612"/>
            <a:ext cx="508002" cy="34925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5C99B0AA-49FB-1141-B5E4-D7232CDD5304}"/>
              </a:ext>
            </a:extLst>
          </p:cNvPr>
          <p:cNvGrpSpPr/>
          <p:nvPr/>
        </p:nvGrpSpPr>
        <p:grpSpPr>
          <a:xfrm>
            <a:off x="4858786" y="1645599"/>
            <a:ext cx="2712783" cy="1853712"/>
            <a:chOff x="-2170772" y="2784954"/>
            <a:chExt cx="2712783" cy="1853712"/>
          </a:xfrm>
        </p:grpSpPr>
        <p:sp>
          <p:nvSpPr>
            <p:cNvPr id="302" name="Freeform 2">
              <a:extLst>
                <a:ext uri="{FF2B5EF4-FFF2-40B4-BE49-F238E27FC236}">
                  <a16:creationId xmlns="" xmlns:a16="http://schemas.microsoft.com/office/drawing/2014/main" id="{4351A3A5-5128-274F-BA02-64D32768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="" xmlns:a16="http://schemas.microsoft.com/office/drawing/2014/main" id="{5EB4F7B4-C2F9-C744-BCB7-00FC4616248F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="" xmlns:a16="http://schemas.microsoft.com/office/drawing/2014/main" id="{2C001E14-39B1-4E4D-A67A-34C01450E3D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3" name="Group 327">
                  <a:extLst>
                    <a:ext uri="{FF2B5EF4-FFF2-40B4-BE49-F238E27FC236}">
                      <a16:creationId xmlns="" xmlns:a16="http://schemas.microsoft.com/office/drawing/2014/main" id="{39F81896-B728-4542-A517-E7DCF4992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="" xmlns:a16="http://schemas.microsoft.com/office/drawing/2014/main" id="{1386EAF9-3398-E046-9002-462E3E8B3B1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="" xmlns:a16="http://schemas.microsoft.com/office/drawing/2014/main" id="{2A59F36D-A6B3-1845-A26D-825CD3515B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="" xmlns:a16="http://schemas.microsoft.com/office/drawing/2014/main" id="{86DADEB3-A84E-BC49-AE2C-071EBE96019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 359">
                    <a:extLst>
                      <a:ext uri="{FF2B5EF4-FFF2-40B4-BE49-F238E27FC236}">
                        <a16:creationId xmlns="" xmlns:a16="http://schemas.microsoft.com/office/drawing/2014/main" id="{20547C29-4534-C844-BFC1-3746F636DD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Freeform 360">
                    <a:extLst>
                      <a:ext uri="{FF2B5EF4-FFF2-40B4-BE49-F238E27FC236}">
                        <a16:creationId xmlns="" xmlns:a16="http://schemas.microsoft.com/office/drawing/2014/main" id="{DC857207-4025-CA48-BEE4-F6F5A06FE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" name="Freeform 361">
                    <a:extLst>
                      <a:ext uri="{FF2B5EF4-FFF2-40B4-BE49-F238E27FC236}">
                        <a16:creationId xmlns="" xmlns:a16="http://schemas.microsoft.com/office/drawing/2014/main" id="{2E005F33-CCAA-AC45-A418-B835610388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3" name="Freeform 362">
                    <a:extLst>
                      <a:ext uri="{FF2B5EF4-FFF2-40B4-BE49-F238E27FC236}">
                        <a16:creationId xmlns="" xmlns:a16="http://schemas.microsoft.com/office/drawing/2014/main" id="{5771A3B9-1639-FF4E-8198-4AE86F3DB2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64" name="Straight Connector 363">
                    <a:extLst>
                      <a:ext uri="{FF2B5EF4-FFF2-40B4-BE49-F238E27FC236}">
                        <a16:creationId xmlns="" xmlns:a16="http://schemas.microsoft.com/office/drawing/2014/main" id="{9FC39B1A-492A-9541-9DC5-9B7204A27633}"/>
                      </a:ext>
                    </a:extLst>
                  </p:cNvPr>
                  <p:cNvCxnSpPr>
                    <a:endCxn id="35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65" name="Straight Connector 364">
                    <a:extLst>
                      <a:ext uri="{FF2B5EF4-FFF2-40B4-BE49-F238E27FC236}">
                        <a16:creationId xmlns="" xmlns:a16="http://schemas.microsoft.com/office/drawing/2014/main" id="{AADDF059-6DA7-9A46-B4F8-75F0EEDFD75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="" xmlns:a16="http://schemas.microsoft.com/office/drawing/2014/main" id="{07C92B92-327C-F240-9153-AF0F48DCA8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="" xmlns:a16="http://schemas.microsoft.com/office/drawing/2014/main" id="{BE7C3B54-F5E0-CE4B-A305-3CCBF8E6ED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TextBox 355">
                    <a:extLst>
                      <a:ext uri="{FF2B5EF4-FFF2-40B4-BE49-F238E27FC236}">
                        <a16:creationId xmlns="" xmlns:a16="http://schemas.microsoft.com/office/drawing/2014/main" id="{41042B66-DB3E-B844-A994-D647DF0D0BA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2b</a:t>
                    </a:r>
                  </a:p>
                </p:txBody>
              </p:sp>
            </p:grpSp>
          </p:grpSp>
          <p:grpSp>
            <p:nvGrpSpPr>
              <p:cNvPr id="305" name="Group 304">
                <a:extLst>
                  <a:ext uri="{FF2B5EF4-FFF2-40B4-BE49-F238E27FC236}">
                    <a16:creationId xmlns="" xmlns:a16="http://schemas.microsoft.com/office/drawing/2014/main" id="{94521824-A109-FC42-A88C-07A720A09CB8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40" name="Group 327">
                  <a:extLst>
                    <a:ext uri="{FF2B5EF4-FFF2-40B4-BE49-F238E27FC236}">
                      <a16:creationId xmlns="" xmlns:a16="http://schemas.microsoft.com/office/drawing/2014/main" id="{C6BE9DB2-4FEB-B04B-80CA-1A12C6D91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="" xmlns:a16="http://schemas.microsoft.com/office/drawing/2014/main" id="{9E59D841-331F-334E-8A00-DB7F043458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="" xmlns:a16="http://schemas.microsoft.com/office/drawing/2014/main" id="{82362D69-AADA-7046-9626-1B24DD78FC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="" xmlns:a16="http://schemas.microsoft.com/office/drawing/2014/main" id="{DA5257A0-113D-2647-BFB9-8F77EB110985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Freeform 346">
                    <a:extLst>
                      <a:ext uri="{FF2B5EF4-FFF2-40B4-BE49-F238E27FC236}">
                        <a16:creationId xmlns="" xmlns:a16="http://schemas.microsoft.com/office/drawing/2014/main" id="{B46A77BC-D229-D349-966D-8E44ACA3B0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Freeform 347">
                    <a:extLst>
                      <a:ext uri="{FF2B5EF4-FFF2-40B4-BE49-F238E27FC236}">
                        <a16:creationId xmlns="" xmlns:a16="http://schemas.microsoft.com/office/drawing/2014/main" id="{E2C2490B-931E-5E4F-8DEE-04AF94B8F3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Freeform 348">
                    <a:extLst>
                      <a:ext uri="{FF2B5EF4-FFF2-40B4-BE49-F238E27FC236}">
                        <a16:creationId xmlns="" xmlns:a16="http://schemas.microsoft.com/office/drawing/2014/main" id="{9015BF3D-C27E-FB42-9273-1B905C933D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Freeform 349">
                    <a:extLst>
                      <a:ext uri="{FF2B5EF4-FFF2-40B4-BE49-F238E27FC236}">
                        <a16:creationId xmlns="" xmlns:a16="http://schemas.microsoft.com/office/drawing/2014/main" id="{5CCC0015-A70F-704D-9D5D-FFE1446126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51" name="Straight Connector 350">
                    <a:extLst>
                      <a:ext uri="{FF2B5EF4-FFF2-40B4-BE49-F238E27FC236}">
                        <a16:creationId xmlns="" xmlns:a16="http://schemas.microsoft.com/office/drawing/2014/main" id="{F99F2909-0B49-1B4B-918D-2DE20CA844A4}"/>
                      </a:ext>
                    </a:extLst>
                  </p:cNvPr>
                  <p:cNvCxnSpPr>
                    <a:endCxn id="34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52" name="Straight Connector 351">
                    <a:extLst>
                      <a:ext uri="{FF2B5EF4-FFF2-40B4-BE49-F238E27FC236}">
                        <a16:creationId xmlns="" xmlns:a16="http://schemas.microsoft.com/office/drawing/2014/main" id="{F25DF1E2-3B76-3948-85FE-D47D1D99A8E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41" name="Group 340">
                  <a:extLst>
                    <a:ext uri="{FF2B5EF4-FFF2-40B4-BE49-F238E27FC236}">
                      <a16:creationId xmlns="" xmlns:a16="http://schemas.microsoft.com/office/drawing/2014/main" id="{E7693217-ABC3-924C-9914-3760B556CDF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="" xmlns:a16="http://schemas.microsoft.com/office/drawing/2014/main" id="{760C8DF4-9BF3-6449-BF76-C0EEAA998A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TextBox 342">
                    <a:extLst>
                      <a:ext uri="{FF2B5EF4-FFF2-40B4-BE49-F238E27FC236}">
                        <a16:creationId xmlns="" xmlns:a16="http://schemas.microsoft.com/office/drawing/2014/main" id="{890DC765-6A28-2F4C-97E7-DF12510FF8D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2d</a:t>
                    </a:r>
                  </a:p>
                </p:txBody>
              </p:sp>
            </p:grpSp>
          </p:grpSp>
          <p:grpSp>
            <p:nvGrpSpPr>
              <p:cNvPr id="306" name="Group 305">
                <a:extLst>
                  <a:ext uri="{FF2B5EF4-FFF2-40B4-BE49-F238E27FC236}">
                    <a16:creationId xmlns="" xmlns:a16="http://schemas.microsoft.com/office/drawing/2014/main" id="{66270917-608C-734F-BC55-2C1849361844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27" name="Group 327">
                  <a:extLst>
                    <a:ext uri="{FF2B5EF4-FFF2-40B4-BE49-F238E27FC236}">
                      <a16:creationId xmlns="" xmlns:a16="http://schemas.microsoft.com/office/drawing/2014/main" id="{9A7886E1-08EA-2E4B-837D-DA3595E2A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="" xmlns:a16="http://schemas.microsoft.com/office/drawing/2014/main" id="{532D9B14-44A1-744C-A2D7-BEEC1B4F859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="" xmlns:a16="http://schemas.microsoft.com/office/drawing/2014/main" id="{2A2EFB4A-13A5-AF41-8EEE-11C7F8D98C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="" xmlns:a16="http://schemas.microsoft.com/office/drawing/2014/main" id="{AF249073-E608-3E47-9680-EB2AB37E81C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reeform 333">
                    <a:extLst>
                      <a:ext uri="{FF2B5EF4-FFF2-40B4-BE49-F238E27FC236}">
                        <a16:creationId xmlns="" xmlns:a16="http://schemas.microsoft.com/office/drawing/2014/main" id="{8BB59055-7770-4047-9EE1-EF83E46481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Freeform 334">
                    <a:extLst>
                      <a:ext uri="{FF2B5EF4-FFF2-40B4-BE49-F238E27FC236}">
                        <a16:creationId xmlns="" xmlns:a16="http://schemas.microsoft.com/office/drawing/2014/main" id="{5A26CD9F-E13C-0C4C-938E-AA65DF8147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Freeform 335">
                    <a:extLst>
                      <a:ext uri="{FF2B5EF4-FFF2-40B4-BE49-F238E27FC236}">
                        <a16:creationId xmlns="" xmlns:a16="http://schemas.microsoft.com/office/drawing/2014/main" id="{78B4C77F-79CD-3C4E-AF1F-32FB232418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7" name="Freeform 336">
                    <a:extLst>
                      <a:ext uri="{FF2B5EF4-FFF2-40B4-BE49-F238E27FC236}">
                        <a16:creationId xmlns="" xmlns:a16="http://schemas.microsoft.com/office/drawing/2014/main" id="{89696CD5-A4A0-8B4B-80F3-354BD21342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38" name="Straight Connector 337">
                    <a:extLst>
                      <a:ext uri="{FF2B5EF4-FFF2-40B4-BE49-F238E27FC236}">
                        <a16:creationId xmlns="" xmlns:a16="http://schemas.microsoft.com/office/drawing/2014/main" id="{927A1379-7762-8244-94E4-858920C40ACB}"/>
                      </a:ext>
                    </a:extLst>
                  </p:cNvPr>
                  <p:cNvCxnSpPr>
                    <a:endCxn id="3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="" xmlns:a16="http://schemas.microsoft.com/office/drawing/2014/main" id="{0B73741F-7FDF-C443-94A9-9A198E98F2F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28" name="Group 327">
                  <a:extLst>
                    <a:ext uri="{FF2B5EF4-FFF2-40B4-BE49-F238E27FC236}">
                      <a16:creationId xmlns="" xmlns:a16="http://schemas.microsoft.com/office/drawing/2014/main" id="{4AFFC910-6AF2-B64C-9C64-F69CE3FB93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29" name="Oval 328">
                    <a:extLst>
                      <a:ext uri="{FF2B5EF4-FFF2-40B4-BE49-F238E27FC236}">
                        <a16:creationId xmlns="" xmlns:a16="http://schemas.microsoft.com/office/drawing/2014/main" id="{9795B1AE-6991-ED40-8FEC-1206327CE3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="" xmlns:a16="http://schemas.microsoft.com/office/drawing/2014/main" id="{14CB7C98-FD28-644B-95A1-43D21099296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2c</a:t>
                    </a:r>
                  </a:p>
                </p:txBody>
              </p:sp>
            </p:grpSp>
          </p:grpSp>
          <p:grpSp>
            <p:nvGrpSpPr>
              <p:cNvPr id="307" name="Group 306">
                <a:extLst>
                  <a:ext uri="{FF2B5EF4-FFF2-40B4-BE49-F238E27FC236}">
                    <a16:creationId xmlns="" xmlns:a16="http://schemas.microsoft.com/office/drawing/2014/main" id="{61F9CF47-C970-3A4C-B169-A7A52C552D23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4" name="Group 327">
                  <a:extLst>
                    <a:ext uri="{FF2B5EF4-FFF2-40B4-BE49-F238E27FC236}">
                      <a16:creationId xmlns="" xmlns:a16="http://schemas.microsoft.com/office/drawing/2014/main" id="{F9DED53C-AD56-274E-BB62-36141AAA2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8" name="Oval 317">
                    <a:extLst>
                      <a:ext uri="{FF2B5EF4-FFF2-40B4-BE49-F238E27FC236}">
                        <a16:creationId xmlns="" xmlns:a16="http://schemas.microsoft.com/office/drawing/2014/main" id="{B8CD06C3-9989-3C4E-8036-F46194FC0CC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="" xmlns:a16="http://schemas.microsoft.com/office/drawing/2014/main" id="{4F6344DE-C5D9-4A4C-9CB1-075FFAB59B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="" xmlns:a16="http://schemas.microsoft.com/office/drawing/2014/main" id="{670ED3B3-66E2-774A-A7A7-CE3A2C76ABC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="" xmlns:a16="http://schemas.microsoft.com/office/drawing/2014/main" id="{E7A204A3-9A7F-DC4A-B8B8-0FAEF5196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="" xmlns:a16="http://schemas.microsoft.com/office/drawing/2014/main" id="{AF9AFEA5-73B4-EF4A-8707-4381B9DFBD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="" xmlns:a16="http://schemas.microsoft.com/office/drawing/2014/main" id="{93181305-93BB-AC4D-A380-CAE9ACFB6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="" xmlns:a16="http://schemas.microsoft.com/office/drawing/2014/main" id="{D8235E85-E84C-6E40-9DA7-7CA36D31CA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="" xmlns:a16="http://schemas.microsoft.com/office/drawing/2014/main" id="{225D6CA1-32FC-2E47-8732-EECB0BA1104A}"/>
                      </a:ext>
                    </a:extLst>
                  </p:cNvPr>
                  <p:cNvCxnSpPr>
                    <a:endCxn id="32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="" xmlns:a16="http://schemas.microsoft.com/office/drawing/2014/main" id="{4927E673-C098-944A-9E84-A95844595AE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15" name="Group 314">
                  <a:extLst>
                    <a:ext uri="{FF2B5EF4-FFF2-40B4-BE49-F238E27FC236}">
                      <a16:creationId xmlns="" xmlns:a16="http://schemas.microsoft.com/office/drawing/2014/main" id="{BEECD35D-84C4-3643-97FF-88EC18C4AA5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="" xmlns:a16="http://schemas.microsoft.com/office/drawing/2014/main" id="{0CB91643-3AB0-EF44-A66B-3E3CA829D6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TextBox 316">
                    <a:extLst>
                      <a:ext uri="{FF2B5EF4-FFF2-40B4-BE49-F238E27FC236}">
                        <a16:creationId xmlns="" xmlns:a16="http://schemas.microsoft.com/office/drawing/2014/main" id="{4CC82E12-E89A-C344-82C9-B41338A31E4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2a</a:t>
                    </a:r>
                  </a:p>
                </p:txBody>
              </p:sp>
            </p:grpSp>
          </p:grpSp>
          <p:cxnSp>
            <p:nvCxnSpPr>
              <p:cNvPr id="308" name="Straight Connector 307">
                <a:extLst>
                  <a:ext uri="{FF2B5EF4-FFF2-40B4-BE49-F238E27FC236}">
                    <a16:creationId xmlns="" xmlns:a16="http://schemas.microsoft.com/office/drawing/2014/main" id="{F656A253-20CE-264C-9E80-23FEAE2DA887}"/>
                  </a:ext>
                </a:extLst>
              </p:cNvPr>
              <p:cNvCxnSpPr>
                <a:stCxn id="356" idx="2"/>
                <a:endCxn id="343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="" xmlns:a16="http://schemas.microsoft.com/office/drawing/2014/main" id="{9BBC00CC-6F0E-554D-ADC7-835539ABF18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Straight Connector 309">
                <a:extLst>
                  <a:ext uri="{FF2B5EF4-FFF2-40B4-BE49-F238E27FC236}">
                    <a16:creationId xmlns="" xmlns:a16="http://schemas.microsoft.com/office/drawing/2014/main" id="{D22A485A-5AA4-2040-84E6-0B9E613DC6E6}"/>
                  </a:ext>
                </a:extLst>
              </p:cNvPr>
              <p:cNvCxnSpPr>
                <a:stCxn id="35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1" name="Straight Connector 310">
                <a:extLst>
                  <a:ext uri="{FF2B5EF4-FFF2-40B4-BE49-F238E27FC236}">
                    <a16:creationId xmlns="" xmlns:a16="http://schemas.microsoft.com/office/drawing/2014/main" id="{E9173DF8-EE99-0449-BD86-9D6544D1795C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="" xmlns:a16="http://schemas.microsoft.com/office/drawing/2014/main" id="{2EF8F3EC-E56F-3547-BD73-8F94EC8AE371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="" xmlns:a16="http://schemas.microsoft.com/office/drawing/2014/main" id="{9336A5D6-EB76-7640-BE17-A08931A95FC6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6" name="Group 365">
            <a:extLst>
              <a:ext uri="{FF2B5EF4-FFF2-40B4-BE49-F238E27FC236}">
                <a16:creationId xmlns="" xmlns:a16="http://schemas.microsoft.com/office/drawing/2014/main" id="{B4E698C4-668E-A84B-AC9E-22D4308391D6}"/>
              </a:ext>
            </a:extLst>
          </p:cNvPr>
          <p:cNvGrpSpPr/>
          <p:nvPr/>
        </p:nvGrpSpPr>
        <p:grpSpPr>
          <a:xfrm>
            <a:off x="7530080" y="2464278"/>
            <a:ext cx="2712783" cy="1853712"/>
            <a:chOff x="-2170772" y="2784954"/>
            <a:chExt cx="2712783" cy="1853712"/>
          </a:xfrm>
        </p:grpSpPr>
        <p:sp>
          <p:nvSpPr>
            <p:cNvPr id="367" name="Freeform 2">
              <a:extLst>
                <a:ext uri="{FF2B5EF4-FFF2-40B4-BE49-F238E27FC236}">
                  <a16:creationId xmlns="" xmlns:a16="http://schemas.microsoft.com/office/drawing/2014/main" id="{8F50EDD4-41BC-C147-9045-1AC751DF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="" xmlns:a16="http://schemas.microsoft.com/office/drawing/2014/main" id="{CE6E1DFD-0E16-E34D-9119-4A1DD7CF4F56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="" xmlns:a16="http://schemas.microsoft.com/office/drawing/2014/main" id="{1E42DBB4-EF2A-1C4C-A0E4-0DF15571B339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18" name="Group 327">
                  <a:extLst>
                    <a:ext uri="{FF2B5EF4-FFF2-40B4-BE49-F238E27FC236}">
                      <a16:creationId xmlns="" xmlns:a16="http://schemas.microsoft.com/office/drawing/2014/main" id="{19D96760-368B-6A48-9D91-159071DDA1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22" name="Oval 421">
                    <a:extLst>
                      <a:ext uri="{FF2B5EF4-FFF2-40B4-BE49-F238E27FC236}">
                        <a16:creationId xmlns="" xmlns:a16="http://schemas.microsoft.com/office/drawing/2014/main" id="{7B9DB84B-120A-064F-90AA-33E8F782B83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="" xmlns:a16="http://schemas.microsoft.com/office/drawing/2014/main" id="{EB76D9E2-FD35-3C4A-9805-91BD642799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="" xmlns:a16="http://schemas.microsoft.com/office/drawing/2014/main" id="{5577FBB7-F58A-9E4E-A7CE-305D1FCDC7A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5" name="Freeform 424">
                    <a:extLst>
                      <a:ext uri="{FF2B5EF4-FFF2-40B4-BE49-F238E27FC236}">
                        <a16:creationId xmlns="" xmlns:a16="http://schemas.microsoft.com/office/drawing/2014/main" id="{1C1EE56B-F4CB-3648-849A-DE224C58F3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6" name="Freeform 425">
                    <a:extLst>
                      <a:ext uri="{FF2B5EF4-FFF2-40B4-BE49-F238E27FC236}">
                        <a16:creationId xmlns="" xmlns:a16="http://schemas.microsoft.com/office/drawing/2014/main" id="{0110F780-B9FA-F041-B863-73C0CDE9D9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7" name="Freeform 426">
                    <a:extLst>
                      <a:ext uri="{FF2B5EF4-FFF2-40B4-BE49-F238E27FC236}">
                        <a16:creationId xmlns="" xmlns:a16="http://schemas.microsoft.com/office/drawing/2014/main" id="{9F917B5B-289C-9A4A-9D65-33D3388814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8" name="Freeform 427">
                    <a:extLst>
                      <a:ext uri="{FF2B5EF4-FFF2-40B4-BE49-F238E27FC236}">
                        <a16:creationId xmlns="" xmlns:a16="http://schemas.microsoft.com/office/drawing/2014/main" id="{FCD5676C-4293-B04F-BBF1-E83F92FF5D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29" name="Straight Connector 428">
                    <a:extLst>
                      <a:ext uri="{FF2B5EF4-FFF2-40B4-BE49-F238E27FC236}">
                        <a16:creationId xmlns="" xmlns:a16="http://schemas.microsoft.com/office/drawing/2014/main" id="{B3CBECA1-2E96-354A-97C9-2FD64216B13D}"/>
                      </a:ext>
                    </a:extLst>
                  </p:cNvPr>
                  <p:cNvCxnSpPr>
                    <a:endCxn id="42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="" xmlns:a16="http://schemas.microsoft.com/office/drawing/2014/main" id="{935CF34B-5A5D-6145-AE19-0AFDC9C54A7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="" xmlns:a16="http://schemas.microsoft.com/office/drawing/2014/main" id="{05955716-39AA-6741-8048-0B0D7E88B57C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20" name="Oval 419">
                    <a:extLst>
                      <a:ext uri="{FF2B5EF4-FFF2-40B4-BE49-F238E27FC236}">
                        <a16:creationId xmlns="" xmlns:a16="http://schemas.microsoft.com/office/drawing/2014/main" id="{0E8F3993-0540-5547-B15B-A836DEF2B6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1" name="TextBox 420">
                    <a:extLst>
                      <a:ext uri="{FF2B5EF4-FFF2-40B4-BE49-F238E27FC236}">
                        <a16:creationId xmlns="" xmlns:a16="http://schemas.microsoft.com/office/drawing/2014/main" id="{589E1890-262F-CB4E-8BA9-F32E8C01FDB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3b</a:t>
                    </a:r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="" xmlns:a16="http://schemas.microsoft.com/office/drawing/2014/main" id="{C389C532-9F6C-B24E-8007-07DB1970A42B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05" name="Group 327">
                  <a:extLst>
                    <a:ext uri="{FF2B5EF4-FFF2-40B4-BE49-F238E27FC236}">
                      <a16:creationId xmlns="" xmlns:a16="http://schemas.microsoft.com/office/drawing/2014/main" id="{99E58A91-86E0-9A41-AD32-47399AFE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="" xmlns:a16="http://schemas.microsoft.com/office/drawing/2014/main" id="{8237784B-2EBF-4347-9D1C-A66B4C95097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="" xmlns:a16="http://schemas.microsoft.com/office/drawing/2014/main" id="{ED8D8D24-2794-CF46-9A3D-E1E6A0BF7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="" xmlns:a16="http://schemas.microsoft.com/office/drawing/2014/main" id="{D1D297FB-D32F-C74F-AFB4-F3DB416FDCE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 411">
                    <a:extLst>
                      <a:ext uri="{FF2B5EF4-FFF2-40B4-BE49-F238E27FC236}">
                        <a16:creationId xmlns="" xmlns:a16="http://schemas.microsoft.com/office/drawing/2014/main" id="{83D53016-C228-4D46-902B-99277D1B2E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 412">
                    <a:extLst>
                      <a:ext uri="{FF2B5EF4-FFF2-40B4-BE49-F238E27FC236}">
                        <a16:creationId xmlns="" xmlns:a16="http://schemas.microsoft.com/office/drawing/2014/main" id="{0F276182-0590-F149-BCBF-849757E26E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Freeform 413">
                    <a:extLst>
                      <a:ext uri="{FF2B5EF4-FFF2-40B4-BE49-F238E27FC236}">
                        <a16:creationId xmlns="" xmlns:a16="http://schemas.microsoft.com/office/drawing/2014/main" id="{6F6D8CA7-D49D-3A43-8B1F-417701FB70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Freeform 414">
                    <a:extLst>
                      <a:ext uri="{FF2B5EF4-FFF2-40B4-BE49-F238E27FC236}">
                        <a16:creationId xmlns="" xmlns:a16="http://schemas.microsoft.com/office/drawing/2014/main" id="{C1D501FE-0FE1-EE49-8EA6-95466D1E31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16" name="Straight Connector 415">
                    <a:extLst>
                      <a:ext uri="{FF2B5EF4-FFF2-40B4-BE49-F238E27FC236}">
                        <a16:creationId xmlns="" xmlns:a16="http://schemas.microsoft.com/office/drawing/2014/main" id="{5705EF95-285C-AA45-B0FD-2D7A910CC0C1}"/>
                      </a:ext>
                    </a:extLst>
                  </p:cNvPr>
                  <p:cNvCxnSpPr>
                    <a:endCxn id="41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17" name="Straight Connector 416">
                    <a:extLst>
                      <a:ext uri="{FF2B5EF4-FFF2-40B4-BE49-F238E27FC236}">
                        <a16:creationId xmlns="" xmlns:a16="http://schemas.microsoft.com/office/drawing/2014/main" id="{2E1F92CC-8093-4749-9295-047AD38EBB1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="" xmlns:a16="http://schemas.microsoft.com/office/drawing/2014/main" id="{37953D0B-1ABB-C94A-A13F-249DB103CAF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="" xmlns:a16="http://schemas.microsoft.com/office/drawing/2014/main" id="{27520DAF-20CE-F441-96B5-A8F0348576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8" name="TextBox 407">
                    <a:extLst>
                      <a:ext uri="{FF2B5EF4-FFF2-40B4-BE49-F238E27FC236}">
                        <a16:creationId xmlns="" xmlns:a16="http://schemas.microsoft.com/office/drawing/2014/main" id="{6D313AC0-5B65-FC40-8291-21F4275225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3d</a:t>
                    </a:r>
                  </a:p>
                </p:txBody>
              </p: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="" xmlns:a16="http://schemas.microsoft.com/office/drawing/2014/main" id="{9C70624D-098A-B244-9077-1AB9C396702D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92" name="Group 327">
                  <a:extLst>
                    <a:ext uri="{FF2B5EF4-FFF2-40B4-BE49-F238E27FC236}">
                      <a16:creationId xmlns="" xmlns:a16="http://schemas.microsoft.com/office/drawing/2014/main" id="{15B98BC7-5F33-9741-A19A-C843F4EA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96" name="Oval 395">
                    <a:extLst>
                      <a:ext uri="{FF2B5EF4-FFF2-40B4-BE49-F238E27FC236}">
                        <a16:creationId xmlns="" xmlns:a16="http://schemas.microsoft.com/office/drawing/2014/main" id="{0F602CB5-B70C-E641-B962-E34B26BC6DB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="" xmlns:a16="http://schemas.microsoft.com/office/drawing/2014/main" id="{B0B57F5B-5412-D243-A2B3-6566D084C2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="" xmlns:a16="http://schemas.microsoft.com/office/drawing/2014/main" id="{B70585CA-1DC4-964B-8CD8-05EE5B91EDD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9" name="Freeform 398">
                    <a:extLst>
                      <a:ext uri="{FF2B5EF4-FFF2-40B4-BE49-F238E27FC236}">
                        <a16:creationId xmlns="" xmlns:a16="http://schemas.microsoft.com/office/drawing/2014/main" id="{DBD27553-16D1-8C4E-9179-556CD325F9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0" name="Freeform 399">
                    <a:extLst>
                      <a:ext uri="{FF2B5EF4-FFF2-40B4-BE49-F238E27FC236}">
                        <a16:creationId xmlns="" xmlns:a16="http://schemas.microsoft.com/office/drawing/2014/main" id="{086B7346-EF73-D14E-AA39-8A6B845E75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1" name="Freeform 400">
                    <a:extLst>
                      <a:ext uri="{FF2B5EF4-FFF2-40B4-BE49-F238E27FC236}">
                        <a16:creationId xmlns="" xmlns:a16="http://schemas.microsoft.com/office/drawing/2014/main" id="{6AD559A5-4712-BA4A-A512-99D60F0791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2" name="Freeform 401">
                    <a:extLst>
                      <a:ext uri="{FF2B5EF4-FFF2-40B4-BE49-F238E27FC236}">
                        <a16:creationId xmlns="" xmlns:a16="http://schemas.microsoft.com/office/drawing/2014/main" id="{94F5FA38-66E3-6F4F-AA3E-6FD2FB5AF5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03" name="Straight Connector 402">
                    <a:extLst>
                      <a:ext uri="{FF2B5EF4-FFF2-40B4-BE49-F238E27FC236}">
                        <a16:creationId xmlns="" xmlns:a16="http://schemas.microsoft.com/office/drawing/2014/main" id="{6CC5B9EB-41AA-7448-8F27-EB917271F59F}"/>
                      </a:ext>
                    </a:extLst>
                  </p:cNvPr>
                  <p:cNvCxnSpPr>
                    <a:endCxn id="39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="" xmlns:a16="http://schemas.microsoft.com/office/drawing/2014/main" id="{E783ACFF-A16A-2247-94A8-A25FE4F16F4D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93" name="Group 392">
                  <a:extLst>
                    <a:ext uri="{FF2B5EF4-FFF2-40B4-BE49-F238E27FC236}">
                      <a16:creationId xmlns="" xmlns:a16="http://schemas.microsoft.com/office/drawing/2014/main" id="{231470FB-F7D4-4A4A-87D4-61739203FF2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94" name="Oval 393">
                    <a:extLst>
                      <a:ext uri="{FF2B5EF4-FFF2-40B4-BE49-F238E27FC236}">
                        <a16:creationId xmlns="" xmlns:a16="http://schemas.microsoft.com/office/drawing/2014/main" id="{084834AF-E8D6-9044-A221-3DF5D73245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TextBox 394">
                    <a:extLst>
                      <a:ext uri="{FF2B5EF4-FFF2-40B4-BE49-F238E27FC236}">
                        <a16:creationId xmlns="" xmlns:a16="http://schemas.microsoft.com/office/drawing/2014/main" id="{A70B5A42-B674-BE45-8819-B3A0C856DE2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3c</a:t>
                    </a: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="" xmlns:a16="http://schemas.microsoft.com/office/drawing/2014/main" id="{EBDA0941-6188-F94C-BAAF-E8BE5AECBD9B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79" name="Group 327">
                  <a:extLst>
                    <a:ext uri="{FF2B5EF4-FFF2-40B4-BE49-F238E27FC236}">
                      <a16:creationId xmlns="" xmlns:a16="http://schemas.microsoft.com/office/drawing/2014/main" id="{665FAE86-DDA2-E943-A79F-3332C3F59D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3" name="Oval 382">
                    <a:extLst>
                      <a:ext uri="{FF2B5EF4-FFF2-40B4-BE49-F238E27FC236}">
                        <a16:creationId xmlns="" xmlns:a16="http://schemas.microsoft.com/office/drawing/2014/main" id="{10608A40-AF9C-7E42-B440-3D5C185F8F4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="" xmlns:a16="http://schemas.microsoft.com/office/drawing/2014/main" id="{B47D6D27-54FB-1247-92F3-B6372E3913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="" xmlns:a16="http://schemas.microsoft.com/office/drawing/2014/main" id="{C0B95F0F-B3AE-CA44-A688-0C1986119A0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eform 385">
                    <a:extLst>
                      <a:ext uri="{FF2B5EF4-FFF2-40B4-BE49-F238E27FC236}">
                        <a16:creationId xmlns="" xmlns:a16="http://schemas.microsoft.com/office/drawing/2014/main" id="{33AA2C8C-5C10-2F4E-887F-17B7696460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eform 386">
                    <a:extLst>
                      <a:ext uri="{FF2B5EF4-FFF2-40B4-BE49-F238E27FC236}">
                        <a16:creationId xmlns="" xmlns:a16="http://schemas.microsoft.com/office/drawing/2014/main" id="{5F9196CA-FAD0-6942-8893-CC3E165ABB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eform 387">
                    <a:extLst>
                      <a:ext uri="{FF2B5EF4-FFF2-40B4-BE49-F238E27FC236}">
                        <a16:creationId xmlns="" xmlns:a16="http://schemas.microsoft.com/office/drawing/2014/main" id="{9D5EE819-D99D-B548-BB91-262CCD86F8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eform 388">
                    <a:extLst>
                      <a:ext uri="{FF2B5EF4-FFF2-40B4-BE49-F238E27FC236}">
                        <a16:creationId xmlns="" xmlns:a16="http://schemas.microsoft.com/office/drawing/2014/main" id="{B8FA780E-A164-5B48-A0E5-58E4AE9249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90" name="Straight Connector 389">
                    <a:extLst>
                      <a:ext uri="{FF2B5EF4-FFF2-40B4-BE49-F238E27FC236}">
                        <a16:creationId xmlns="" xmlns:a16="http://schemas.microsoft.com/office/drawing/2014/main" id="{BD021C86-0683-294D-A1F0-C9E45B200A32}"/>
                      </a:ext>
                    </a:extLst>
                  </p:cNvPr>
                  <p:cNvCxnSpPr>
                    <a:endCxn id="38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="" xmlns:a16="http://schemas.microsoft.com/office/drawing/2014/main" id="{E141CDA7-AB94-1847-A09B-9BDEC5B999C4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80" name="Group 379">
                  <a:extLst>
                    <a:ext uri="{FF2B5EF4-FFF2-40B4-BE49-F238E27FC236}">
                      <a16:creationId xmlns="" xmlns:a16="http://schemas.microsoft.com/office/drawing/2014/main" id="{0BB72601-3183-F246-9A0B-2D48AA8ED500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81" name="Oval 380">
                    <a:extLst>
                      <a:ext uri="{FF2B5EF4-FFF2-40B4-BE49-F238E27FC236}">
                        <a16:creationId xmlns="" xmlns:a16="http://schemas.microsoft.com/office/drawing/2014/main" id="{DAB133BC-FF9E-FA43-A4F7-D92612BE3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2" name="TextBox 381">
                    <a:extLst>
                      <a:ext uri="{FF2B5EF4-FFF2-40B4-BE49-F238E27FC236}">
                        <a16:creationId xmlns="" xmlns:a16="http://schemas.microsoft.com/office/drawing/2014/main" id="{C301D58D-4755-AD47-A651-655BBEF183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3a</a:t>
                    </a:r>
                  </a:p>
                </p:txBody>
              </p:sp>
            </p:grpSp>
          </p:grpSp>
          <p:cxnSp>
            <p:nvCxnSpPr>
              <p:cNvPr id="373" name="Straight Connector 372">
                <a:extLst>
                  <a:ext uri="{FF2B5EF4-FFF2-40B4-BE49-F238E27FC236}">
                    <a16:creationId xmlns="" xmlns:a16="http://schemas.microsoft.com/office/drawing/2014/main" id="{9A1DF12C-66C0-744B-913D-868AA8CB022D}"/>
                  </a:ext>
                </a:extLst>
              </p:cNvPr>
              <p:cNvCxnSpPr>
                <a:stCxn id="421" idx="2"/>
                <a:endCxn id="40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="" xmlns:a16="http://schemas.microsoft.com/office/drawing/2014/main" id="{9019AE42-AAC5-DB4C-9F68-FD0133EDF5F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" name="Straight Connector 374">
                <a:extLst>
                  <a:ext uri="{FF2B5EF4-FFF2-40B4-BE49-F238E27FC236}">
                    <a16:creationId xmlns="" xmlns:a16="http://schemas.microsoft.com/office/drawing/2014/main" id="{819AAA66-3D17-9E49-A9F2-7B012117B9BE}"/>
                  </a:ext>
                </a:extLst>
              </p:cNvPr>
              <p:cNvCxnSpPr>
                <a:stCxn id="42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="" xmlns:a16="http://schemas.microsoft.com/office/drawing/2014/main" id="{B5D58B47-FCD5-3545-B262-C438BEEA9398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="" xmlns:a16="http://schemas.microsoft.com/office/drawing/2014/main" id="{9D1A1ACC-C681-BA4E-A2E3-2C6C71834A9D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8" name="Straight Connector 377">
                <a:extLst>
                  <a:ext uri="{FF2B5EF4-FFF2-40B4-BE49-F238E27FC236}">
                    <a16:creationId xmlns="" xmlns:a16="http://schemas.microsoft.com/office/drawing/2014/main" id="{2222DD7C-E585-7B4F-9112-7512986C239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431" name="Straight Connector 430">
            <a:extLst>
              <a:ext uri="{FF2B5EF4-FFF2-40B4-BE49-F238E27FC236}">
                <a16:creationId xmlns="" xmlns:a16="http://schemas.microsoft.com/office/drawing/2014/main" id="{24F07CA7-5B75-564A-BC27-B6FFE9642DC4}"/>
              </a:ext>
            </a:extLst>
          </p:cNvPr>
          <p:cNvCxnSpPr/>
          <p:nvPr/>
        </p:nvCxnSpPr>
        <p:spPr bwMode="auto">
          <a:xfrm flipH="1">
            <a:off x="4711988" y="2705105"/>
            <a:ext cx="495463" cy="495451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Straight Connector 431">
            <a:extLst>
              <a:ext uri="{FF2B5EF4-FFF2-40B4-BE49-F238E27FC236}">
                <a16:creationId xmlns="" xmlns:a16="http://schemas.microsoft.com/office/drawing/2014/main" id="{9FF439ED-263B-C24E-94AF-EE4EE36210C4}"/>
              </a:ext>
            </a:extLst>
          </p:cNvPr>
          <p:cNvCxnSpPr>
            <a:endCxn id="331" idx="7"/>
          </p:cNvCxnSpPr>
          <p:nvPr/>
        </p:nvCxnSpPr>
        <p:spPr bwMode="auto">
          <a:xfrm flipH="1" flipV="1">
            <a:off x="7345281" y="2689306"/>
            <a:ext cx="498946" cy="573893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TextBox 432">
            <a:extLst>
              <a:ext uri="{FF2B5EF4-FFF2-40B4-BE49-F238E27FC236}">
                <a16:creationId xmlns="" xmlns:a16="http://schemas.microsoft.com/office/drawing/2014/main" id="{C24A3C6B-68F8-6E44-9DD7-953428A63071}"/>
              </a:ext>
            </a:extLst>
          </p:cNvPr>
          <p:cNvSpPr txBox="1"/>
          <p:nvPr/>
        </p:nvSpPr>
        <p:spPr>
          <a:xfrm>
            <a:off x="5926240" y="3607892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2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="" xmlns:a16="http://schemas.microsoft.com/office/drawing/2014/main" id="{17760C06-DAEA-6243-AA80-83E56D44BFA9}"/>
              </a:ext>
            </a:extLst>
          </p:cNvPr>
          <p:cNvSpPr txBox="1"/>
          <p:nvPr/>
        </p:nvSpPr>
        <p:spPr>
          <a:xfrm>
            <a:off x="8597533" y="4364108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3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="" xmlns:a16="http://schemas.microsoft.com/office/drawing/2014/main" id="{6F41EED2-8B55-514F-83D4-8FFF6CD74049}"/>
              </a:ext>
            </a:extLst>
          </p:cNvPr>
          <p:cNvSpPr txBox="1"/>
          <p:nvPr/>
        </p:nvSpPr>
        <p:spPr>
          <a:xfrm>
            <a:off x="3316617" y="4308296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1</a:t>
            </a:r>
          </a:p>
        </p:txBody>
      </p:sp>
      <p:grpSp>
        <p:nvGrpSpPr>
          <p:cNvPr id="436" name="Group 435">
            <a:extLst>
              <a:ext uri="{FF2B5EF4-FFF2-40B4-BE49-F238E27FC236}">
                <a16:creationId xmlns="" xmlns:a16="http://schemas.microsoft.com/office/drawing/2014/main" id="{A18A75F7-048B-F746-9AC4-6012DBA7876A}"/>
              </a:ext>
            </a:extLst>
          </p:cNvPr>
          <p:cNvGrpSpPr/>
          <p:nvPr/>
        </p:nvGrpSpPr>
        <p:grpSpPr>
          <a:xfrm>
            <a:off x="2711421" y="2143251"/>
            <a:ext cx="6465899" cy="3959125"/>
            <a:chOff x="1020408" y="2368720"/>
            <a:chExt cx="6465899" cy="3959125"/>
          </a:xfrm>
        </p:grpSpPr>
        <p:grpSp>
          <p:nvGrpSpPr>
            <p:cNvPr id="437" name="Group 436">
              <a:extLst>
                <a:ext uri="{FF2B5EF4-FFF2-40B4-BE49-F238E27FC236}">
                  <a16:creationId xmlns="" xmlns:a16="http://schemas.microsoft.com/office/drawing/2014/main" id="{A53AC2EB-91C2-F746-B123-4DDFF13D1D57}"/>
                </a:ext>
              </a:extLst>
            </p:cNvPr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439" name="Group 438">
                <a:extLst>
                  <a:ext uri="{FF2B5EF4-FFF2-40B4-BE49-F238E27FC236}">
                    <a16:creationId xmlns="" xmlns:a16="http://schemas.microsoft.com/office/drawing/2014/main" id="{8CDE828F-A571-994C-B96F-B66021FD9E95}"/>
                  </a:ext>
                </a:extLst>
              </p:cNvPr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45" name="Group 327">
                  <a:extLst>
                    <a:ext uri="{FF2B5EF4-FFF2-40B4-BE49-F238E27FC236}">
                      <a16:creationId xmlns="" xmlns:a16="http://schemas.microsoft.com/office/drawing/2014/main" id="{7DB507C2-899A-2A48-A472-076F2BBF58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="" xmlns:a16="http://schemas.microsoft.com/office/drawing/2014/main" id="{F63A2817-46A6-F443-AC44-F44A7ECB9F8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="" xmlns:a16="http://schemas.microsoft.com/office/drawing/2014/main" id="{64F9A520-9DD5-934F-9649-C563057A3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="" xmlns:a16="http://schemas.microsoft.com/office/drawing/2014/main" id="{172E238D-4B7E-9B43-B5DC-B60FD87DB9D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2" name="Freeform 451">
                    <a:extLst>
                      <a:ext uri="{FF2B5EF4-FFF2-40B4-BE49-F238E27FC236}">
                        <a16:creationId xmlns="" xmlns:a16="http://schemas.microsoft.com/office/drawing/2014/main" id="{E0151430-1B7A-8F4A-A43D-E8A0573B17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3" name="Freeform 452">
                    <a:extLst>
                      <a:ext uri="{FF2B5EF4-FFF2-40B4-BE49-F238E27FC236}">
                        <a16:creationId xmlns="" xmlns:a16="http://schemas.microsoft.com/office/drawing/2014/main" id="{3699656C-ED01-8044-A2A9-9CCB143DA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Freeform 453">
                    <a:extLst>
                      <a:ext uri="{FF2B5EF4-FFF2-40B4-BE49-F238E27FC236}">
                        <a16:creationId xmlns="" xmlns:a16="http://schemas.microsoft.com/office/drawing/2014/main" id="{B02D3E38-4A22-CD40-AA98-AF5DEB5D7A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5" name="Freeform 454">
                    <a:extLst>
                      <a:ext uri="{FF2B5EF4-FFF2-40B4-BE49-F238E27FC236}">
                        <a16:creationId xmlns="" xmlns:a16="http://schemas.microsoft.com/office/drawing/2014/main" id="{C8AD0F66-DCC0-C248-AC18-4163E0911E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="" xmlns:a16="http://schemas.microsoft.com/office/drawing/2014/main" id="{4E8CAF2A-B68B-0342-8DB8-CEFAA26C7ACD}"/>
                      </a:ext>
                    </a:extLst>
                  </p:cNvPr>
                  <p:cNvCxnSpPr>
                    <a:endCxn id="4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="" xmlns:a16="http://schemas.microsoft.com/office/drawing/2014/main" id="{79808F3B-5338-CA4C-BB20-72DFD3FC58F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46" name="Group 445">
                  <a:extLst>
                    <a:ext uri="{FF2B5EF4-FFF2-40B4-BE49-F238E27FC236}">
                      <a16:creationId xmlns="" xmlns:a16="http://schemas.microsoft.com/office/drawing/2014/main" id="{F7834A01-840C-9641-A3E4-C59BA2DC7FC8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447" name="Oval 446">
                    <a:extLst>
                      <a:ext uri="{FF2B5EF4-FFF2-40B4-BE49-F238E27FC236}">
                        <a16:creationId xmlns="" xmlns:a16="http://schemas.microsoft.com/office/drawing/2014/main" id="{2A7E029A-75F0-614A-B5E8-B87AD51B8B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8" name="TextBox 447">
                    <a:extLst>
                      <a:ext uri="{FF2B5EF4-FFF2-40B4-BE49-F238E27FC236}">
                        <a16:creationId xmlns="" xmlns:a16="http://schemas.microsoft.com/office/drawing/2014/main" id="{28310241-BB7D-9A48-BD30-785C2A40B6C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1c</a:t>
                    </a:r>
                  </a:p>
                </p:txBody>
              </p:sp>
            </p:grpSp>
          </p:grpSp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6A304910-8754-7E45-BA14-8F35CB53B700}"/>
                  </a:ext>
                </a:extLst>
              </p:cNvPr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="" xmlns:a16="http://schemas.microsoft.com/office/drawing/2014/main" id="{B5398DB6-00AC-E84B-8FC3-AB4E80C61FCA}"/>
                  </a:ext>
                </a:extLst>
              </p:cNvPr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4B6D0F25-82B6-4449-8E73-0F9B6AEF718E}"/>
                  </a:ext>
                </a:extLst>
              </p:cNvPr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="" xmlns:a16="http://schemas.microsoft.com/office/drawing/2014/main" id="{7858B7DD-439C-5A4F-AA12-2ADB525BD534}"/>
                  </a:ext>
                </a:extLst>
              </p:cNvPr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∂</a:t>
                </a: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12D4F31E-B8A4-8546-AEBC-539E1FA703F2}"/>
                  </a:ext>
                </a:extLst>
              </p:cNvPr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∂</a:t>
                </a:r>
              </a:p>
            </p:txBody>
          </p:sp>
        </p:grpSp>
        <p:sp>
          <p:nvSpPr>
            <p:cNvPr id="438" name="TextBox 437">
              <a:extLst>
                <a:ext uri="{FF2B5EF4-FFF2-40B4-BE49-F238E27FC236}">
                  <a16:creationId xmlns="" xmlns:a16="http://schemas.microsoft.com/office/drawing/2014/main" id="{B1D970B4-50AC-DE42-A103-DADA8DD74EC8}"/>
                </a:ext>
              </a:extLst>
            </p:cNvPr>
            <p:cNvSpPr txBox="1"/>
            <p:nvPr/>
          </p:nvSpPr>
          <p:spPr>
            <a:xfrm>
              <a:off x="2018143" y="5692792"/>
              <a:ext cx="546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gateway routers run both eBGP and iBGP protocols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898965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91"/>
            <a:ext cx="11249416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different Intra-, Inter-AS routing ?</a:t>
            </a:r>
            <a:r>
              <a:rPr lang="en-US" sz="6000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9512" y="64490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="" xmlns:a16="http://schemas.microsoft.com/office/drawing/2014/main" id="{4AB976E8-5353-7C49-BF7F-4718E1D40008}"/>
              </a:ext>
            </a:extLst>
          </p:cNvPr>
          <p:cNvSpPr txBox="1">
            <a:spLocks noChangeArrowheads="1"/>
          </p:cNvSpPr>
          <p:nvPr/>
        </p:nvSpPr>
        <p:spPr>
          <a:xfrm>
            <a:off x="952500" y="1421534"/>
            <a:ext cx="103186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policy: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460375" indent="-223838"/>
            <a:r>
              <a:rPr lang="en-US" dirty="0"/>
              <a:t>inter-AS: admin wants control over how its traffic routed, </a:t>
            </a:r>
            <a:r>
              <a:rPr lang="en-US" b="1" dirty="0"/>
              <a:t>who routes through its network </a:t>
            </a:r>
          </a:p>
          <a:p>
            <a:pPr marL="460375" indent="-223838"/>
            <a:r>
              <a:rPr lang="en-US" dirty="0"/>
              <a:t>intra-AS: single admin, so policy less of an issue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scale:</a:t>
            </a:r>
            <a:endParaRPr lang="en-US" dirty="0">
              <a:solidFill>
                <a:srgbClr val="C00000"/>
              </a:solidFill>
            </a:endParaRPr>
          </a:p>
          <a:p>
            <a:pPr marL="460375" indent="-223838"/>
            <a:r>
              <a:rPr lang="en-US" dirty="0"/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performance: </a:t>
            </a:r>
          </a:p>
          <a:p>
            <a:pPr marL="460375" indent="-223838"/>
            <a:r>
              <a:rPr lang="en-US" dirty="0"/>
              <a:t>intra-AS: can focus on performance</a:t>
            </a:r>
          </a:p>
          <a:p>
            <a:pPr marL="460375" indent="-223838"/>
            <a:r>
              <a:rPr lang="en-US" dirty="0"/>
              <a:t>inter-AS: policy dominates over performance</a:t>
            </a:r>
          </a:p>
        </p:txBody>
      </p:sp>
    </p:spTree>
    <p:extLst>
      <p:ext uri="{BB962C8B-B14F-4D97-AF65-F5344CB8AC3E}">
        <p14:creationId xmlns="" xmlns:p14="http://schemas.microsoft.com/office/powerpoint/2010/main" val="4277662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323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 control plane: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control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traditional routing algorithms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SDN controllers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management, configuration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934" y="1602070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en-US" sz="3200" dirty="0"/>
              <a:t>instantiation, implementation in the Internet:</a:t>
            </a:r>
          </a:p>
          <a:p>
            <a:pPr lvl="1"/>
            <a:r>
              <a:rPr lang="en-US" sz="2800" dirty="0"/>
              <a:t>OSPF, BGP</a:t>
            </a:r>
          </a:p>
          <a:p>
            <a:pPr lvl="1"/>
            <a:r>
              <a:rPr lang="en-US" sz="2800" dirty="0"/>
              <a:t>OpenFlow, ODL and ONOS controllers</a:t>
            </a:r>
          </a:p>
          <a:p>
            <a:pPr lvl="1"/>
            <a:r>
              <a:rPr lang="en-US" sz="2800" dirty="0" smtClean="0"/>
              <a:t>SNMP</a:t>
            </a:r>
            <a:r>
              <a:rPr lang="en-US" sz="2800" dirty="0"/>
              <a:t>, YANG/NETCONF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20951948-B008-E644-A413-AF8F2E6F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3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90513"/>
            <a:r>
              <a:rPr lang="en-US" sz="3200" dirty="0"/>
              <a:t>Internet network layer: historically implemented via distributed, per-router control approach</a:t>
            </a:r>
            <a:r>
              <a:rPr lang="en-US" dirty="0"/>
              <a:t>:</a:t>
            </a:r>
          </a:p>
          <a:p>
            <a:pPr lvl="1"/>
            <a:r>
              <a:rPr lang="en-US" sz="2800" i="1" dirty="0">
                <a:solidFill>
                  <a:srgbClr val="000090"/>
                </a:solidFill>
              </a:rPr>
              <a:t>monolithic</a:t>
            </a:r>
            <a:r>
              <a:rPr lang="en-US" sz="2800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/>
            <a:r>
              <a:rPr lang="en-US" sz="2800" dirty="0"/>
              <a:t>different “middleboxes” for different network layer functions: firewalls, load balancers, NAT boxes, ..</a:t>
            </a:r>
          </a:p>
          <a:p>
            <a:pPr indent="-290513"/>
            <a:r>
              <a:rPr lang="en-US" sz="3200" dirty="0"/>
              <a:t>~2005: renewed interest in rethinking network control plane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1295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=""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1106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 to computer forwarding tables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=""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=""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=""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=""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=""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=""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=""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=""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=""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=""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=""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=""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=""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=""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=""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=""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=""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=""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=""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=""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=""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=""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=""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=""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=""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=""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=""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=""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=""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=""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=""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=""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=""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=""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=""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=""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=""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=""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=""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=""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=""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=""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=""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=""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=""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=""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=""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=""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=""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=""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=""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=""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=""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=""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=""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=""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=""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=""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=""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=""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=""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=""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=""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=""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=""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=""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=""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=""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=""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=""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=""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=""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=""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=""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=""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=""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=""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=""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=""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=""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=""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=""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=""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=""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=""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=""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=""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=""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=""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=""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=""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=""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=""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=""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=""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=""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=""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=""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=""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=""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=""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=""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=""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=""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=""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=""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=""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=""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=""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=""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=""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=""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=""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=""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=""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=""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=""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=""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=""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=""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=""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=""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=""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=""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=""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=""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=""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=""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=""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=""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=""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=""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=""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=""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=""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=""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=""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=""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=""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=""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=""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=""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=""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=""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=""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=""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=""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=""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=""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=""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=""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=""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=""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=""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=""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=""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=""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=""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=""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=""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=""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=""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=""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=""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=""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=""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=""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=""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=""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=""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=""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=""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=""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=""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=""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=""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=""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=""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=""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=""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=""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=""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=""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=""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=""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=""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=""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=""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=""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=""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=""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=""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=""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=""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=""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=""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=""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=""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=""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=""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=""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=""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=""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=""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=""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6" name="Slide Number Placeholder 4">
            <a:extLst>
              <a:ext uri="{FF2B5EF4-FFF2-40B4-BE49-F238E27FC236}">
                <a16:creationId xmlns="" xmlns:a16="http://schemas.microsoft.com/office/drawing/2014/main" id="{ED6517D9-F18B-5447-8ABE-90D9847B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4-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65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=""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=""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=""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=""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=""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=""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=""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=""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=""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=""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=""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=""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=""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=""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=""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=""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=""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=""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=""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=""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=""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=""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=""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=""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=""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=""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=""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=""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=""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=""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=""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=""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=""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=""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=""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=""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=""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=""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=""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=""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=""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=""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=""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=""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=""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=""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=""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=""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=""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=""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=""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=""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=""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=""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=""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=""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=""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=""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=""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=""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=""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=""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=""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=""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=""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=""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=""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=""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=""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=""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=""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=""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=""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=""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=""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=""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=""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=""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=""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=""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=""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=""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=""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=""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=""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=""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=""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=""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=""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=""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=""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=""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=""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=""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=""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=""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=""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=""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=""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=""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=""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=""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=""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=""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=""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=""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=""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=""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=""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=""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=""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=""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=""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=""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=""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=""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=""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=""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=""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=""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=""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=""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=""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=""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=""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=""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=""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=""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=""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=""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=""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=""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=""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=""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=""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=""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=""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=""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=""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=""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=""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=""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=""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=""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=""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=""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=""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=""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=""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=""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=""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=""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=""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=""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=""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=""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=""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=""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=""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=""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=""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=""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=""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=""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=""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=""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=""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=""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=""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=""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=""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=""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=""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=""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=""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=""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=""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=""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=""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=""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=""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=""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=""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=""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=""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=""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=""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=""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=""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=""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=""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=""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=""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=""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=""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=""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=""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=""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=""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=""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=""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=""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=""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=""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=""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=""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=""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=""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=""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=""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=""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=""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=""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=""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=""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=""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=""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=""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=""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=""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=""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=""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=""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=""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=""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=""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=""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=""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=""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=""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=""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=""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=""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=""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=""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=""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=""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=""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=""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=""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=""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=""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=""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=""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=""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=""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=""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=""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=""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=""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=""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=""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=""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=""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=""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=""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=""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=""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=""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=""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=""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=""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=""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=""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=""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=""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=""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=""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=""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=""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=""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=""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=""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=""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=""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=""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=""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=""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=""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=""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=""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=""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=""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=""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=""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=""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=""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=""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=""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=""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=""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=""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=""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=""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=""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=""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=""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=""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=""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=""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=""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=""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=""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=""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=""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=""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=""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=""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=""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=""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=""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=""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=""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=""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=""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=""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=""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=""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=""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=""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=""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=""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=""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=""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=""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=""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=""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=""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=""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=""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=""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=""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=""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=""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=""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=""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4" name="Slide Number Placeholder 4">
            <a:extLst>
              <a:ext uri="{FF2B5EF4-FFF2-40B4-BE49-F238E27FC236}">
                <a16:creationId xmlns="" xmlns:a16="http://schemas.microsoft.com/office/drawing/2014/main" id="{EB6E2EBA-F897-A249-9C0A-5C6AC0D91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4-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0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8" y="158624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solidFill>
                  <a:srgbClr val="CC0000"/>
                </a:solidFill>
              </a:rPr>
              <a:t>Why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dirty="0"/>
              <a:t>a</a:t>
            </a:r>
            <a:r>
              <a:rPr lang="en-US" sz="3200" dirty="0">
                <a:solidFill>
                  <a:srgbClr val="CC0000"/>
                </a:solidFill>
              </a:rPr>
              <a:t> </a:t>
            </a:r>
            <a:r>
              <a:rPr lang="en-US" sz="3200" i="1" dirty="0">
                <a:solidFill>
                  <a:srgbClr val="CC0000"/>
                </a:solidFill>
              </a:rPr>
              <a:t>logically centralized </a:t>
            </a:r>
            <a:r>
              <a:rPr lang="en-US" sz="3200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176213"/>
            <a:r>
              <a:rPr lang="en-US" dirty="0"/>
              <a:t>centralized “programming” easier: compute tables centrally and distribute</a:t>
            </a:r>
          </a:p>
          <a:p>
            <a:pPr marL="1035050" lvl="1" indent="-176213"/>
            <a:r>
              <a:rPr lang="en-US" dirty="0"/>
              <a:t>distributed “programming” more difficult: compute tables as result of distributed algorithm (protocol) implemented in each-and-every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977900" lvl="1" indent="-400050"/>
            <a:r>
              <a:rPr lang="en-US" dirty="0"/>
              <a:t>foster innovation: let 1000 flowers bloom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5169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Journey Inside℠: Curriculum for Microprocessor">
            <a:extLst>
              <a:ext uri="{FF2B5EF4-FFF2-40B4-BE49-F238E27FC236}">
                <a16:creationId xmlns="" xmlns:a16="http://schemas.microsoft.com/office/drawing/2014/main" id="{6F4260B5-B666-D740-B13F-4C89BD1F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43" y="4454675"/>
            <a:ext cx="847596" cy="475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SDN analogy: mainframe to PC revolution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4B582C-4A3D-524E-902F-B0945D4A7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15" y="5097880"/>
            <a:ext cx="32766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F68A64-2A5C-2844-A9AB-07E8C144C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1971094" y="1538451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00BB31AF-E216-AA46-8DBE-CCADBF4769BC}"/>
              </a:ext>
            </a:extLst>
          </p:cNvPr>
          <p:cNvSpPr/>
          <p:nvPr/>
        </p:nvSpPr>
        <p:spPr>
          <a:xfrm>
            <a:off x="2212931" y="2734793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6B32807C-C0B7-B24D-93E7-7F0C57227BBA}"/>
              </a:ext>
            </a:extLst>
          </p:cNvPr>
          <p:cNvSpPr/>
          <p:nvPr/>
        </p:nvSpPr>
        <p:spPr>
          <a:xfrm>
            <a:off x="2212931" y="3776193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="" xmlns:a16="http://schemas.microsoft.com/office/drawing/2014/main" id="{E0A83BF7-262D-3E4B-BFBE-E825E97D4CEE}"/>
              </a:ext>
            </a:extLst>
          </p:cNvPr>
          <p:cNvGrpSpPr>
            <a:grpSpLocks/>
          </p:cNvGrpSpPr>
          <p:nvPr/>
        </p:nvGrpSpPr>
        <p:grpSpPr bwMode="auto">
          <a:xfrm>
            <a:off x="7244562" y="1743791"/>
            <a:ext cx="3048000" cy="417900"/>
            <a:chOff x="5334000" y="1371600"/>
            <a:chExt cx="3657600" cy="685800"/>
          </a:xfrm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E5E6F00E-9A65-BC45-9EA3-044F6CB86022}"/>
                </a:ext>
              </a:extLst>
            </p:cNvPr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27D778C1-1B34-314D-A430-D25E4B993AA8}"/>
                </a:ext>
              </a:extLst>
            </p:cNvPr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70A4B127-8BC2-FE45-9850-DEEF230B0F7E}"/>
                </a:ext>
              </a:extLst>
            </p:cNvPr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="" xmlns:a16="http://schemas.microsoft.com/office/drawing/2014/main" id="{EBD99968-0970-E143-98A5-8905B2039C21}"/>
                </a:ext>
              </a:extLst>
            </p:cNvPr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7DC86D72-9D92-D443-8054-DCF935E70F8D}"/>
                </a:ext>
              </a:extLst>
            </p:cNvPr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C6974744-9162-704D-AE50-8D06BDD1DF4F}"/>
                </a:ext>
              </a:extLst>
            </p:cNvPr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C1F5E1D9-EE12-8E4A-AA42-9E6F8CA2A6F6}"/>
                </a:ext>
              </a:extLst>
            </p:cNvPr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09D4BEED-37E3-FD40-9E2C-95D09B647E1A}"/>
                </a:ext>
              </a:extLst>
            </p:cNvPr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5A92E4E3-7FA3-9F4E-8155-A06DA5BB28AB}"/>
                </a:ext>
              </a:extLst>
            </p:cNvPr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E657948B-92D2-FE47-9E12-07B81900D9DB}"/>
                </a:ext>
              </a:extLst>
            </p:cNvPr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1368ABFE-D808-9649-B64C-4850B5E73426}"/>
                </a:ext>
              </a:extLst>
            </p:cNvPr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C1C0D48-1D6C-5749-86FB-67FF039653D9}"/>
              </a:ext>
            </a:extLst>
          </p:cNvPr>
          <p:cNvSpPr/>
          <p:nvPr/>
        </p:nvSpPr>
        <p:spPr>
          <a:xfrm>
            <a:off x="2212931" y="1896593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2861905-1A74-AA4A-AFCB-AE04EA2C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766" y="5101088"/>
            <a:ext cx="417221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Horizontal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Open interfaces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Rapid innovation</a:t>
            </a:r>
          </a:p>
          <a:p>
            <a:pPr algn="ctr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Huge industry</a:t>
            </a:r>
          </a:p>
        </p:txBody>
      </p:sp>
      <p:grpSp>
        <p:nvGrpSpPr>
          <p:cNvPr id="26" name="Group 56">
            <a:extLst>
              <a:ext uri="{FF2B5EF4-FFF2-40B4-BE49-F238E27FC236}">
                <a16:creationId xmlns="" xmlns:a16="http://schemas.microsoft.com/office/drawing/2014/main" id="{FACA84D3-EBD1-3842-8204-78C0ECE7E0E8}"/>
              </a:ext>
            </a:extLst>
          </p:cNvPr>
          <p:cNvGrpSpPr>
            <a:grpSpLocks/>
          </p:cNvGrpSpPr>
          <p:nvPr/>
        </p:nvGrpSpPr>
        <p:grpSpPr bwMode="auto">
          <a:xfrm>
            <a:off x="7513486" y="3922880"/>
            <a:ext cx="2532996" cy="1044813"/>
            <a:chOff x="5308190" y="3212068"/>
            <a:chExt cx="3212311" cy="1359931"/>
          </a:xfrm>
        </p:grpSpPr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AF4F8BF1-E3C3-C241-9BBC-A61078965EBB}"/>
                </a:ext>
              </a:extLst>
            </p:cNvPr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grpSp>
          <p:nvGrpSpPr>
            <p:cNvPr id="29" name="Group 51">
              <a:extLst>
                <a:ext uri="{FF2B5EF4-FFF2-40B4-BE49-F238E27FC236}">
                  <a16:creationId xmlns="" xmlns:a16="http://schemas.microsoft.com/office/drawing/2014/main" id="{B5637E9E-4E32-4940-846C-B353CC889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190" y="3212068"/>
              <a:ext cx="3121640" cy="440663"/>
              <a:chOff x="5384390" y="3200400"/>
              <a:chExt cx="3121640" cy="44066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37974EAD-28B9-A54C-ADA5-9BD26A800CE7}"/>
                  </a:ext>
                </a:extLst>
              </p:cNvPr>
              <p:cNvCxnSpPr/>
              <p:nvPr/>
            </p:nvCxnSpPr>
            <p:spPr>
              <a:xfrm>
                <a:off x="538439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23">
                <a:extLst>
                  <a:ext uri="{FF2B5EF4-FFF2-40B4-BE49-F238E27FC236}">
                    <a16:creationId xmlns="" xmlns:a16="http://schemas.microsoft.com/office/drawing/2014/main" id="{8CD3B736-6797-F94E-A7DB-43FFFD728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1913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BE7CBDD-13E0-9349-9E5E-321561EDCACA}"/>
              </a:ext>
            </a:extLst>
          </p:cNvPr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74F9DCD-65BF-2B44-93FA-F3BAEA2A5B2F}"/>
              </a:ext>
            </a:extLst>
          </p:cNvPr>
          <p:cNvGrpSpPr/>
          <p:nvPr/>
        </p:nvGrpSpPr>
        <p:grpSpPr>
          <a:xfrm>
            <a:off x="7027102" y="2344247"/>
            <a:ext cx="3575135" cy="1597091"/>
            <a:chOff x="6751530" y="2043623"/>
            <a:chExt cx="3575135" cy="1597091"/>
          </a:xfrm>
        </p:grpSpPr>
        <p:sp>
          <p:nvSpPr>
            <p:cNvPr id="36" name="TextBox 23">
              <a:extLst>
                <a:ext uri="{FF2B5EF4-FFF2-40B4-BE49-F238E27FC236}">
                  <a16:creationId xmlns="" xmlns:a16="http://schemas.microsoft.com/office/drawing/2014/main" id="{2A4BDC74-4343-694A-A748-C85FF0A08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926" y="2718201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0" i="1" dirty="0">
                  <a:solidFill>
                    <a:prstClr val="black"/>
                  </a:solidFill>
                  <a:latin typeface="+mn-lt"/>
                </a:rPr>
                <a:t>or</a:t>
              </a:r>
            </a:p>
          </p:txBody>
        </p:sp>
        <p:sp>
          <p:nvSpPr>
            <p:cNvPr id="37" name="TextBox 24">
              <a:extLst>
                <a:ext uri="{FF2B5EF4-FFF2-40B4-BE49-F238E27FC236}">
                  <a16:creationId xmlns="" xmlns:a16="http://schemas.microsoft.com/office/drawing/2014/main" id="{8ED40C4A-1DDE-D949-AFD4-640982319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7926" y="2706533"/>
              <a:ext cx="4122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+mn-lt"/>
                </a:rPr>
                <a:t>or</a:t>
              </a:r>
            </a:p>
          </p:txBody>
        </p:sp>
        <p:grpSp>
          <p:nvGrpSpPr>
            <p:cNvPr id="38" name="Group 52">
              <a:extLst>
                <a:ext uri="{FF2B5EF4-FFF2-40B4-BE49-F238E27FC236}">
                  <a16:creationId xmlns="" xmlns:a16="http://schemas.microsoft.com/office/drawing/2014/main" id="{F5EFFD42-FF20-9542-A0C8-56A2BD25C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6411" y="2043623"/>
              <a:ext cx="2590800" cy="338554"/>
              <a:chOff x="5806858" y="3260868"/>
              <a:chExt cx="2590800" cy="338554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397E7461-5099-A44B-806E-2E1E189AA593}"/>
                  </a:ext>
                </a:extLst>
              </p:cNvPr>
              <p:cNvCxnSpPr/>
              <p:nvPr/>
            </p:nvCxnSpPr>
            <p:spPr>
              <a:xfrm>
                <a:off x="5806858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23">
                <a:extLst>
                  <a:ext uri="{FF2B5EF4-FFF2-40B4-BE49-F238E27FC236}">
                    <a16:creationId xmlns="" xmlns:a16="http://schemas.microsoft.com/office/drawing/2014/main" id="{D1451D5C-DF4C-E74B-B024-F0A9F41BA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7547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913C6582-D002-B947-ADEA-9350E7BF41B7}"/>
                </a:ext>
              </a:extLst>
            </p:cNvPr>
            <p:cNvGrpSpPr/>
            <p:nvPr/>
          </p:nvGrpSpPr>
          <p:grpSpPr>
            <a:xfrm>
              <a:off x="6751530" y="2505206"/>
              <a:ext cx="1060162" cy="1108367"/>
              <a:chOff x="6914368" y="2467628"/>
              <a:chExt cx="1060162" cy="1108367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="" xmlns:a16="http://schemas.microsoft.com/office/drawing/2014/main" id="{50E78C78-BCB0-2347-9C1B-233CCCD2C5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0000" y="2467628"/>
                <a:ext cx="1026811" cy="788444"/>
              </a:xfrm>
              <a:prstGeom prst="rect">
                <a:avLst/>
              </a:prstGeom>
            </p:spPr>
          </p:pic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3C85EF8D-B7E7-D84A-86F9-C7DB87B94C88}"/>
                  </a:ext>
                </a:extLst>
              </p:cNvPr>
              <p:cNvSpPr txBox="1"/>
              <p:nvPr/>
            </p:nvSpPr>
            <p:spPr>
              <a:xfrm>
                <a:off x="6914368" y="3206663"/>
                <a:ext cx="106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Windows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58F6482-06CD-7C45-8A8E-3A316A33259A}"/>
                </a:ext>
              </a:extLst>
            </p:cNvPr>
            <p:cNvGrpSpPr/>
            <p:nvPr/>
          </p:nvGrpSpPr>
          <p:grpSpPr>
            <a:xfrm>
              <a:off x="8166970" y="2450566"/>
              <a:ext cx="763916" cy="1190148"/>
              <a:chOff x="5173249" y="6258478"/>
              <a:chExt cx="763916" cy="1190148"/>
            </a:xfrm>
          </p:grpSpPr>
          <p:pic>
            <p:nvPicPr>
              <p:cNvPr id="46" name="Picture 45" descr="A picture containing table, toy, yellow&#10;&#10;Description automatically generated">
                <a:extLst>
                  <a:ext uri="{FF2B5EF4-FFF2-40B4-BE49-F238E27FC236}">
                    <a16:creationId xmlns="" xmlns:a16="http://schemas.microsoft.com/office/drawing/2014/main" id="{265C7ED0-C582-DF48-926F-149A44CA4B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3249" y="6258478"/>
                <a:ext cx="763916" cy="900148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BE7A1F54-7F6C-0244-87D2-CE5D33A25F06}"/>
                  </a:ext>
                </a:extLst>
              </p:cNvPr>
              <p:cNvSpPr txBox="1"/>
              <p:nvPr/>
            </p:nvSpPr>
            <p:spPr>
              <a:xfrm>
                <a:off x="5187864" y="7079294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Linux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31E83FAE-D11D-824A-9997-5BC344C130CD}"/>
                </a:ext>
              </a:extLst>
            </p:cNvPr>
            <p:cNvGrpSpPr/>
            <p:nvPr/>
          </p:nvGrpSpPr>
          <p:grpSpPr>
            <a:xfrm>
              <a:off x="9331890" y="2343411"/>
              <a:ext cx="994775" cy="1274338"/>
              <a:chOff x="6125227" y="6163850"/>
              <a:chExt cx="994775" cy="1274338"/>
            </a:xfrm>
          </p:grpSpPr>
          <p:pic>
            <p:nvPicPr>
              <p:cNvPr id="1028" name="Picture 4" descr="How to reset the Mac Os 9 password">
                <a:extLst>
                  <a:ext uri="{FF2B5EF4-FFF2-40B4-BE49-F238E27FC236}">
                    <a16:creationId xmlns="" xmlns:a16="http://schemas.microsoft.com/office/drawing/2014/main" id="{DDBF632B-C75A-2940-8E0A-E3CD6B5037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5227" y="6163850"/>
                <a:ext cx="994775" cy="99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B3BFAAA5-9205-9D46-85D8-6CE3428E2994}"/>
                  </a:ext>
                </a:extLst>
              </p:cNvPr>
              <p:cNvSpPr txBox="1"/>
              <p:nvPr/>
            </p:nvSpPr>
            <p:spPr>
              <a:xfrm>
                <a:off x="6129404" y="7068856"/>
                <a:ext cx="947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MAC OS</a:t>
                </a:r>
              </a:p>
            </p:txBody>
          </p:sp>
        </p:grpSp>
      </p:grpSp>
      <p:sp>
        <p:nvSpPr>
          <p:cNvPr id="54" name="Right Arrow 53">
            <a:extLst>
              <a:ext uri="{FF2B5EF4-FFF2-40B4-BE49-F238E27FC236}">
                <a16:creationId xmlns="" xmlns:a16="http://schemas.microsoft.com/office/drawing/2014/main" id="{DA4F0CA8-C578-3F4E-B0B7-7D75647F7D87}"/>
              </a:ext>
            </a:extLst>
          </p:cNvPr>
          <p:cNvSpPr/>
          <p:nvPr/>
        </p:nvSpPr>
        <p:spPr>
          <a:xfrm>
            <a:off x="5273457" y="5336087"/>
            <a:ext cx="1178825" cy="76408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>
            <a:extLst>
              <a:ext uri="{FF2B5EF4-FFF2-40B4-BE49-F238E27FC236}">
                <a16:creationId xmlns="" xmlns:a16="http://schemas.microsoft.com/office/drawing/2014/main" id="{B5F7B71C-D375-D14B-AFF2-44852436983E}"/>
              </a:ext>
            </a:extLst>
          </p:cNvPr>
          <p:cNvSpPr/>
          <p:nvPr/>
        </p:nvSpPr>
        <p:spPr>
          <a:xfrm>
            <a:off x="5275544" y="2845494"/>
            <a:ext cx="1178825" cy="764088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9546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54" grpId="0" animBg="1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3845CA21-8920-5B4D-A87A-8A24D6375DB1}"/>
              </a:ext>
            </a:extLst>
          </p:cNvPr>
          <p:cNvGrpSpPr/>
          <p:nvPr/>
        </p:nvGrpSpPr>
        <p:grpSpPr>
          <a:xfrm>
            <a:off x="2509218" y="1275410"/>
            <a:ext cx="6875191" cy="2404002"/>
            <a:chOff x="943464" y="1363093"/>
            <a:chExt cx="6875191" cy="2404002"/>
          </a:xfrm>
        </p:grpSpPr>
        <p:grpSp>
          <p:nvGrpSpPr>
            <p:cNvPr id="302" name="Group 1612">
              <a:extLst>
                <a:ext uri="{FF2B5EF4-FFF2-40B4-BE49-F238E27FC236}">
                  <a16:creationId xmlns="" xmlns:a16="http://schemas.microsoft.com/office/drawing/2014/main" id="{A636C80E-6B43-CC4F-850B-C168F1D97D4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443" name="Picture 1613" descr="desktop_computer_stylized_medium">
                <a:extLst>
                  <a:ext uri="{FF2B5EF4-FFF2-40B4-BE49-F238E27FC236}">
                    <a16:creationId xmlns="" xmlns:a16="http://schemas.microsoft.com/office/drawing/2014/main" id="{A5D348C8-04A6-B04C-9E76-895E111C3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4" name="Freeform 1614">
                <a:extLst>
                  <a:ext uri="{FF2B5EF4-FFF2-40B4-BE49-F238E27FC236}">
                    <a16:creationId xmlns="" xmlns:a16="http://schemas.microsoft.com/office/drawing/2014/main" id="{FF8802DC-B64F-B347-88B7-0434C6CD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03" name="Freeform 3">
              <a:extLst>
                <a:ext uri="{FF2B5EF4-FFF2-40B4-BE49-F238E27FC236}">
                  <a16:creationId xmlns="" xmlns:a16="http://schemas.microsoft.com/office/drawing/2014/main" id="{96D2D58C-AF60-0D4C-9B3D-2EDF188D6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4" name="Freeform 4">
              <a:extLst>
                <a:ext uri="{FF2B5EF4-FFF2-40B4-BE49-F238E27FC236}">
                  <a16:creationId xmlns="" xmlns:a16="http://schemas.microsoft.com/office/drawing/2014/main" id="{F4D4A5BF-F69B-0B47-A13E-DD8B915F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5" name="Freeform 35">
              <a:extLst>
                <a:ext uri="{FF2B5EF4-FFF2-40B4-BE49-F238E27FC236}">
                  <a16:creationId xmlns="" xmlns:a16="http://schemas.microsoft.com/office/drawing/2014/main" id="{ED9B70DF-192D-F94B-B428-B3533FBD3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6" name="Freeform 36">
              <a:extLst>
                <a:ext uri="{FF2B5EF4-FFF2-40B4-BE49-F238E27FC236}">
                  <a16:creationId xmlns="" xmlns:a16="http://schemas.microsoft.com/office/drawing/2014/main" id="{933B14BF-F112-864E-B82A-E52E1D196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7" name="Freeform 37">
              <a:extLst>
                <a:ext uri="{FF2B5EF4-FFF2-40B4-BE49-F238E27FC236}">
                  <a16:creationId xmlns="" xmlns:a16="http://schemas.microsoft.com/office/drawing/2014/main" id="{2E1EAAD1-D876-7B42-9CDB-B861F6327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497" y="2298095"/>
              <a:ext cx="1462948" cy="105031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8" name="Freeform 38">
              <a:extLst>
                <a:ext uri="{FF2B5EF4-FFF2-40B4-BE49-F238E27FC236}">
                  <a16:creationId xmlns="" xmlns:a16="http://schemas.microsoft.com/office/drawing/2014/main" id="{21DBE486-9CD8-C742-8B08-B1D3A300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247" y="2891845"/>
              <a:ext cx="1161856" cy="455711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9" name="Freeform 39">
              <a:extLst>
                <a:ext uri="{FF2B5EF4-FFF2-40B4-BE49-F238E27FC236}">
                  <a16:creationId xmlns="" xmlns:a16="http://schemas.microsoft.com/office/drawing/2014/main" id="{597C0B72-56A7-CD46-B760-103D3071473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0" name="Freeform 40">
              <a:extLst>
                <a:ext uri="{FF2B5EF4-FFF2-40B4-BE49-F238E27FC236}">
                  <a16:creationId xmlns="" xmlns:a16="http://schemas.microsoft.com/office/drawing/2014/main" id="{D8D34631-7C0A-0545-B8E7-D0B9D384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1" name="Freeform 41">
              <a:extLst>
                <a:ext uri="{FF2B5EF4-FFF2-40B4-BE49-F238E27FC236}">
                  <a16:creationId xmlns="" xmlns:a16="http://schemas.microsoft.com/office/drawing/2014/main" id="{495956FE-5A6C-9B45-9B14-2BF0AF46F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2" name="Freeform 42">
              <a:extLst>
                <a:ext uri="{FF2B5EF4-FFF2-40B4-BE49-F238E27FC236}">
                  <a16:creationId xmlns="" xmlns:a16="http://schemas.microsoft.com/office/drawing/2014/main" id="{62622339-B69D-CE49-9D11-E82F0A5DA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3" name="Freeform 43">
              <a:extLst>
                <a:ext uri="{FF2B5EF4-FFF2-40B4-BE49-F238E27FC236}">
                  <a16:creationId xmlns="" xmlns:a16="http://schemas.microsoft.com/office/drawing/2014/main" id="{F66823EE-AAD5-8849-A172-4FF26DE6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Text Box 62">
              <a:extLst>
                <a:ext uri="{FF2B5EF4-FFF2-40B4-BE49-F238E27FC236}">
                  <a16:creationId xmlns="" xmlns:a16="http://schemas.microsoft.com/office/drawing/2014/main" id="{345BA5C6-6EAC-1E45-AF81-FBB8E07BB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5" name="Text Box 63">
              <a:extLst>
                <a:ext uri="{FF2B5EF4-FFF2-40B4-BE49-F238E27FC236}">
                  <a16:creationId xmlns="" xmlns:a16="http://schemas.microsoft.com/office/drawing/2014/main" id="{BE470A2A-6E14-D143-A915-F628456D8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6" name="Text Box 64">
              <a:extLst>
                <a:ext uri="{FF2B5EF4-FFF2-40B4-BE49-F238E27FC236}">
                  <a16:creationId xmlns="" xmlns:a16="http://schemas.microsoft.com/office/drawing/2014/main" id="{42783024-D0DF-9843-9325-EBEBCD811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Text Box 65">
              <a:extLst>
                <a:ext uri="{FF2B5EF4-FFF2-40B4-BE49-F238E27FC236}">
                  <a16:creationId xmlns="" xmlns:a16="http://schemas.microsoft.com/office/drawing/2014/main" id="{B19A9366-0987-C24D-9D2D-02D5F48AD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8" name="Text Box 66">
              <a:extLst>
                <a:ext uri="{FF2B5EF4-FFF2-40B4-BE49-F238E27FC236}">
                  <a16:creationId xmlns="" xmlns:a16="http://schemas.microsoft.com/office/drawing/2014/main" id="{206F34B0-F5DA-A34C-9EA5-F1239C633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9" name="Text Box 67">
              <a:extLst>
                <a:ext uri="{FF2B5EF4-FFF2-40B4-BE49-F238E27FC236}">
                  <a16:creationId xmlns="" xmlns:a16="http://schemas.microsoft.com/office/drawing/2014/main" id="{55E4914B-D79C-2C4E-972E-82776A5CB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Text Box 68">
              <a:extLst>
                <a:ext uri="{FF2B5EF4-FFF2-40B4-BE49-F238E27FC236}">
                  <a16:creationId xmlns="" xmlns:a16="http://schemas.microsoft.com/office/drawing/2014/main" id="{04A67F28-42C5-0645-80B3-F79AD69D0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1" name="Text Box 69">
              <a:extLst>
                <a:ext uri="{FF2B5EF4-FFF2-40B4-BE49-F238E27FC236}">
                  <a16:creationId xmlns="" xmlns:a16="http://schemas.microsoft.com/office/drawing/2014/main" id="{D62D6598-B7A6-7543-B5AC-525AE902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Text Box 70">
              <a:extLst>
                <a:ext uri="{FF2B5EF4-FFF2-40B4-BE49-F238E27FC236}">
                  <a16:creationId xmlns="" xmlns:a16="http://schemas.microsoft.com/office/drawing/2014/main" id="{E1D6447A-1898-E44F-B48F-6280CB422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Text Box 71">
              <a:extLst>
                <a:ext uri="{FF2B5EF4-FFF2-40B4-BE49-F238E27FC236}">
                  <a16:creationId xmlns="" xmlns:a16="http://schemas.microsoft.com/office/drawing/2014/main" id="{A49C6587-11BE-494E-A8D1-2C8ACC1A5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24" name="Group 1507">
              <a:extLst>
                <a:ext uri="{FF2B5EF4-FFF2-40B4-BE49-F238E27FC236}">
                  <a16:creationId xmlns="" xmlns:a16="http://schemas.microsoft.com/office/drawing/2014/main" id="{5EBC8E71-8EAC-B74A-95A4-003CC2299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411" name="Freeform 1508">
                <a:extLst>
                  <a:ext uri="{FF2B5EF4-FFF2-40B4-BE49-F238E27FC236}">
                    <a16:creationId xmlns="" xmlns:a16="http://schemas.microsoft.com/office/drawing/2014/main" id="{66D3A65B-6A9D-C84D-99F9-9807D7D0E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" name="Rectangle 1509">
                <a:extLst>
                  <a:ext uri="{FF2B5EF4-FFF2-40B4-BE49-F238E27FC236}">
                    <a16:creationId xmlns="" xmlns:a16="http://schemas.microsoft.com/office/drawing/2014/main" id="{72CCF1A1-68A2-8B4D-AD9B-9C402AECD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" name="Freeform 1510">
                <a:extLst>
                  <a:ext uri="{FF2B5EF4-FFF2-40B4-BE49-F238E27FC236}">
                    <a16:creationId xmlns="" xmlns:a16="http://schemas.microsoft.com/office/drawing/2014/main" id="{C8965F64-763B-FA4A-9557-6E9BC3C0B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" name="Freeform 1511">
                <a:extLst>
                  <a:ext uri="{FF2B5EF4-FFF2-40B4-BE49-F238E27FC236}">
                    <a16:creationId xmlns="" xmlns:a16="http://schemas.microsoft.com/office/drawing/2014/main" id="{BB4B40A7-8B78-6A44-A214-97E44641B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" name="Rectangle 1512">
                <a:extLst>
                  <a:ext uri="{FF2B5EF4-FFF2-40B4-BE49-F238E27FC236}">
                    <a16:creationId xmlns="" xmlns:a16="http://schemas.microsoft.com/office/drawing/2014/main" id="{B0D7DE44-7345-624F-A93E-DBD69C098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16" name="Group 1513">
                <a:extLst>
                  <a:ext uri="{FF2B5EF4-FFF2-40B4-BE49-F238E27FC236}">
                    <a16:creationId xmlns="" xmlns:a16="http://schemas.microsoft.com/office/drawing/2014/main" id="{A11AC80E-EE19-894D-A04D-DAE9AB703F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1" name="AutoShape 1514">
                  <a:extLst>
                    <a:ext uri="{FF2B5EF4-FFF2-40B4-BE49-F238E27FC236}">
                      <a16:creationId xmlns="" xmlns:a16="http://schemas.microsoft.com/office/drawing/2014/main" id="{3C69CFB3-204B-1148-8AB5-1A0F733B54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2" name="AutoShape 1515">
                  <a:extLst>
                    <a:ext uri="{FF2B5EF4-FFF2-40B4-BE49-F238E27FC236}">
                      <a16:creationId xmlns="" xmlns:a16="http://schemas.microsoft.com/office/drawing/2014/main" id="{9367CA35-AAAB-074E-A74E-59B2FA2FD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7" name="Rectangle 1516">
                <a:extLst>
                  <a:ext uri="{FF2B5EF4-FFF2-40B4-BE49-F238E27FC236}">
                    <a16:creationId xmlns="" xmlns:a16="http://schemas.microsoft.com/office/drawing/2014/main" id="{CE3693F3-C31B-C54F-B87F-42953AF9F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18" name="Group 1517">
                <a:extLst>
                  <a:ext uri="{FF2B5EF4-FFF2-40B4-BE49-F238E27FC236}">
                    <a16:creationId xmlns="" xmlns:a16="http://schemas.microsoft.com/office/drawing/2014/main" id="{E3DCD8E8-4A32-E242-9C26-66A32B851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9" name="AutoShape 1518">
                  <a:extLst>
                    <a:ext uri="{FF2B5EF4-FFF2-40B4-BE49-F238E27FC236}">
                      <a16:creationId xmlns="" xmlns:a16="http://schemas.microsoft.com/office/drawing/2014/main" id="{2A9C08ED-9421-7A43-8090-57057A615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0" name="AutoShape 1519">
                  <a:extLst>
                    <a:ext uri="{FF2B5EF4-FFF2-40B4-BE49-F238E27FC236}">
                      <a16:creationId xmlns="" xmlns:a16="http://schemas.microsoft.com/office/drawing/2014/main" id="{74EE41DC-C37D-3945-91F1-869FE9EBD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9" name="Rectangle 1520">
                <a:extLst>
                  <a:ext uri="{FF2B5EF4-FFF2-40B4-BE49-F238E27FC236}">
                    <a16:creationId xmlns="" xmlns:a16="http://schemas.microsoft.com/office/drawing/2014/main" id="{D1A596BC-BD58-914C-B14A-A12660493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1521">
                <a:extLst>
                  <a:ext uri="{FF2B5EF4-FFF2-40B4-BE49-F238E27FC236}">
                    <a16:creationId xmlns="" xmlns:a16="http://schemas.microsoft.com/office/drawing/2014/main" id="{A3DF6281-78D2-9045-91BD-8A0B4EB7D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1" name="Group 1522">
                <a:extLst>
                  <a:ext uri="{FF2B5EF4-FFF2-40B4-BE49-F238E27FC236}">
                    <a16:creationId xmlns="" xmlns:a16="http://schemas.microsoft.com/office/drawing/2014/main" id="{4B5256C0-7FA2-BE4F-8AC5-EF516C5A48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7" name="AutoShape 1523">
                  <a:extLst>
                    <a:ext uri="{FF2B5EF4-FFF2-40B4-BE49-F238E27FC236}">
                      <a16:creationId xmlns="" xmlns:a16="http://schemas.microsoft.com/office/drawing/2014/main" id="{754D255D-5191-9344-A8E8-8FEA42603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8" name="AutoShape 1524">
                  <a:extLst>
                    <a:ext uri="{FF2B5EF4-FFF2-40B4-BE49-F238E27FC236}">
                      <a16:creationId xmlns="" xmlns:a16="http://schemas.microsoft.com/office/drawing/2014/main" id="{E14AD02B-285A-8E4E-9349-A7A65FE58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2" name="Freeform 1525">
                <a:extLst>
                  <a:ext uri="{FF2B5EF4-FFF2-40B4-BE49-F238E27FC236}">
                    <a16:creationId xmlns="" xmlns:a16="http://schemas.microsoft.com/office/drawing/2014/main" id="{6A7D0A21-FEB6-AA49-BF73-7B454ABCC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3" name="Group 1526">
                <a:extLst>
                  <a:ext uri="{FF2B5EF4-FFF2-40B4-BE49-F238E27FC236}">
                    <a16:creationId xmlns="" xmlns:a16="http://schemas.microsoft.com/office/drawing/2014/main" id="{D90C757B-43DB-BA46-B197-E499997AD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5" name="AutoShape 1527">
                  <a:extLst>
                    <a:ext uri="{FF2B5EF4-FFF2-40B4-BE49-F238E27FC236}">
                      <a16:creationId xmlns="" xmlns:a16="http://schemas.microsoft.com/office/drawing/2014/main" id="{8CA88821-0D55-EB40-A7C1-C3977CDA2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6" name="AutoShape 1528">
                  <a:extLst>
                    <a:ext uri="{FF2B5EF4-FFF2-40B4-BE49-F238E27FC236}">
                      <a16:creationId xmlns="" xmlns:a16="http://schemas.microsoft.com/office/drawing/2014/main" id="{DC4F78A8-7787-604B-A124-FCF43D75D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4" name="Rectangle 1529">
                <a:extLst>
                  <a:ext uri="{FF2B5EF4-FFF2-40B4-BE49-F238E27FC236}">
                    <a16:creationId xmlns="" xmlns:a16="http://schemas.microsoft.com/office/drawing/2014/main" id="{563CCF97-9884-9B45-B9F6-70D699E99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" name="Freeform 1530">
                <a:extLst>
                  <a:ext uri="{FF2B5EF4-FFF2-40B4-BE49-F238E27FC236}">
                    <a16:creationId xmlns="" xmlns:a16="http://schemas.microsoft.com/office/drawing/2014/main" id="{EBD39E8E-81C2-A844-BF20-C29C5E3AD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" name="Freeform 1531">
                <a:extLst>
                  <a:ext uri="{FF2B5EF4-FFF2-40B4-BE49-F238E27FC236}">
                    <a16:creationId xmlns="" xmlns:a16="http://schemas.microsoft.com/office/drawing/2014/main" id="{D429C771-C29B-4746-8D5D-C4A863331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" name="Oval 1532">
                <a:extLst>
                  <a:ext uri="{FF2B5EF4-FFF2-40B4-BE49-F238E27FC236}">
                    <a16:creationId xmlns="" xmlns:a16="http://schemas.microsoft.com/office/drawing/2014/main" id="{4C989AEC-8071-734A-8023-0434DC3EB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" name="Freeform 1533">
                <a:extLst>
                  <a:ext uri="{FF2B5EF4-FFF2-40B4-BE49-F238E27FC236}">
                    <a16:creationId xmlns="" xmlns:a16="http://schemas.microsoft.com/office/drawing/2014/main" id="{50D6A2AD-EDD3-0244-A157-84E850004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" name="AutoShape 1534">
                <a:extLst>
                  <a:ext uri="{FF2B5EF4-FFF2-40B4-BE49-F238E27FC236}">
                    <a16:creationId xmlns="" xmlns:a16="http://schemas.microsoft.com/office/drawing/2014/main" id="{228D946A-767B-854E-8F60-21EDE8F6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" name="AutoShape 1535">
                <a:extLst>
                  <a:ext uri="{FF2B5EF4-FFF2-40B4-BE49-F238E27FC236}">
                    <a16:creationId xmlns="" xmlns:a16="http://schemas.microsoft.com/office/drawing/2014/main" id="{C77A208E-E580-6C48-B30A-8D6AF0241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Oval 1536">
                <a:extLst>
                  <a:ext uri="{FF2B5EF4-FFF2-40B4-BE49-F238E27FC236}">
                    <a16:creationId xmlns="" xmlns:a16="http://schemas.microsoft.com/office/drawing/2014/main" id="{0584590D-C9DD-6B4F-8D43-3BD5D3BF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" name="Oval 1537">
                <a:extLst>
                  <a:ext uri="{FF2B5EF4-FFF2-40B4-BE49-F238E27FC236}">
                    <a16:creationId xmlns="" xmlns:a16="http://schemas.microsoft.com/office/drawing/2014/main" id="{E53705ED-8A28-2247-8F50-DFA2320E3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3" name="Oval 1538">
                <a:extLst>
                  <a:ext uri="{FF2B5EF4-FFF2-40B4-BE49-F238E27FC236}">
                    <a16:creationId xmlns="" xmlns:a16="http://schemas.microsoft.com/office/drawing/2014/main" id="{5DE8C3E4-50ED-A045-BBEF-6BD22BDB1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" name="Rectangle 1539">
                <a:extLst>
                  <a:ext uri="{FF2B5EF4-FFF2-40B4-BE49-F238E27FC236}">
                    <a16:creationId xmlns="" xmlns:a16="http://schemas.microsoft.com/office/drawing/2014/main" id="{34EEF575-BCCE-F34E-815A-FDD087C07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67F2A04-82C7-CA43-AAA2-0B750999EE14}"/>
                </a:ext>
              </a:extLst>
            </p:cNvPr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B91A95F9-EF84-0047-B227-765A487976D6}"/>
                </a:ext>
              </a:extLst>
            </p:cNvPr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27" name="Group 326">
              <a:extLst>
                <a:ext uri="{FF2B5EF4-FFF2-40B4-BE49-F238E27FC236}">
                  <a16:creationId xmlns="" xmlns:a16="http://schemas.microsoft.com/office/drawing/2014/main" id="{EE10E36D-E4DE-FC41-B05D-5CD4A5DBFA21}"/>
                </a:ext>
              </a:extLst>
            </p:cNvPr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398" name="Group 327">
                <a:extLst>
                  <a:ext uri="{FF2B5EF4-FFF2-40B4-BE49-F238E27FC236}">
                    <a16:creationId xmlns="" xmlns:a16="http://schemas.microsoft.com/office/drawing/2014/main" id="{43DE9D84-6507-9E44-8FFE-C43353FBFF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02" name="Oval 401">
                  <a:extLst>
                    <a:ext uri="{FF2B5EF4-FFF2-40B4-BE49-F238E27FC236}">
                      <a16:creationId xmlns="" xmlns:a16="http://schemas.microsoft.com/office/drawing/2014/main" id="{BDBEE8E4-14FE-2342-B5F0-4B459123059B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="" xmlns:a16="http://schemas.microsoft.com/office/drawing/2014/main" id="{35360FF6-9142-814C-BC6A-900E8714152E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="" xmlns:a16="http://schemas.microsoft.com/office/drawing/2014/main" id="{CD7B45FB-2D33-6849-8696-831389F7A797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Freeform 404">
                  <a:extLst>
                    <a:ext uri="{FF2B5EF4-FFF2-40B4-BE49-F238E27FC236}">
                      <a16:creationId xmlns="" xmlns:a16="http://schemas.microsoft.com/office/drawing/2014/main" id="{55DD05D2-A87A-9E4B-8F3E-A4613BC094AB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Freeform 405">
                  <a:extLst>
                    <a:ext uri="{FF2B5EF4-FFF2-40B4-BE49-F238E27FC236}">
                      <a16:creationId xmlns="" xmlns:a16="http://schemas.microsoft.com/office/drawing/2014/main" id="{CEAF7229-E9D5-D042-B7AE-1BF525F56D4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Freeform 406">
                  <a:extLst>
                    <a:ext uri="{FF2B5EF4-FFF2-40B4-BE49-F238E27FC236}">
                      <a16:creationId xmlns="" xmlns:a16="http://schemas.microsoft.com/office/drawing/2014/main" id="{AB1AF264-1139-CE43-AFF8-E76758CE960A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407">
                  <a:extLst>
                    <a:ext uri="{FF2B5EF4-FFF2-40B4-BE49-F238E27FC236}">
                      <a16:creationId xmlns="" xmlns:a16="http://schemas.microsoft.com/office/drawing/2014/main" id="{57245D9A-2DA2-E246-9F87-68EA8D71DFA2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9" name="Straight Connector 408">
                  <a:extLst>
                    <a:ext uri="{FF2B5EF4-FFF2-40B4-BE49-F238E27FC236}">
                      <a16:creationId xmlns="" xmlns:a16="http://schemas.microsoft.com/office/drawing/2014/main" id="{1E15FBCF-E2FF-FD4E-8803-68E979C60B5F}"/>
                    </a:ext>
                  </a:extLst>
                </p:cNvPr>
                <p:cNvCxnSpPr>
                  <a:endCxn id="40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="" xmlns:a16="http://schemas.microsoft.com/office/drawing/2014/main" id="{76BF3722-BBAD-924E-BD4C-E031ACC5D682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99" name="Group 398">
                <a:extLst>
                  <a:ext uri="{FF2B5EF4-FFF2-40B4-BE49-F238E27FC236}">
                    <a16:creationId xmlns="" xmlns:a16="http://schemas.microsoft.com/office/drawing/2014/main" id="{493B1A9C-61C8-154E-89A5-A9513BFD54DE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400" name="Oval 399">
                  <a:extLst>
                    <a:ext uri="{FF2B5EF4-FFF2-40B4-BE49-F238E27FC236}">
                      <a16:creationId xmlns="" xmlns:a16="http://schemas.microsoft.com/office/drawing/2014/main" id="{63725DC4-5667-494C-877B-306B214225CA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TextBox 400">
                  <a:extLst>
                    <a:ext uri="{FF2B5EF4-FFF2-40B4-BE49-F238E27FC236}">
                      <a16:creationId xmlns="" xmlns:a16="http://schemas.microsoft.com/office/drawing/2014/main" id="{610E4D3B-522B-8441-8253-4A007172715F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v</a:t>
                  </a:r>
                </a:p>
              </p:txBody>
            </p:sp>
          </p:grpSp>
        </p:grpSp>
        <p:grpSp>
          <p:nvGrpSpPr>
            <p:cNvPr id="328" name="Group 327">
              <a:extLst>
                <a:ext uri="{FF2B5EF4-FFF2-40B4-BE49-F238E27FC236}">
                  <a16:creationId xmlns="" xmlns:a16="http://schemas.microsoft.com/office/drawing/2014/main" id="{DF814D63-F965-FA4E-9920-D211CDA69879}"/>
                </a:ext>
              </a:extLst>
            </p:cNvPr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385" name="Group 327">
                <a:extLst>
                  <a:ext uri="{FF2B5EF4-FFF2-40B4-BE49-F238E27FC236}">
                    <a16:creationId xmlns="" xmlns:a16="http://schemas.microsoft.com/office/drawing/2014/main" id="{1319D0A2-3DA4-6D46-B723-C78612DBD5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89" name="Oval 388">
                  <a:extLst>
                    <a:ext uri="{FF2B5EF4-FFF2-40B4-BE49-F238E27FC236}">
                      <a16:creationId xmlns="" xmlns:a16="http://schemas.microsoft.com/office/drawing/2014/main" id="{406A0DA8-5D66-B54B-BF3C-74FEB059E5F1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Rectangle 389">
                  <a:extLst>
                    <a:ext uri="{FF2B5EF4-FFF2-40B4-BE49-F238E27FC236}">
                      <a16:creationId xmlns="" xmlns:a16="http://schemas.microsoft.com/office/drawing/2014/main" id="{16912ED9-B4B9-274B-8C8B-A301769701DC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="" xmlns:a16="http://schemas.microsoft.com/office/drawing/2014/main" id="{0FC9220C-ECBF-BC42-AA17-47066E49F672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="" xmlns:a16="http://schemas.microsoft.com/office/drawing/2014/main" id="{EFD001D2-54C5-0042-A5AA-702968D107C1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Freeform 392">
                  <a:extLst>
                    <a:ext uri="{FF2B5EF4-FFF2-40B4-BE49-F238E27FC236}">
                      <a16:creationId xmlns="" xmlns:a16="http://schemas.microsoft.com/office/drawing/2014/main" id="{DF0C4D73-F5CE-1E43-B64E-A1555129729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Freeform 393">
                  <a:extLst>
                    <a:ext uri="{FF2B5EF4-FFF2-40B4-BE49-F238E27FC236}">
                      <a16:creationId xmlns="" xmlns:a16="http://schemas.microsoft.com/office/drawing/2014/main" id="{2FD88090-C275-6140-AAC7-18542BD977C0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394">
                  <a:extLst>
                    <a:ext uri="{FF2B5EF4-FFF2-40B4-BE49-F238E27FC236}">
                      <a16:creationId xmlns="" xmlns:a16="http://schemas.microsoft.com/office/drawing/2014/main" id="{F52A43F0-D631-014F-9B59-69076BD7A21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6" name="Straight Connector 395">
                  <a:extLst>
                    <a:ext uri="{FF2B5EF4-FFF2-40B4-BE49-F238E27FC236}">
                      <a16:creationId xmlns="" xmlns:a16="http://schemas.microsoft.com/office/drawing/2014/main" id="{7B9292D1-E5A5-F44E-8DC8-0DDB894A0004}"/>
                    </a:ext>
                  </a:extLst>
                </p:cNvPr>
                <p:cNvCxnSpPr>
                  <a:endCxn id="39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="" xmlns:a16="http://schemas.microsoft.com/office/drawing/2014/main" id="{82695498-3E06-C549-BDEB-3B3BC72D74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86" name="Group 385">
                <a:extLst>
                  <a:ext uri="{FF2B5EF4-FFF2-40B4-BE49-F238E27FC236}">
                    <a16:creationId xmlns="" xmlns:a16="http://schemas.microsoft.com/office/drawing/2014/main" id="{58CC84C2-4686-2643-A790-875AD3D2EB15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387" name="Oval 386">
                  <a:extLst>
                    <a:ext uri="{FF2B5EF4-FFF2-40B4-BE49-F238E27FC236}">
                      <a16:creationId xmlns="" xmlns:a16="http://schemas.microsoft.com/office/drawing/2014/main" id="{91E65A3C-37C4-FB49-A4C5-66DD49380A20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="" xmlns:a16="http://schemas.microsoft.com/office/drawing/2014/main" id="{7D7D52A1-09FA-B245-A51E-503672F88792}"/>
                    </a:ext>
                  </a:extLst>
                </p:cNvPr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w</a:t>
                  </a:r>
                </a:p>
              </p:txBody>
            </p:sp>
          </p:grpSp>
        </p:grpSp>
        <p:grpSp>
          <p:nvGrpSpPr>
            <p:cNvPr id="329" name="Group 328">
              <a:extLst>
                <a:ext uri="{FF2B5EF4-FFF2-40B4-BE49-F238E27FC236}">
                  <a16:creationId xmlns="" xmlns:a16="http://schemas.microsoft.com/office/drawing/2014/main" id="{7F5B202E-84B1-8546-ABE7-0D873A53CB3A}"/>
                </a:ext>
              </a:extLst>
            </p:cNvPr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372" name="Group 327">
                <a:extLst>
                  <a:ext uri="{FF2B5EF4-FFF2-40B4-BE49-F238E27FC236}">
                    <a16:creationId xmlns="" xmlns:a16="http://schemas.microsoft.com/office/drawing/2014/main" id="{74C66983-6367-A346-9811-03B6B660BD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76" name="Oval 375">
                  <a:extLst>
                    <a:ext uri="{FF2B5EF4-FFF2-40B4-BE49-F238E27FC236}">
                      <a16:creationId xmlns="" xmlns:a16="http://schemas.microsoft.com/office/drawing/2014/main" id="{23D87A19-41D5-2F4B-A759-D658AB6DE7F5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="" xmlns:a16="http://schemas.microsoft.com/office/drawing/2014/main" id="{BF010680-E14C-AB41-B12D-005B0B3FBA78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="" xmlns:a16="http://schemas.microsoft.com/office/drawing/2014/main" id="{773506FA-CDA9-A14E-9C9B-2D5E7F909A9E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eform 378">
                  <a:extLst>
                    <a:ext uri="{FF2B5EF4-FFF2-40B4-BE49-F238E27FC236}">
                      <a16:creationId xmlns="" xmlns:a16="http://schemas.microsoft.com/office/drawing/2014/main" id="{39B04F67-6A6D-6245-B8C8-CF7114C9D7F0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eform 379">
                  <a:extLst>
                    <a:ext uri="{FF2B5EF4-FFF2-40B4-BE49-F238E27FC236}">
                      <a16:creationId xmlns="" xmlns:a16="http://schemas.microsoft.com/office/drawing/2014/main" id="{C46B0DC1-1017-4146-A422-109C3BAD255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eform 380">
                  <a:extLst>
                    <a:ext uri="{FF2B5EF4-FFF2-40B4-BE49-F238E27FC236}">
                      <a16:creationId xmlns="" xmlns:a16="http://schemas.microsoft.com/office/drawing/2014/main" id="{CA725F35-AC0C-C543-A8A7-24E9625350C8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="" xmlns:a16="http://schemas.microsoft.com/office/drawing/2014/main" id="{977CD25B-F33C-BA45-8069-AC4B98057578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3" name="Straight Connector 382">
                  <a:extLst>
                    <a:ext uri="{FF2B5EF4-FFF2-40B4-BE49-F238E27FC236}">
                      <a16:creationId xmlns="" xmlns:a16="http://schemas.microsoft.com/office/drawing/2014/main" id="{54C74B7C-6FCA-5B45-9A2B-DC09E5CDE689}"/>
                    </a:ext>
                  </a:extLst>
                </p:cNvPr>
                <p:cNvCxnSpPr>
                  <a:endCxn id="37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="" xmlns:a16="http://schemas.microsoft.com/office/drawing/2014/main" id="{F18B4945-5B3A-CC4D-AD10-A9969F3DC39C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73" name="Group 372">
                <a:extLst>
                  <a:ext uri="{FF2B5EF4-FFF2-40B4-BE49-F238E27FC236}">
                    <a16:creationId xmlns="" xmlns:a16="http://schemas.microsoft.com/office/drawing/2014/main" id="{79ADB3AE-0BAC-E846-91C0-DA740CA9923D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74" name="Oval 373">
                  <a:extLst>
                    <a:ext uri="{FF2B5EF4-FFF2-40B4-BE49-F238E27FC236}">
                      <a16:creationId xmlns="" xmlns:a16="http://schemas.microsoft.com/office/drawing/2014/main" id="{D1EDF0F4-E8FD-6841-A11F-DBF2430F102B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="" xmlns:a16="http://schemas.microsoft.com/office/drawing/2014/main" id="{1AFA689E-3A33-DF4B-A8F3-403F0D901A93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u</a:t>
                  </a:r>
                </a:p>
              </p:txBody>
            </p:sp>
          </p:grpSp>
        </p:grpSp>
        <p:grpSp>
          <p:nvGrpSpPr>
            <p:cNvPr id="330" name="Group 329">
              <a:extLst>
                <a:ext uri="{FF2B5EF4-FFF2-40B4-BE49-F238E27FC236}">
                  <a16:creationId xmlns="" xmlns:a16="http://schemas.microsoft.com/office/drawing/2014/main" id="{C6EB4006-BDBE-0A46-98DE-BE7F5F85E41C}"/>
                </a:ext>
              </a:extLst>
            </p:cNvPr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359" name="Group 327">
                <a:extLst>
                  <a:ext uri="{FF2B5EF4-FFF2-40B4-BE49-F238E27FC236}">
                    <a16:creationId xmlns="" xmlns:a16="http://schemas.microsoft.com/office/drawing/2014/main" id="{19323E07-6D65-4A4C-A34C-8931919B7A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3" name="Oval 362">
                  <a:extLst>
                    <a:ext uri="{FF2B5EF4-FFF2-40B4-BE49-F238E27FC236}">
                      <a16:creationId xmlns="" xmlns:a16="http://schemas.microsoft.com/office/drawing/2014/main" id="{8A90C563-3889-7546-B079-B0069EBCDD8E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="" xmlns:a16="http://schemas.microsoft.com/office/drawing/2014/main" id="{F906AAC0-18E3-3C42-9638-4B9554929AD2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="" xmlns:a16="http://schemas.microsoft.com/office/drawing/2014/main" id="{D7FE9FC4-31C2-7545-8E5A-A107662814D2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reeform 365">
                  <a:extLst>
                    <a:ext uri="{FF2B5EF4-FFF2-40B4-BE49-F238E27FC236}">
                      <a16:creationId xmlns="" xmlns:a16="http://schemas.microsoft.com/office/drawing/2014/main" id="{115FE479-5C3C-474A-A53B-50B85C152ABA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reeform 366">
                  <a:extLst>
                    <a:ext uri="{FF2B5EF4-FFF2-40B4-BE49-F238E27FC236}">
                      <a16:creationId xmlns="" xmlns:a16="http://schemas.microsoft.com/office/drawing/2014/main" id="{AD2C9A8C-6369-A54C-9D6C-E64BF41BE070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eform 367">
                  <a:extLst>
                    <a:ext uri="{FF2B5EF4-FFF2-40B4-BE49-F238E27FC236}">
                      <a16:creationId xmlns="" xmlns:a16="http://schemas.microsoft.com/office/drawing/2014/main" id="{D3174F82-A842-4A4B-8B8E-F9394399D6CD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="" xmlns:a16="http://schemas.microsoft.com/office/drawing/2014/main" id="{715ED35F-F03C-3844-AAF7-4A4022009E6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0" name="Straight Connector 369">
                  <a:extLst>
                    <a:ext uri="{FF2B5EF4-FFF2-40B4-BE49-F238E27FC236}">
                      <a16:creationId xmlns="" xmlns:a16="http://schemas.microsoft.com/office/drawing/2014/main" id="{E168B24C-7C31-704F-9C70-9283F9D101DE}"/>
                    </a:ext>
                  </a:extLst>
                </p:cNvPr>
                <p:cNvCxnSpPr>
                  <a:endCxn id="36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="" xmlns:a16="http://schemas.microsoft.com/office/drawing/2014/main" id="{A8773E23-D37D-7F4D-959F-FFCF3E4EAD3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60" name="Group 359">
                <a:extLst>
                  <a:ext uri="{FF2B5EF4-FFF2-40B4-BE49-F238E27FC236}">
                    <a16:creationId xmlns="" xmlns:a16="http://schemas.microsoft.com/office/drawing/2014/main" id="{661612F3-E94B-0E4F-B158-1E1F5536E408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="" xmlns:a16="http://schemas.microsoft.com/office/drawing/2014/main" id="{C763175D-A9C3-EF48-81B5-5B18EF6185F4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="" xmlns:a16="http://schemas.microsoft.com/office/drawing/2014/main" id="{56CD500D-CEB7-684C-A583-1A90F979E021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z</a:t>
                  </a:r>
                </a:p>
              </p:txBody>
            </p:sp>
          </p:grpSp>
        </p:grpSp>
        <p:grpSp>
          <p:nvGrpSpPr>
            <p:cNvPr id="331" name="Group 330">
              <a:extLst>
                <a:ext uri="{FF2B5EF4-FFF2-40B4-BE49-F238E27FC236}">
                  <a16:creationId xmlns="" xmlns:a16="http://schemas.microsoft.com/office/drawing/2014/main" id="{8CC7A315-C254-4746-8CBE-0E76B9C4970F}"/>
                </a:ext>
              </a:extLst>
            </p:cNvPr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346" name="Group 327">
                <a:extLst>
                  <a:ext uri="{FF2B5EF4-FFF2-40B4-BE49-F238E27FC236}">
                    <a16:creationId xmlns="" xmlns:a16="http://schemas.microsoft.com/office/drawing/2014/main" id="{57B82EFC-992A-174F-B228-FA314BDF2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50" name="Oval 349">
                  <a:extLst>
                    <a:ext uri="{FF2B5EF4-FFF2-40B4-BE49-F238E27FC236}">
                      <a16:creationId xmlns="" xmlns:a16="http://schemas.microsoft.com/office/drawing/2014/main" id="{5516324A-B35A-FF49-96A8-4C3ABFAA27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="" xmlns:a16="http://schemas.microsoft.com/office/drawing/2014/main" id="{218BB1BC-107B-9548-B7F8-1205053933E2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Oval 351">
                  <a:extLst>
                    <a:ext uri="{FF2B5EF4-FFF2-40B4-BE49-F238E27FC236}">
                      <a16:creationId xmlns="" xmlns:a16="http://schemas.microsoft.com/office/drawing/2014/main" id="{E0CC4DE9-4E37-1945-B621-6990957A8C9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="" xmlns:a16="http://schemas.microsoft.com/office/drawing/2014/main" id="{A2CF0E3A-0B11-A242-94A3-D1972489953C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eform 353">
                  <a:extLst>
                    <a:ext uri="{FF2B5EF4-FFF2-40B4-BE49-F238E27FC236}">
                      <a16:creationId xmlns="" xmlns:a16="http://schemas.microsoft.com/office/drawing/2014/main" id="{078DD177-3C9A-AC4A-994C-913F0A08C1F8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="" xmlns:a16="http://schemas.microsoft.com/office/drawing/2014/main" id="{7D050A20-78F8-D446-BFB0-855E64D3DFB6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="" xmlns:a16="http://schemas.microsoft.com/office/drawing/2014/main" id="{DFC753F6-0104-C144-A482-28D91E9FF189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="" xmlns:a16="http://schemas.microsoft.com/office/drawing/2014/main" id="{DF6B0AE2-B7AF-4349-A241-B96871C3DFBE}"/>
                    </a:ext>
                  </a:extLst>
                </p:cNvPr>
                <p:cNvCxnSpPr>
                  <a:endCxn id="35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="" xmlns:a16="http://schemas.microsoft.com/office/drawing/2014/main" id="{0C461AF1-3611-CA4A-8113-D6B33D79EFD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47" name="Group 346">
                <a:extLst>
                  <a:ext uri="{FF2B5EF4-FFF2-40B4-BE49-F238E27FC236}">
                    <a16:creationId xmlns="" xmlns:a16="http://schemas.microsoft.com/office/drawing/2014/main" id="{5DDD6435-5804-824F-9844-11EE108986C8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="" xmlns:a16="http://schemas.microsoft.com/office/drawing/2014/main" id="{3DD41EFD-A71B-A447-B957-8B7AEA9E0494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="" xmlns:a16="http://schemas.microsoft.com/office/drawing/2014/main" id="{0808DE23-7FF1-1B41-9706-BEF8D8DE36D2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y</a:t>
                  </a:r>
                </a:p>
              </p:txBody>
            </p:sp>
          </p:grpSp>
        </p:grpSp>
        <p:grpSp>
          <p:nvGrpSpPr>
            <p:cNvPr id="332" name="Group 331">
              <a:extLst>
                <a:ext uri="{FF2B5EF4-FFF2-40B4-BE49-F238E27FC236}">
                  <a16:creationId xmlns="" xmlns:a16="http://schemas.microsoft.com/office/drawing/2014/main" id="{FC31B094-3896-AB43-9216-D41F5CF5B5CD}"/>
                </a:ext>
              </a:extLst>
            </p:cNvPr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333" name="Group 327">
                <a:extLst>
                  <a:ext uri="{FF2B5EF4-FFF2-40B4-BE49-F238E27FC236}">
                    <a16:creationId xmlns="" xmlns:a16="http://schemas.microsoft.com/office/drawing/2014/main" id="{68165765-2BED-214D-88D7-9D28666BA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37" name="Oval 336">
                  <a:extLst>
                    <a:ext uri="{FF2B5EF4-FFF2-40B4-BE49-F238E27FC236}">
                      <a16:creationId xmlns="" xmlns:a16="http://schemas.microsoft.com/office/drawing/2014/main" id="{BEB24274-A728-564C-9B37-C2301DC5667F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="" xmlns:a16="http://schemas.microsoft.com/office/drawing/2014/main" id="{C7018D81-D070-D343-8442-C9B813B94FC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Oval 338">
                  <a:extLst>
                    <a:ext uri="{FF2B5EF4-FFF2-40B4-BE49-F238E27FC236}">
                      <a16:creationId xmlns="" xmlns:a16="http://schemas.microsoft.com/office/drawing/2014/main" id="{7CC9DA44-AB58-A143-A7E4-5DCC05563B28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reeform 339">
                  <a:extLst>
                    <a:ext uri="{FF2B5EF4-FFF2-40B4-BE49-F238E27FC236}">
                      <a16:creationId xmlns="" xmlns:a16="http://schemas.microsoft.com/office/drawing/2014/main" id="{A345A354-C439-1346-B8B1-9B77F484F731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 340">
                  <a:extLst>
                    <a:ext uri="{FF2B5EF4-FFF2-40B4-BE49-F238E27FC236}">
                      <a16:creationId xmlns="" xmlns:a16="http://schemas.microsoft.com/office/drawing/2014/main" id="{47254DC2-0CCD-1D43-9A9E-AF30B25F477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 341">
                  <a:extLst>
                    <a:ext uri="{FF2B5EF4-FFF2-40B4-BE49-F238E27FC236}">
                      <a16:creationId xmlns="" xmlns:a16="http://schemas.microsoft.com/office/drawing/2014/main" id="{D09BD497-0854-FF41-BB16-ACF44392BCA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342">
                  <a:extLst>
                    <a:ext uri="{FF2B5EF4-FFF2-40B4-BE49-F238E27FC236}">
                      <a16:creationId xmlns="" xmlns:a16="http://schemas.microsoft.com/office/drawing/2014/main" id="{35285FEF-CAD9-224F-91A6-C0D14EBDC940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44" name="Straight Connector 343">
                  <a:extLst>
                    <a:ext uri="{FF2B5EF4-FFF2-40B4-BE49-F238E27FC236}">
                      <a16:creationId xmlns="" xmlns:a16="http://schemas.microsoft.com/office/drawing/2014/main" id="{CF9122C4-270A-B24E-A5AE-0EFA7376067D}"/>
                    </a:ext>
                  </a:extLst>
                </p:cNvPr>
                <p:cNvCxnSpPr>
                  <a:endCxn id="33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="" xmlns:a16="http://schemas.microsoft.com/office/drawing/2014/main" id="{3D3021B9-325F-1E4E-8CE0-091CA2DB4D0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34" name="Group 333">
                <a:extLst>
                  <a:ext uri="{FF2B5EF4-FFF2-40B4-BE49-F238E27FC236}">
                    <a16:creationId xmlns="" xmlns:a16="http://schemas.microsoft.com/office/drawing/2014/main" id="{ABF5A136-419C-8E48-B84C-19084D8846E1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35" name="Oval 334">
                  <a:extLst>
                    <a:ext uri="{FF2B5EF4-FFF2-40B4-BE49-F238E27FC236}">
                      <a16:creationId xmlns="" xmlns:a16="http://schemas.microsoft.com/office/drawing/2014/main" id="{7D9024F5-F6D2-724B-8783-4785743461C6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TextBox 335">
                  <a:extLst>
                    <a:ext uri="{FF2B5EF4-FFF2-40B4-BE49-F238E27FC236}">
                      <a16:creationId xmlns="" xmlns:a16="http://schemas.microsoft.com/office/drawing/2014/main" id="{6953032B-5A97-DA45-B4BF-C48C5E119377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139"/>
            <a:ext cx="10710797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engineering: difficult with traditional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8C4E43C-52C5-9843-9797-566EB715CE33}"/>
              </a:ext>
            </a:extLst>
          </p:cNvPr>
          <p:cNvSpPr txBox="1"/>
          <p:nvPr/>
        </p:nvSpPr>
        <p:spPr>
          <a:xfrm>
            <a:off x="1728591" y="3928028"/>
            <a:ext cx="97278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Q: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what if network operator wants u-to-z traffic to flow along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</a:rPr>
              <a:t>uvw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z, rather than </a:t>
            </a:r>
            <a:r>
              <a:rPr lang="en-US" sz="2800" i="1" dirty="0">
                <a:solidFill>
                  <a:srgbClr val="000000"/>
                </a:solidFill>
                <a:ea typeface="ＭＳ Ｐゴシック" charset="0"/>
              </a:rPr>
              <a:t>uxyz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?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A: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need to re-define link weights so traffic routing algorithm computes routes accordingly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(or need a new routing algorithm)!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C89243ED-7091-A745-8FC9-42D617C322A8}"/>
              </a:ext>
            </a:extLst>
          </p:cNvPr>
          <p:cNvSpPr txBox="1"/>
          <p:nvPr/>
        </p:nvSpPr>
        <p:spPr>
          <a:xfrm>
            <a:off x="2003306" y="5938073"/>
            <a:ext cx="8276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C00000"/>
                </a:solidFill>
                <a:ea typeface="ＭＳ Ｐゴシック" charset="0"/>
              </a:rPr>
              <a:t>link weights are only control “knobs”: not much control!</a:t>
            </a:r>
          </a:p>
        </p:txBody>
      </p:sp>
      <p:sp>
        <p:nvSpPr>
          <p:cNvPr id="298" name="Freeform 297">
            <a:extLst>
              <a:ext uri="{FF2B5EF4-FFF2-40B4-BE49-F238E27FC236}">
                <a16:creationId xmlns="" xmlns:a16="http://schemas.microsoft.com/office/drawing/2014/main" id="{AD8B86B2-93D9-A745-9897-F855B37ADC0B}"/>
              </a:ext>
            </a:extLst>
          </p:cNvPr>
          <p:cNvSpPr/>
          <p:nvPr/>
        </p:nvSpPr>
        <p:spPr>
          <a:xfrm>
            <a:off x="3283003" y="2063149"/>
            <a:ext cx="5676290" cy="537233"/>
          </a:xfrm>
          <a:custGeom>
            <a:avLst/>
            <a:gdLst>
              <a:gd name="connsiteX0" fmla="*/ 0 w 5035463"/>
              <a:gd name="connsiteY0" fmla="*/ 551145 h 551145"/>
              <a:gd name="connsiteX1" fmla="*/ 901874 w 5035463"/>
              <a:gd name="connsiteY1" fmla="*/ 551145 h 551145"/>
              <a:gd name="connsiteX2" fmla="*/ 2329841 w 5035463"/>
              <a:gd name="connsiteY2" fmla="*/ 0 h 551145"/>
              <a:gd name="connsiteX3" fmla="*/ 3933173 w 5035463"/>
              <a:gd name="connsiteY3" fmla="*/ 12526 h 551145"/>
              <a:gd name="connsiteX4" fmla="*/ 5035463 w 5035463"/>
              <a:gd name="connsiteY4" fmla="*/ 488515 h 551145"/>
              <a:gd name="connsiteX0" fmla="*/ 0 w 5035463"/>
              <a:gd name="connsiteY0" fmla="*/ 554892 h 554892"/>
              <a:gd name="connsiteX1" fmla="*/ 901874 w 5035463"/>
              <a:gd name="connsiteY1" fmla="*/ 554892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35463"/>
              <a:gd name="connsiteY0" fmla="*/ 554892 h 554892"/>
              <a:gd name="connsiteX1" fmla="*/ 860651 w 5035463"/>
              <a:gd name="connsiteY1" fmla="*/ 487436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24220"/>
              <a:gd name="connsiteY0" fmla="*/ 491184 h 492262"/>
              <a:gd name="connsiteX1" fmla="*/ 849408 w 5024220"/>
              <a:gd name="connsiteY1" fmla="*/ 487436 h 492262"/>
              <a:gd name="connsiteX2" fmla="*/ 2071260 w 5024220"/>
              <a:gd name="connsiteY2" fmla="*/ 0 h 492262"/>
              <a:gd name="connsiteX3" fmla="*/ 3921930 w 5024220"/>
              <a:gd name="connsiteY3" fmla="*/ 16273 h 492262"/>
              <a:gd name="connsiteX4" fmla="*/ 5024220 w 5024220"/>
              <a:gd name="connsiteY4" fmla="*/ 492262 h 492262"/>
              <a:gd name="connsiteX0" fmla="*/ 0 w 5020472"/>
              <a:gd name="connsiteY0" fmla="*/ 479942 h 492262"/>
              <a:gd name="connsiteX1" fmla="*/ 845660 w 5020472"/>
              <a:gd name="connsiteY1" fmla="*/ 487436 h 492262"/>
              <a:gd name="connsiteX2" fmla="*/ 2067512 w 5020472"/>
              <a:gd name="connsiteY2" fmla="*/ 0 h 492262"/>
              <a:gd name="connsiteX3" fmla="*/ 3918182 w 5020472"/>
              <a:gd name="connsiteY3" fmla="*/ 16273 h 492262"/>
              <a:gd name="connsiteX4" fmla="*/ 5020472 w 5020472"/>
              <a:gd name="connsiteY4" fmla="*/ 492262 h 492262"/>
              <a:gd name="connsiteX0" fmla="*/ 0 w 5020472"/>
              <a:gd name="connsiteY0" fmla="*/ 494932 h 494932"/>
              <a:gd name="connsiteX1" fmla="*/ 845660 w 5020472"/>
              <a:gd name="connsiteY1" fmla="*/ 487436 h 494932"/>
              <a:gd name="connsiteX2" fmla="*/ 2067512 w 5020472"/>
              <a:gd name="connsiteY2" fmla="*/ 0 h 494932"/>
              <a:gd name="connsiteX3" fmla="*/ 3918182 w 5020472"/>
              <a:gd name="connsiteY3" fmla="*/ 16273 h 494932"/>
              <a:gd name="connsiteX4" fmla="*/ 5020472 w 5020472"/>
              <a:gd name="connsiteY4" fmla="*/ 492262 h 494932"/>
              <a:gd name="connsiteX0" fmla="*/ 0 w 5009229"/>
              <a:gd name="connsiteY0" fmla="*/ 479941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491183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519881 h 520960"/>
              <a:gd name="connsiteX1" fmla="*/ 834417 w 5009229"/>
              <a:gd name="connsiteY1" fmla="*/ 516134 h 520960"/>
              <a:gd name="connsiteX2" fmla="*/ 2056269 w 5009229"/>
              <a:gd name="connsiteY2" fmla="*/ 28698 h 520960"/>
              <a:gd name="connsiteX3" fmla="*/ 3663349 w 5009229"/>
              <a:gd name="connsiteY3" fmla="*/ 0 h 520960"/>
              <a:gd name="connsiteX4" fmla="*/ 5009229 w 5009229"/>
              <a:gd name="connsiteY4" fmla="*/ 520960 h 520960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953016 w 4953016"/>
              <a:gd name="connsiteY4" fmla="*/ 558436 h 558436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631805 w 4953016"/>
              <a:gd name="connsiteY4" fmla="*/ 415156 h 558436"/>
              <a:gd name="connsiteX5" fmla="*/ 4953016 w 4953016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631805 w 5676291"/>
              <a:gd name="connsiteY4" fmla="*/ 415156 h 558436"/>
              <a:gd name="connsiteX5" fmla="*/ 5676291 w 5676291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909124 w 5676291"/>
              <a:gd name="connsiteY4" fmla="*/ 527582 h 558436"/>
              <a:gd name="connsiteX5" fmla="*/ 5676291 w 5676291"/>
              <a:gd name="connsiteY5" fmla="*/ 558436 h 558436"/>
              <a:gd name="connsiteX0" fmla="*/ 0 w 5672543"/>
              <a:gd name="connsiteY0" fmla="*/ 519881 h 535951"/>
              <a:gd name="connsiteX1" fmla="*/ 834417 w 5672543"/>
              <a:gd name="connsiteY1" fmla="*/ 516134 h 535951"/>
              <a:gd name="connsiteX2" fmla="*/ 2056269 w 5672543"/>
              <a:gd name="connsiteY2" fmla="*/ 28698 h 535951"/>
              <a:gd name="connsiteX3" fmla="*/ 3663349 w 5672543"/>
              <a:gd name="connsiteY3" fmla="*/ 0 h 535951"/>
              <a:gd name="connsiteX4" fmla="*/ 4909124 w 5672543"/>
              <a:gd name="connsiteY4" fmla="*/ 527582 h 535951"/>
              <a:gd name="connsiteX5" fmla="*/ 5672543 w 5672543"/>
              <a:gd name="connsiteY5" fmla="*/ 535951 h 535951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6269 w 5676290"/>
              <a:gd name="connsiteY2" fmla="*/ 28698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2521 w 5676290"/>
              <a:gd name="connsiteY2" fmla="*/ 6213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63349 w 5676290"/>
              <a:gd name="connsiteY3" fmla="*/ 8777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37117 w 5676290"/>
              <a:gd name="connsiteY3" fmla="*/ 1282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6290" h="537233">
                <a:moveTo>
                  <a:pt x="0" y="528658"/>
                </a:moveTo>
                <a:lnTo>
                  <a:pt x="834417" y="524911"/>
                </a:lnTo>
                <a:lnTo>
                  <a:pt x="2052521" y="0"/>
                </a:lnTo>
                <a:lnTo>
                  <a:pt x="3637117" y="1282"/>
                </a:lnTo>
                <a:lnTo>
                  <a:pt x="4909124" y="536359"/>
                </a:lnTo>
                <a:lnTo>
                  <a:pt x="5676290" y="537233"/>
                </a:ln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Freeform 299">
            <a:extLst>
              <a:ext uri="{FF2B5EF4-FFF2-40B4-BE49-F238E27FC236}">
                <a16:creationId xmlns="" xmlns:a16="http://schemas.microsoft.com/office/drawing/2014/main" id="{E4023168-5BBC-A041-9BCB-41551A518F03}"/>
              </a:ext>
            </a:extLst>
          </p:cNvPr>
          <p:cNvSpPr/>
          <p:nvPr/>
        </p:nvSpPr>
        <p:spPr>
          <a:xfrm flipV="1">
            <a:off x="3247513" y="2729116"/>
            <a:ext cx="5676290" cy="537233"/>
          </a:xfrm>
          <a:custGeom>
            <a:avLst/>
            <a:gdLst>
              <a:gd name="connsiteX0" fmla="*/ 0 w 5035463"/>
              <a:gd name="connsiteY0" fmla="*/ 551145 h 551145"/>
              <a:gd name="connsiteX1" fmla="*/ 901874 w 5035463"/>
              <a:gd name="connsiteY1" fmla="*/ 551145 h 551145"/>
              <a:gd name="connsiteX2" fmla="*/ 2329841 w 5035463"/>
              <a:gd name="connsiteY2" fmla="*/ 0 h 551145"/>
              <a:gd name="connsiteX3" fmla="*/ 3933173 w 5035463"/>
              <a:gd name="connsiteY3" fmla="*/ 12526 h 551145"/>
              <a:gd name="connsiteX4" fmla="*/ 5035463 w 5035463"/>
              <a:gd name="connsiteY4" fmla="*/ 488515 h 551145"/>
              <a:gd name="connsiteX0" fmla="*/ 0 w 5035463"/>
              <a:gd name="connsiteY0" fmla="*/ 554892 h 554892"/>
              <a:gd name="connsiteX1" fmla="*/ 901874 w 5035463"/>
              <a:gd name="connsiteY1" fmla="*/ 554892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35463"/>
              <a:gd name="connsiteY0" fmla="*/ 554892 h 554892"/>
              <a:gd name="connsiteX1" fmla="*/ 860651 w 5035463"/>
              <a:gd name="connsiteY1" fmla="*/ 487436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24220"/>
              <a:gd name="connsiteY0" fmla="*/ 491184 h 492262"/>
              <a:gd name="connsiteX1" fmla="*/ 849408 w 5024220"/>
              <a:gd name="connsiteY1" fmla="*/ 487436 h 492262"/>
              <a:gd name="connsiteX2" fmla="*/ 2071260 w 5024220"/>
              <a:gd name="connsiteY2" fmla="*/ 0 h 492262"/>
              <a:gd name="connsiteX3" fmla="*/ 3921930 w 5024220"/>
              <a:gd name="connsiteY3" fmla="*/ 16273 h 492262"/>
              <a:gd name="connsiteX4" fmla="*/ 5024220 w 5024220"/>
              <a:gd name="connsiteY4" fmla="*/ 492262 h 492262"/>
              <a:gd name="connsiteX0" fmla="*/ 0 w 5020472"/>
              <a:gd name="connsiteY0" fmla="*/ 479942 h 492262"/>
              <a:gd name="connsiteX1" fmla="*/ 845660 w 5020472"/>
              <a:gd name="connsiteY1" fmla="*/ 487436 h 492262"/>
              <a:gd name="connsiteX2" fmla="*/ 2067512 w 5020472"/>
              <a:gd name="connsiteY2" fmla="*/ 0 h 492262"/>
              <a:gd name="connsiteX3" fmla="*/ 3918182 w 5020472"/>
              <a:gd name="connsiteY3" fmla="*/ 16273 h 492262"/>
              <a:gd name="connsiteX4" fmla="*/ 5020472 w 5020472"/>
              <a:gd name="connsiteY4" fmla="*/ 492262 h 492262"/>
              <a:gd name="connsiteX0" fmla="*/ 0 w 5020472"/>
              <a:gd name="connsiteY0" fmla="*/ 494932 h 494932"/>
              <a:gd name="connsiteX1" fmla="*/ 845660 w 5020472"/>
              <a:gd name="connsiteY1" fmla="*/ 487436 h 494932"/>
              <a:gd name="connsiteX2" fmla="*/ 2067512 w 5020472"/>
              <a:gd name="connsiteY2" fmla="*/ 0 h 494932"/>
              <a:gd name="connsiteX3" fmla="*/ 3918182 w 5020472"/>
              <a:gd name="connsiteY3" fmla="*/ 16273 h 494932"/>
              <a:gd name="connsiteX4" fmla="*/ 5020472 w 5020472"/>
              <a:gd name="connsiteY4" fmla="*/ 492262 h 494932"/>
              <a:gd name="connsiteX0" fmla="*/ 0 w 5009229"/>
              <a:gd name="connsiteY0" fmla="*/ 479941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491183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519881 h 520960"/>
              <a:gd name="connsiteX1" fmla="*/ 834417 w 5009229"/>
              <a:gd name="connsiteY1" fmla="*/ 516134 h 520960"/>
              <a:gd name="connsiteX2" fmla="*/ 2056269 w 5009229"/>
              <a:gd name="connsiteY2" fmla="*/ 28698 h 520960"/>
              <a:gd name="connsiteX3" fmla="*/ 3663349 w 5009229"/>
              <a:gd name="connsiteY3" fmla="*/ 0 h 520960"/>
              <a:gd name="connsiteX4" fmla="*/ 5009229 w 5009229"/>
              <a:gd name="connsiteY4" fmla="*/ 520960 h 520960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953016 w 4953016"/>
              <a:gd name="connsiteY4" fmla="*/ 558436 h 558436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631805 w 4953016"/>
              <a:gd name="connsiteY4" fmla="*/ 415156 h 558436"/>
              <a:gd name="connsiteX5" fmla="*/ 4953016 w 4953016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631805 w 5676291"/>
              <a:gd name="connsiteY4" fmla="*/ 415156 h 558436"/>
              <a:gd name="connsiteX5" fmla="*/ 5676291 w 5676291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909124 w 5676291"/>
              <a:gd name="connsiteY4" fmla="*/ 527582 h 558436"/>
              <a:gd name="connsiteX5" fmla="*/ 5676291 w 5676291"/>
              <a:gd name="connsiteY5" fmla="*/ 558436 h 558436"/>
              <a:gd name="connsiteX0" fmla="*/ 0 w 5672543"/>
              <a:gd name="connsiteY0" fmla="*/ 519881 h 535951"/>
              <a:gd name="connsiteX1" fmla="*/ 834417 w 5672543"/>
              <a:gd name="connsiteY1" fmla="*/ 516134 h 535951"/>
              <a:gd name="connsiteX2" fmla="*/ 2056269 w 5672543"/>
              <a:gd name="connsiteY2" fmla="*/ 28698 h 535951"/>
              <a:gd name="connsiteX3" fmla="*/ 3663349 w 5672543"/>
              <a:gd name="connsiteY3" fmla="*/ 0 h 535951"/>
              <a:gd name="connsiteX4" fmla="*/ 4909124 w 5672543"/>
              <a:gd name="connsiteY4" fmla="*/ 527582 h 535951"/>
              <a:gd name="connsiteX5" fmla="*/ 5672543 w 5672543"/>
              <a:gd name="connsiteY5" fmla="*/ 535951 h 535951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6269 w 5676290"/>
              <a:gd name="connsiteY2" fmla="*/ 28698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2521 w 5676290"/>
              <a:gd name="connsiteY2" fmla="*/ 6213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63349 w 5676290"/>
              <a:gd name="connsiteY3" fmla="*/ 8777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37117 w 5676290"/>
              <a:gd name="connsiteY3" fmla="*/ 1282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6290" h="537233">
                <a:moveTo>
                  <a:pt x="0" y="528658"/>
                </a:moveTo>
                <a:lnTo>
                  <a:pt x="834417" y="524911"/>
                </a:lnTo>
                <a:lnTo>
                  <a:pt x="2052521" y="0"/>
                </a:lnTo>
                <a:lnTo>
                  <a:pt x="3637117" y="1282"/>
                </a:lnTo>
                <a:lnTo>
                  <a:pt x="4909124" y="536359"/>
                </a:lnTo>
                <a:lnTo>
                  <a:pt x="5676290" y="537233"/>
                </a:ln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226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298" grpId="0" animBg="1"/>
      <p:bldP spid="3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="" xmlns:a16="http://schemas.microsoft.com/office/drawing/2014/main" id="{34A0280E-1B37-684D-9F61-81611D0B2C79}"/>
              </a:ext>
            </a:extLst>
          </p:cNvPr>
          <p:cNvGrpSpPr/>
          <p:nvPr/>
        </p:nvGrpSpPr>
        <p:grpSpPr>
          <a:xfrm>
            <a:off x="2509218" y="1275410"/>
            <a:ext cx="6875191" cy="2404002"/>
            <a:chOff x="943464" y="1363093"/>
            <a:chExt cx="6875191" cy="2404002"/>
          </a:xfrm>
        </p:grpSpPr>
        <p:grpSp>
          <p:nvGrpSpPr>
            <p:cNvPr id="305" name="Group 1612">
              <a:extLst>
                <a:ext uri="{FF2B5EF4-FFF2-40B4-BE49-F238E27FC236}">
                  <a16:creationId xmlns="" xmlns:a16="http://schemas.microsoft.com/office/drawing/2014/main" id="{7A1A9C4E-0BE7-994B-A5A6-7C974C41F4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446" name="Picture 1613" descr="desktop_computer_stylized_medium">
                <a:extLst>
                  <a:ext uri="{FF2B5EF4-FFF2-40B4-BE49-F238E27FC236}">
                    <a16:creationId xmlns="" xmlns:a16="http://schemas.microsoft.com/office/drawing/2014/main" id="{A7BA478E-2CCC-C348-8264-BF99D7C045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7" name="Freeform 1614">
                <a:extLst>
                  <a:ext uri="{FF2B5EF4-FFF2-40B4-BE49-F238E27FC236}">
                    <a16:creationId xmlns="" xmlns:a16="http://schemas.microsoft.com/office/drawing/2014/main" id="{1168E9FF-EDB4-7F43-A0CA-DA640A2A0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06" name="Freeform 3">
              <a:extLst>
                <a:ext uri="{FF2B5EF4-FFF2-40B4-BE49-F238E27FC236}">
                  <a16:creationId xmlns="" xmlns:a16="http://schemas.microsoft.com/office/drawing/2014/main" id="{862E1C82-76BD-3D48-BC16-0652D77C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07" name="Freeform 4">
              <a:extLst>
                <a:ext uri="{FF2B5EF4-FFF2-40B4-BE49-F238E27FC236}">
                  <a16:creationId xmlns="" xmlns:a16="http://schemas.microsoft.com/office/drawing/2014/main" id="{F98435AB-4F6C-F94C-A72A-90117050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8" name="Freeform 35">
              <a:extLst>
                <a:ext uri="{FF2B5EF4-FFF2-40B4-BE49-F238E27FC236}">
                  <a16:creationId xmlns="" xmlns:a16="http://schemas.microsoft.com/office/drawing/2014/main" id="{15E5087C-7665-1448-8A55-FE8FD716F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9" name="Freeform 36">
              <a:extLst>
                <a:ext uri="{FF2B5EF4-FFF2-40B4-BE49-F238E27FC236}">
                  <a16:creationId xmlns="" xmlns:a16="http://schemas.microsoft.com/office/drawing/2014/main" id="{3935C04E-C5C9-E24F-A9AD-1744D25FC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0" name="Freeform 37">
              <a:extLst>
                <a:ext uri="{FF2B5EF4-FFF2-40B4-BE49-F238E27FC236}">
                  <a16:creationId xmlns="" xmlns:a16="http://schemas.microsoft.com/office/drawing/2014/main" id="{CEECEC50-04B0-2647-B641-39231C0C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497" y="2298095"/>
              <a:ext cx="1462948" cy="105031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1" name="Freeform 38">
              <a:extLst>
                <a:ext uri="{FF2B5EF4-FFF2-40B4-BE49-F238E27FC236}">
                  <a16:creationId xmlns="" xmlns:a16="http://schemas.microsoft.com/office/drawing/2014/main" id="{F6519774-52BA-6F40-822C-52BB2380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247" y="2891845"/>
              <a:ext cx="1161856" cy="455711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2" name="Freeform 39">
              <a:extLst>
                <a:ext uri="{FF2B5EF4-FFF2-40B4-BE49-F238E27FC236}">
                  <a16:creationId xmlns="" xmlns:a16="http://schemas.microsoft.com/office/drawing/2014/main" id="{24215A43-6854-B54A-BC13-286ED0971C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3" name="Freeform 40">
              <a:extLst>
                <a:ext uri="{FF2B5EF4-FFF2-40B4-BE49-F238E27FC236}">
                  <a16:creationId xmlns="" xmlns:a16="http://schemas.microsoft.com/office/drawing/2014/main" id="{3EEADCA8-4EED-9744-98D0-B5D6F81C6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Freeform 41">
              <a:extLst>
                <a:ext uri="{FF2B5EF4-FFF2-40B4-BE49-F238E27FC236}">
                  <a16:creationId xmlns="" xmlns:a16="http://schemas.microsoft.com/office/drawing/2014/main" id="{FE766A70-BB42-7E40-B5AF-B9D72EEBD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5" name="Freeform 42">
              <a:extLst>
                <a:ext uri="{FF2B5EF4-FFF2-40B4-BE49-F238E27FC236}">
                  <a16:creationId xmlns="" xmlns:a16="http://schemas.microsoft.com/office/drawing/2014/main" id="{2B4598F4-8ABA-6146-B304-09A49498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6" name="Freeform 43">
              <a:extLst>
                <a:ext uri="{FF2B5EF4-FFF2-40B4-BE49-F238E27FC236}">
                  <a16:creationId xmlns="" xmlns:a16="http://schemas.microsoft.com/office/drawing/2014/main" id="{9B7D5C70-1858-3548-A1D2-DF173D24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Text Box 62">
              <a:extLst>
                <a:ext uri="{FF2B5EF4-FFF2-40B4-BE49-F238E27FC236}">
                  <a16:creationId xmlns="" xmlns:a16="http://schemas.microsoft.com/office/drawing/2014/main" id="{E9C6C532-7B09-B543-99FC-E31F8B5A1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8" name="Text Box 63">
              <a:extLst>
                <a:ext uri="{FF2B5EF4-FFF2-40B4-BE49-F238E27FC236}">
                  <a16:creationId xmlns="" xmlns:a16="http://schemas.microsoft.com/office/drawing/2014/main" id="{0A99317D-3568-EF4D-A723-76AADE9F0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9" name="Text Box 64">
              <a:extLst>
                <a:ext uri="{FF2B5EF4-FFF2-40B4-BE49-F238E27FC236}">
                  <a16:creationId xmlns="" xmlns:a16="http://schemas.microsoft.com/office/drawing/2014/main" id="{856CDF8E-EE88-C646-92B6-211909BF3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Text Box 65">
              <a:extLst>
                <a:ext uri="{FF2B5EF4-FFF2-40B4-BE49-F238E27FC236}">
                  <a16:creationId xmlns="" xmlns:a16="http://schemas.microsoft.com/office/drawing/2014/main" id="{FE09FFF8-AAB4-664E-9D7F-F0E8F5B10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1" name="Text Box 66">
              <a:extLst>
                <a:ext uri="{FF2B5EF4-FFF2-40B4-BE49-F238E27FC236}">
                  <a16:creationId xmlns="" xmlns:a16="http://schemas.microsoft.com/office/drawing/2014/main" id="{ED1E277A-76C4-2841-92C2-515DB2596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Text Box 67">
              <a:extLst>
                <a:ext uri="{FF2B5EF4-FFF2-40B4-BE49-F238E27FC236}">
                  <a16:creationId xmlns="" xmlns:a16="http://schemas.microsoft.com/office/drawing/2014/main" id="{6C2CF0D3-5A12-304F-9B12-35C0DC60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Text Box 68">
              <a:extLst>
                <a:ext uri="{FF2B5EF4-FFF2-40B4-BE49-F238E27FC236}">
                  <a16:creationId xmlns="" xmlns:a16="http://schemas.microsoft.com/office/drawing/2014/main" id="{A70BD26B-DEF9-9D4F-9B95-D8E411B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Text Box 69">
              <a:extLst>
                <a:ext uri="{FF2B5EF4-FFF2-40B4-BE49-F238E27FC236}">
                  <a16:creationId xmlns="" xmlns:a16="http://schemas.microsoft.com/office/drawing/2014/main" id="{BF43A2CB-D47A-6F44-AFE7-D9277DCB5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 Box 70">
              <a:extLst>
                <a:ext uri="{FF2B5EF4-FFF2-40B4-BE49-F238E27FC236}">
                  <a16:creationId xmlns="" xmlns:a16="http://schemas.microsoft.com/office/drawing/2014/main" id="{36C3AD09-41D6-4E40-A665-3733BB87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Text Box 71">
              <a:extLst>
                <a:ext uri="{FF2B5EF4-FFF2-40B4-BE49-F238E27FC236}">
                  <a16:creationId xmlns="" xmlns:a16="http://schemas.microsoft.com/office/drawing/2014/main" id="{12D1AD8F-8BC6-5F46-8A7D-071C2B7D5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27" name="Group 1507">
              <a:extLst>
                <a:ext uri="{FF2B5EF4-FFF2-40B4-BE49-F238E27FC236}">
                  <a16:creationId xmlns="" xmlns:a16="http://schemas.microsoft.com/office/drawing/2014/main" id="{C559921E-B9C2-0042-9E6C-A661502DC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414" name="Freeform 1508">
                <a:extLst>
                  <a:ext uri="{FF2B5EF4-FFF2-40B4-BE49-F238E27FC236}">
                    <a16:creationId xmlns="" xmlns:a16="http://schemas.microsoft.com/office/drawing/2014/main" id="{5A4BEC17-590A-4543-9F29-1CF0B38C3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" name="Rectangle 1509">
                <a:extLst>
                  <a:ext uri="{FF2B5EF4-FFF2-40B4-BE49-F238E27FC236}">
                    <a16:creationId xmlns="" xmlns:a16="http://schemas.microsoft.com/office/drawing/2014/main" id="{A98FBE95-481D-8F47-8981-46EDD8E97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" name="Freeform 1510">
                <a:extLst>
                  <a:ext uri="{FF2B5EF4-FFF2-40B4-BE49-F238E27FC236}">
                    <a16:creationId xmlns="" xmlns:a16="http://schemas.microsoft.com/office/drawing/2014/main" id="{EE41BFE7-A16A-3243-9517-E8023C4F3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" name="Freeform 1511">
                <a:extLst>
                  <a:ext uri="{FF2B5EF4-FFF2-40B4-BE49-F238E27FC236}">
                    <a16:creationId xmlns="" xmlns:a16="http://schemas.microsoft.com/office/drawing/2014/main" id="{2D734235-2C97-9B44-8B59-EFCEFDEC1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" name="Rectangle 1512">
                <a:extLst>
                  <a:ext uri="{FF2B5EF4-FFF2-40B4-BE49-F238E27FC236}">
                    <a16:creationId xmlns="" xmlns:a16="http://schemas.microsoft.com/office/drawing/2014/main" id="{916BFACE-E488-F841-9687-DD32E6527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19" name="Group 1513">
                <a:extLst>
                  <a:ext uri="{FF2B5EF4-FFF2-40B4-BE49-F238E27FC236}">
                    <a16:creationId xmlns="" xmlns:a16="http://schemas.microsoft.com/office/drawing/2014/main" id="{E4DAEBB9-2602-554D-B536-D0600B2B4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44" name="AutoShape 1514">
                  <a:extLst>
                    <a:ext uri="{FF2B5EF4-FFF2-40B4-BE49-F238E27FC236}">
                      <a16:creationId xmlns="" xmlns:a16="http://schemas.microsoft.com/office/drawing/2014/main" id="{DD1B8DFA-FCC7-674E-996F-A1FBD250C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5" name="AutoShape 1515">
                  <a:extLst>
                    <a:ext uri="{FF2B5EF4-FFF2-40B4-BE49-F238E27FC236}">
                      <a16:creationId xmlns="" xmlns:a16="http://schemas.microsoft.com/office/drawing/2014/main" id="{14A870AC-7411-F946-B590-D85A88AF1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0" name="Rectangle 1516">
                <a:extLst>
                  <a:ext uri="{FF2B5EF4-FFF2-40B4-BE49-F238E27FC236}">
                    <a16:creationId xmlns="" xmlns:a16="http://schemas.microsoft.com/office/drawing/2014/main" id="{F0940D2C-FEFC-D549-8746-A8523AFD5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1" name="Group 1517">
                <a:extLst>
                  <a:ext uri="{FF2B5EF4-FFF2-40B4-BE49-F238E27FC236}">
                    <a16:creationId xmlns="" xmlns:a16="http://schemas.microsoft.com/office/drawing/2014/main" id="{6ADF3A52-0897-2545-98B5-137A848136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2" name="AutoShape 1518">
                  <a:extLst>
                    <a:ext uri="{FF2B5EF4-FFF2-40B4-BE49-F238E27FC236}">
                      <a16:creationId xmlns="" xmlns:a16="http://schemas.microsoft.com/office/drawing/2014/main" id="{FDC39CDD-16C8-7D4D-8275-C1710C6316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3" name="AutoShape 1519">
                  <a:extLst>
                    <a:ext uri="{FF2B5EF4-FFF2-40B4-BE49-F238E27FC236}">
                      <a16:creationId xmlns="" xmlns:a16="http://schemas.microsoft.com/office/drawing/2014/main" id="{6853AB63-2301-0946-A174-AE28245DB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2" name="Rectangle 1520">
                <a:extLst>
                  <a:ext uri="{FF2B5EF4-FFF2-40B4-BE49-F238E27FC236}">
                    <a16:creationId xmlns="" xmlns:a16="http://schemas.microsoft.com/office/drawing/2014/main" id="{4EDC7779-F322-974C-A13E-0F5161D4B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" name="Rectangle 1521">
                <a:extLst>
                  <a:ext uri="{FF2B5EF4-FFF2-40B4-BE49-F238E27FC236}">
                    <a16:creationId xmlns="" xmlns:a16="http://schemas.microsoft.com/office/drawing/2014/main" id="{B39F0706-91BA-9F4D-8D0F-337754FAC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4" name="Group 1522">
                <a:extLst>
                  <a:ext uri="{FF2B5EF4-FFF2-40B4-BE49-F238E27FC236}">
                    <a16:creationId xmlns="" xmlns:a16="http://schemas.microsoft.com/office/drawing/2014/main" id="{088E2790-CA68-C846-BD0F-F7BBF68235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40" name="AutoShape 1523">
                  <a:extLst>
                    <a:ext uri="{FF2B5EF4-FFF2-40B4-BE49-F238E27FC236}">
                      <a16:creationId xmlns="" xmlns:a16="http://schemas.microsoft.com/office/drawing/2014/main" id="{8952BAA7-F061-3B4A-BF31-D37E6425D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1" name="AutoShape 1524">
                  <a:extLst>
                    <a:ext uri="{FF2B5EF4-FFF2-40B4-BE49-F238E27FC236}">
                      <a16:creationId xmlns="" xmlns:a16="http://schemas.microsoft.com/office/drawing/2014/main" id="{0E27D760-9B8B-4945-9863-BC9F0C41F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5" name="Freeform 1525">
                <a:extLst>
                  <a:ext uri="{FF2B5EF4-FFF2-40B4-BE49-F238E27FC236}">
                    <a16:creationId xmlns="" xmlns:a16="http://schemas.microsoft.com/office/drawing/2014/main" id="{7320D145-C685-7149-A68E-8925075E0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26" name="Group 1526">
                <a:extLst>
                  <a:ext uri="{FF2B5EF4-FFF2-40B4-BE49-F238E27FC236}">
                    <a16:creationId xmlns="" xmlns:a16="http://schemas.microsoft.com/office/drawing/2014/main" id="{A58F7467-420F-E345-9BD5-439C10D37B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8" name="AutoShape 1527">
                  <a:extLst>
                    <a:ext uri="{FF2B5EF4-FFF2-40B4-BE49-F238E27FC236}">
                      <a16:creationId xmlns="" xmlns:a16="http://schemas.microsoft.com/office/drawing/2014/main" id="{15FD94B1-0C23-1844-B9EC-328B31810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9" name="AutoShape 1528">
                  <a:extLst>
                    <a:ext uri="{FF2B5EF4-FFF2-40B4-BE49-F238E27FC236}">
                      <a16:creationId xmlns="" xmlns:a16="http://schemas.microsoft.com/office/drawing/2014/main" id="{11D88682-9EAF-E844-9EDA-915A36C1E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7" name="Rectangle 1529">
                <a:extLst>
                  <a:ext uri="{FF2B5EF4-FFF2-40B4-BE49-F238E27FC236}">
                    <a16:creationId xmlns="" xmlns:a16="http://schemas.microsoft.com/office/drawing/2014/main" id="{87A3DBB5-122D-AA42-AA5F-DCE836999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" name="Freeform 1530">
                <a:extLst>
                  <a:ext uri="{FF2B5EF4-FFF2-40B4-BE49-F238E27FC236}">
                    <a16:creationId xmlns="" xmlns:a16="http://schemas.microsoft.com/office/drawing/2014/main" id="{DB3BDAEB-C0A1-E740-AECD-F50278175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" name="Freeform 1531">
                <a:extLst>
                  <a:ext uri="{FF2B5EF4-FFF2-40B4-BE49-F238E27FC236}">
                    <a16:creationId xmlns="" xmlns:a16="http://schemas.microsoft.com/office/drawing/2014/main" id="{9532A3AC-833E-7A43-8329-81247A5E6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" name="Oval 1532">
                <a:extLst>
                  <a:ext uri="{FF2B5EF4-FFF2-40B4-BE49-F238E27FC236}">
                    <a16:creationId xmlns="" xmlns:a16="http://schemas.microsoft.com/office/drawing/2014/main" id="{288EBEE3-4297-224C-AD46-28879E6A1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Freeform 1533">
                <a:extLst>
                  <a:ext uri="{FF2B5EF4-FFF2-40B4-BE49-F238E27FC236}">
                    <a16:creationId xmlns="" xmlns:a16="http://schemas.microsoft.com/office/drawing/2014/main" id="{3FE7CEBE-4BC6-F644-B9B1-CCCE6990F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" name="AutoShape 1534">
                <a:extLst>
                  <a:ext uri="{FF2B5EF4-FFF2-40B4-BE49-F238E27FC236}">
                    <a16:creationId xmlns="" xmlns:a16="http://schemas.microsoft.com/office/drawing/2014/main" id="{978B2207-20F5-804B-A3B3-4C26DFE98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" name="AutoShape 1535">
                <a:extLst>
                  <a:ext uri="{FF2B5EF4-FFF2-40B4-BE49-F238E27FC236}">
                    <a16:creationId xmlns="" xmlns:a16="http://schemas.microsoft.com/office/drawing/2014/main" id="{33928060-4AE4-1F4D-BEE3-C45BB6D2E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" name="Oval 1536">
                <a:extLst>
                  <a:ext uri="{FF2B5EF4-FFF2-40B4-BE49-F238E27FC236}">
                    <a16:creationId xmlns="" xmlns:a16="http://schemas.microsoft.com/office/drawing/2014/main" id="{F9FB74F8-49C8-6E4B-824C-D9D631D49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" name="Oval 1537">
                <a:extLst>
                  <a:ext uri="{FF2B5EF4-FFF2-40B4-BE49-F238E27FC236}">
                    <a16:creationId xmlns="" xmlns:a16="http://schemas.microsoft.com/office/drawing/2014/main" id="{10618A8B-63CD-6442-8B7A-099C5459A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6" name="Oval 1538">
                <a:extLst>
                  <a:ext uri="{FF2B5EF4-FFF2-40B4-BE49-F238E27FC236}">
                    <a16:creationId xmlns="" xmlns:a16="http://schemas.microsoft.com/office/drawing/2014/main" id="{97727A51-FDBA-8D4B-910B-17DBF18A4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" name="Rectangle 1539">
                <a:extLst>
                  <a:ext uri="{FF2B5EF4-FFF2-40B4-BE49-F238E27FC236}">
                    <a16:creationId xmlns="" xmlns:a16="http://schemas.microsoft.com/office/drawing/2014/main" id="{970EDF53-297E-EA44-92BE-C2F97533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CC1738F7-B8A1-9947-9EA4-1523E924127F}"/>
                </a:ext>
              </a:extLst>
            </p:cNvPr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39855349-2D43-7C4A-B353-74029E8BA4BD}"/>
                </a:ext>
              </a:extLst>
            </p:cNvPr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0" name="Group 329">
              <a:extLst>
                <a:ext uri="{FF2B5EF4-FFF2-40B4-BE49-F238E27FC236}">
                  <a16:creationId xmlns="" xmlns:a16="http://schemas.microsoft.com/office/drawing/2014/main" id="{54C81718-AB53-EC48-8CA0-41A17EEA9C4F}"/>
                </a:ext>
              </a:extLst>
            </p:cNvPr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401" name="Group 327">
                <a:extLst>
                  <a:ext uri="{FF2B5EF4-FFF2-40B4-BE49-F238E27FC236}">
                    <a16:creationId xmlns="" xmlns:a16="http://schemas.microsoft.com/office/drawing/2014/main" id="{DA91FBE5-CFD0-764B-9319-580E8A886F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05" name="Oval 404">
                  <a:extLst>
                    <a:ext uri="{FF2B5EF4-FFF2-40B4-BE49-F238E27FC236}">
                      <a16:creationId xmlns="" xmlns:a16="http://schemas.microsoft.com/office/drawing/2014/main" id="{AB5BE366-3696-3444-BEED-B2D3E9A552B4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="" xmlns:a16="http://schemas.microsoft.com/office/drawing/2014/main" id="{014C0E46-985C-064D-9955-6DBD816F7710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="" xmlns:a16="http://schemas.microsoft.com/office/drawing/2014/main" id="{B8592CE9-885E-7948-9885-40869BFBEEC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Freeform 407">
                  <a:extLst>
                    <a:ext uri="{FF2B5EF4-FFF2-40B4-BE49-F238E27FC236}">
                      <a16:creationId xmlns="" xmlns:a16="http://schemas.microsoft.com/office/drawing/2014/main" id="{B2A3A479-23C9-374A-AD09-A3B80F0EF40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Freeform 408">
                  <a:extLst>
                    <a:ext uri="{FF2B5EF4-FFF2-40B4-BE49-F238E27FC236}">
                      <a16:creationId xmlns="" xmlns:a16="http://schemas.microsoft.com/office/drawing/2014/main" id="{7E3C8C30-970D-AA49-8416-454E3AD9F4E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="" xmlns:a16="http://schemas.microsoft.com/office/drawing/2014/main" id="{DA5747D1-6ED5-2C46-94C9-0EB423C8C5D2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="" xmlns:a16="http://schemas.microsoft.com/office/drawing/2014/main" id="{DF23003A-4DCD-DC4B-8861-7B76CD1E54F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2" name="Straight Connector 411">
                  <a:extLst>
                    <a:ext uri="{FF2B5EF4-FFF2-40B4-BE49-F238E27FC236}">
                      <a16:creationId xmlns="" xmlns:a16="http://schemas.microsoft.com/office/drawing/2014/main" id="{365A8E44-4CBE-0E4C-82AF-500CF5C75E81}"/>
                    </a:ext>
                  </a:extLst>
                </p:cNvPr>
                <p:cNvCxnSpPr>
                  <a:endCxn id="40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="" xmlns:a16="http://schemas.microsoft.com/office/drawing/2014/main" id="{C26017F9-54C2-314E-B28C-087D5A4210B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402" name="Group 401">
                <a:extLst>
                  <a:ext uri="{FF2B5EF4-FFF2-40B4-BE49-F238E27FC236}">
                    <a16:creationId xmlns="" xmlns:a16="http://schemas.microsoft.com/office/drawing/2014/main" id="{05B2825B-A7A6-B346-A195-362C44BBE9A9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403" name="Oval 402">
                  <a:extLst>
                    <a:ext uri="{FF2B5EF4-FFF2-40B4-BE49-F238E27FC236}">
                      <a16:creationId xmlns="" xmlns:a16="http://schemas.microsoft.com/office/drawing/2014/main" id="{711DAB05-728C-6A49-AC89-08153D128077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TextBox 403">
                  <a:extLst>
                    <a:ext uri="{FF2B5EF4-FFF2-40B4-BE49-F238E27FC236}">
                      <a16:creationId xmlns="" xmlns:a16="http://schemas.microsoft.com/office/drawing/2014/main" id="{698467EC-D43B-314B-94F0-6D24FE81E796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v</a:t>
                  </a:r>
                </a:p>
              </p:txBody>
            </p:sp>
          </p:grpSp>
        </p:grpSp>
        <p:grpSp>
          <p:nvGrpSpPr>
            <p:cNvPr id="331" name="Group 330">
              <a:extLst>
                <a:ext uri="{FF2B5EF4-FFF2-40B4-BE49-F238E27FC236}">
                  <a16:creationId xmlns="" xmlns:a16="http://schemas.microsoft.com/office/drawing/2014/main" id="{4E6BDBA9-3548-B946-98EB-9AE749E9F937}"/>
                </a:ext>
              </a:extLst>
            </p:cNvPr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388" name="Group 327">
                <a:extLst>
                  <a:ext uri="{FF2B5EF4-FFF2-40B4-BE49-F238E27FC236}">
                    <a16:creationId xmlns="" xmlns:a16="http://schemas.microsoft.com/office/drawing/2014/main" id="{F646075B-0210-E145-92F7-2C7F57A21E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2" name="Oval 391">
                  <a:extLst>
                    <a:ext uri="{FF2B5EF4-FFF2-40B4-BE49-F238E27FC236}">
                      <a16:creationId xmlns="" xmlns:a16="http://schemas.microsoft.com/office/drawing/2014/main" id="{81AFD18E-0D9A-B449-8E1B-E5E544ED512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Rectangle 392">
                  <a:extLst>
                    <a:ext uri="{FF2B5EF4-FFF2-40B4-BE49-F238E27FC236}">
                      <a16:creationId xmlns="" xmlns:a16="http://schemas.microsoft.com/office/drawing/2014/main" id="{09742F60-F878-CC40-B53A-2F912DCBE337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="" xmlns:a16="http://schemas.microsoft.com/office/drawing/2014/main" id="{D089913E-3116-5942-BC7E-07C6208B204A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eform 394">
                  <a:extLst>
                    <a:ext uri="{FF2B5EF4-FFF2-40B4-BE49-F238E27FC236}">
                      <a16:creationId xmlns="" xmlns:a16="http://schemas.microsoft.com/office/drawing/2014/main" id="{7691F655-F63F-2347-97E3-F8AD9695B5B6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Freeform 395">
                  <a:extLst>
                    <a:ext uri="{FF2B5EF4-FFF2-40B4-BE49-F238E27FC236}">
                      <a16:creationId xmlns="" xmlns:a16="http://schemas.microsoft.com/office/drawing/2014/main" id="{97D4BABA-50C0-C64B-BDF1-E0D6998D7CF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Freeform 396">
                  <a:extLst>
                    <a:ext uri="{FF2B5EF4-FFF2-40B4-BE49-F238E27FC236}">
                      <a16:creationId xmlns="" xmlns:a16="http://schemas.microsoft.com/office/drawing/2014/main" id="{0A01411A-9D7A-994A-A0CE-3453871ED908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Freeform 397">
                  <a:extLst>
                    <a:ext uri="{FF2B5EF4-FFF2-40B4-BE49-F238E27FC236}">
                      <a16:creationId xmlns="" xmlns:a16="http://schemas.microsoft.com/office/drawing/2014/main" id="{5C18C6F3-1443-CE44-AEA8-5EB74E9B300A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836DA7B6-225C-CA4C-BE47-00A59751C43C}"/>
                    </a:ext>
                  </a:extLst>
                </p:cNvPr>
                <p:cNvCxnSpPr>
                  <a:endCxn id="39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="" xmlns:a16="http://schemas.microsoft.com/office/drawing/2014/main" id="{DEF7E2A6-FA97-154A-BD4D-79EE8753D93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89" name="Group 388">
                <a:extLst>
                  <a:ext uri="{FF2B5EF4-FFF2-40B4-BE49-F238E27FC236}">
                    <a16:creationId xmlns="" xmlns:a16="http://schemas.microsoft.com/office/drawing/2014/main" id="{E3DC6576-9970-E447-99D0-AC11398D26FE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390" name="Oval 389">
                  <a:extLst>
                    <a:ext uri="{FF2B5EF4-FFF2-40B4-BE49-F238E27FC236}">
                      <a16:creationId xmlns="" xmlns:a16="http://schemas.microsoft.com/office/drawing/2014/main" id="{98BB2803-575E-E049-B163-D2026BE7F0B0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TextBox 390">
                  <a:extLst>
                    <a:ext uri="{FF2B5EF4-FFF2-40B4-BE49-F238E27FC236}">
                      <a16:creationId xmlns="" xmlns:a16="http://schemas.microsoft.com/office/drawing/2014/main" id="{18716BE7-82ED-D14C-9928-AF15495F05EC}"/>
                    </a:ext>
                  </a:extLst>
                </p:cNvPr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w</a:t>
                  </a:r>
                </a:p>
              </p:txBody>
            </p:sp>
          </p:grpSp>
        </p:grpSp>
        <p:grpSp>
          <p:nvGrpSpPr>
            <p:cNvPr id="332" name="Group 331">
              <a:extLst>
                <a:ext uri="{FF2B5EF4-FFF2-40B4-BE49-F238E27FC236}">
                  <a16:creationId xmlns="" xmlns:a16="http://schemas.microsoft.com/office/drawing/2014/main" id="{1DD8783F-1A55-EB4C-B3C4-852DAE0C6CF0}"/>
                </a:ext>
              </a:extLst>
            </p:cNvPr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375" name="Group 327">
                <a:extLst>
                  <a:ext uri="{FF2B5EF4-FFF2-40B4-BE49-F238E27FC236}">
                    <a16:creationId xmlns="" xmlns:a16="http://schemas.microsoft.com/office/drawing/2014/main" id="{269FEBD4-E3E1-5645-BF55-D2033B31E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79" name="Oval 378">
                  <a:extLst>
                    <a:ext uri="{FF2B5EF4-FFF2-40B4-BE49-F238E27FC236}">
                      <a16:creationId xmlns="" xmlns:a16="http://schemas.microsoft.com/office/drawing/2014/main" id="{7E1FC68E-A1FE-574A-94C0-90C1E270401E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="" xmlns:a16="http://schemas.microsoft.com/office/drawing/2014/main" id="{E97E3D1C-D3CA-8D44-AB02-74B31DF8CE35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="" xmlns:a16="http://schemas.microsoft.com/office/drawing/2014/main" id="{DA4F6523-8F37-7047-BC5F-19E4B1E17DBD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Freeform 381">
                  <a:extLst>
                    <a:ext uri="{FF2B5EF4-FFF2-40B4-BE49-F238E27FC236}">
                      <a16:creationId xmlns="" xmlns:a16="http://schemas.microsoft.com/office/drawing/2014/main" id="{B5E52805-9174-A644-8ABD-91F588F0CDF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="" xmlns:a16="http://schemas.microsoft.com/office/drawing/2014/main" id="{76D2CD28-1F92-3D41-B7AE-29A160B712AE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Freeform 383">
                  <a:extLst>
                    <a:ext uri="{FF2B5EF4-FFF2-40B4-BE49-F238E27FC236}">
                      <a16:creationId xmlns="" xmlns:a16="http://schemas.microsoft.com/office/drawing/2014/main" id="{04612F60-D252-974D-93EB-FDB70B903443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="" xmlns:a16="http://schemas.microsoft.com/office/drawing/2014/main" id="{923BAC06-842B-F147-83CF-E13A0EA0CCBC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6" name="Straight Connector 385">
                  <a:extLst>
                    <a:ext uri="{FF2B5EF4-FFF2-40B4-BE49-F238E27FC236}">
                      <a16:creationId xmlns="" xmlns:a16="http://schemas.microsoft.com/office/drawing/2014/main" id="{40C05CBD-7D1C-8541-92D2-BC763E8E8EED}"/>
                    </a:ext>
                  </a:extLst>
                </p:cNvPr>
                <p:cNvCxnSpPr>
                  <a:endCxn id="3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87" name="Straight Connector 386">
                  <a:extLst>
                    <a:ext uri="{FF2B5EF4-FFF2-40B4-BE49-F238E27FC236}">
                      <a16:creationId xmlns="" xmlns:a16="http://schemas.microsoft.com/office/drawing/2014/main" id="{D6AD7786-A1F4-C449-A6DD-1E2537A37721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="" xmlns:a16="http://schemas.microsoft.com/office/drawing/2014/main" id="{CB56850E-A076-8247-B3B4-11EC70C4086D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77" name="Oval 376">
                  <a:extLst>
                    <a:ext uri="{FF2B5EF4-FFF2-40B4-BE49-F238E27FC236}">
                      <a16:creationId xmlns="" xmlns:a16="http://schemas.microsoft.com/office/drawing/2014/main" id="{824D8097-5CC3-2E4C-9F15-B993F3A6D5A5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="" xmlns:a16="http://schemas.microsoft.com/office/drawing/2014/main" id="{E11DE245-B5B5-3649-868A-4CD4FF70FE95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u</a:t>
                  </a:r>
                </a:p>
              </p:txBody>
            </p:sp>
          </p:grpSp>
        </p:grpSp>
        <p:grpSp>
          <p:nvGrpSpPr>
            <p:cNvPr id="333" name="Group 332">
              <a:extLst>
                <a:ext uri="{FF2B5EF4-FFF2-40B4-BE49-F238E27FC236}">
                  <a16:creationId xmlns="" xmlns:a16="http://schemas.microsoft.com/office/drawing/2014/main" id="{431BBE16-D442-054B-BAC5-76CAFD6BD2A5}"/>
                </a:ext>
              </a:extLst>
            </p:cNvPr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362" name="Group 327">
                <a:extLst>
                  <a:ext uri="{FF2B5EF4-FFF2-40B4-BE49-F238E27FC236}">
                    <a16:creationId xmlns="" xmlns:a16="http://schemas.microsoft.com/office/drawing/2014/main" id="{838F87CD-61CF-C943-AC83-B826FFFF7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="" xmlns:a16="http://schemas.microsoft.com/office/drawing/2014/main" id="{0ED521EC-D0D3-1247-B3BB-E47DF2D2F0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="" xmlns:a16="http://schemas.microsoft.com/office/drawing/2014/main" id="{3F6E4DA5-C998-6F45-A49A-5B26D59B20C1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="" xmlns:a16="http://schemas.microsoft.com/office/drawing/2014/main" id="{E05A0AC1-DC1A-964A-97CC-83B9E3375C5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="" xmlns:a16="http://schemas.microsoft.com/office/drawing/2014/main" id="{42E7681D-A64C-F04C-94F3-FA8697E4D3AF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="" xmlns:a16="http://schemas.microsoft.com/office/drawing/2014/main" id="{BBF48F50-0417-D740-ADB8-939BE1EA867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="" xmlns:a16="http://schemas.microsoft.com/office/drawing/2014/main" id="{36FD4761-DA58-F74F-8F44-310BBFFE0DED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="" xmlns:a16="http://schemas.microsoft.com/office/drawing/2014/main" id="{F8DF6EB3-3D4E-344A-B8CD-29D84ECE8F7B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="" xmlns:a16="http://schemas.microsoft.com/office/drawing/2014/main" id="{549A5C46-56F8-A240-9B8D-EFB1D85344AA}"/>
                    </a:ext>
                  </a:extLst>
                </p:cNvPr>
                <p:cNvCxnSpPr>
                  <a:endCxn id="36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="" xmlns:a16="http://schemas.microsoft.com/office/drawing/2014/main" id="{85F33945-95FF-464E-B661-0CC95E3B1DCF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63" name="Group 362">
                <a:extLst>
                  <a:ext uri="{FF2B5EF4-FFF2-40B4-BE49-F238E27FC236}">
                    <a16:creationId xmlns="" xmlns:a16="http://schemas.microsoft.com/office/drawing/2014/main" id="{3F98D8AA-23AB-DD4F-8F23-362741C6E1CA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64" name="Oval 363">
                  <a:extLst>
                    <a:ext uri="{FF2B5EF4-FFF2-40B4-BE49-F238E27FC236}">
                      <a16:creationId xmlns="" xmlns:a16="http://schemas.microsoft.com/office/drawing/2014/main" id="{C4070F47-79D5-1D43-8087-8F32388338D0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="" xmlns:a16="http://schemas.microsoft.com/office/drawing/2014/main" id="{7018147D-1608-E247-AF2F-0A3FA61F6872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z</a:t>
                  </a:r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="" xmlns:a16="http://schemas.microsoft.com/office/drawing/2014/main" id="{61A2A150-9A5E-2E46-B3B6-B8E0444FDA40}"/>
                </a:ext>
              </a:extLst>
            </p:cNvPr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349" name="Group 327">
                <a:extLst>
                  <a:ext uri="{FF2B5EF4-FFF2-40B4-BE49-F238E27FC236}">
                    <a16:creationId xmlns="" xmlns:a16="http://schemas.microsoft.com/office/drawing/2014/main" id="{D9B4429C-85AB-E840-84D8-FA40FE4AA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53" name="Oval 352">
                  <a:extLst>
                    <a:ext uri="{FF2B5EF4-FFF2-40B4-BE49-F238E27FC236}">
                      <a16:creationId xmlns="" xmlns:a16="http://schemas.microsoft.com/office/drawing/2014/main" id="{EAB42D73-2A2D-FA4C-9CE4-AB00D07503EF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="" xmlns:a16="http://schemas.microsoft.com/office/drawing/2014/main" id="{64BE1C9C-3344-3D42-8250-14C1226B42B2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="" xmlns:a16="http://schemas.microsoft.com/office/drawing/2014/main" id="{4EA0FEC9-B172-2F49-B3E9-B131F0BBAFF3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eform 355">
                  <a:extLst>
                    <a:ext uri="{FF2B5EF4-FFF2-40B4-BE49-F238E27FC236}">
                      <a16:creationId xmlns="" xmlns:a16="http://schemas.microsoft.com/office/drawing/2014/main" id="{DB5061C7-9E8A-D046-B17E-E5570300DE1D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="" xmlns:a16="http://schemas.microsoft.com/office/drawing/2014/main" id="{62A5B80A-DD73-F74C-9F2C-58AECB292CB1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reeform 357">
                  <a:extLst>
                    <a:ext uri="{FF2B5EF4-FFF2-40B4-BE49-F238E27FC236}">
                      <a16:creationId xmlns="" xmlns:a16="http://schemas.microsoft.com/office/drawing/2014/main" id="{FCD61B9F-ACCC-6247-8A0D-B092E4119A1F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="" xmlns:a16="http://schemas.microsoft.com/office/drawing/2014/main" id="{94E1C9C7-8C08-6549-B805-129570A13983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60" name="Straight Connector 359">
                  <a:extLst>
                    <a:ext uri="{FF2B5EF4-FFF2-40B4-BE49-F238E27FC236}">
                      <a16:creationId xmlns="" xmlns:a16="http://schemas.microsoft.com/office/drawing/2014/main" id="{A4659640-7F4B-0B49-BF24-166017C6A55C}"/>
                    </a:ext>
                  </a:extLst>
                </p:cNvPr>
                <p:cNvCxnSpPr>
                  <a:endCxn id="35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61" name="Straight Connector 360">
                  <a:extLst>
                    <a:ext uri="{FF2B5EF4-FFF2-40B4-BE49-F238E27FC236}">
                      <a16:creationId xmlns="" xmlns:a16="http://schemas.microsoft.com/office/drawing/2014/main" id="{FCB37C50-EDC1-DA4D-9C1E-43EC565B484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50" name="Group 349">
                <a:extLst>
                  <a:ext uri="{FF2B5EF4-FFF2-40B4-BE49-F238E27FC236}">
                    <a16:creationId xmlns="" xmlns:a16="http://schemas.microsoft.com/office/drawing/2014/main" id="{4CCC8E41-AE12-2E45-9CDA-81815FBE6A31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51" name="Oval 350">
                  <a:extLst>
                    <a:ext uri="{FF2B5EF4-FFF2-40B4-BE49-F238E27FC236}">
                      <a16:creationId xmlns="" xmlns:a16="http://schemas.microsoft.com/office/drawing/2014/main" id="{EE9F6CD0-DD61-534F-B730-D6272896CA5F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="" xmlns:a16="http://schemas.microsoft.com/office/drawing/2014/main" id="{606A2E50-67A7-944A-BFBE-007FE0561769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y</a:t>
                  </a:r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="" xmlns:a16="http://schemas.microsoft.com/office/drawing/2014/main" id="{197C3411-8ACC-A144-B943-909C445C648C}"/>
                </a:ext>
              </a:extLst>
            </p:cNvPr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336" name="Group 327">
                <a:extLst>
                  <a:ext uri="{FF2B5EF4-FFF2-40B4-BE49-F238E27FC236}">
                    <a16:creationId xmlns="" xmlns:a16="http://schemas.microsoft.com/office/drawing/2014/main" id="{FA996CF8-59FA-CC40-ABE8-FDC6CACF0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40" name="Oval 339">
                  <a:extLst>
                    <a:ext uri="{FF2B5EF4-FFF2-40B4-BE49-F238E27FC236}">
                      <a16:creationId xmlns="" xmlns:a16="http://schemas.microsoft.com/office/drawing/2014/main" id="{22C80AE6-A280-4F4B-BB3C-510377C8C0F4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="" xmlns:a16="http://schemas.microsoft.com/office/drawing/2014/main" id="{7A7898E7-4AEB-F249-8E1A-BB05B6E7C9A1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Oval 341">
                  <a:extLst>
                    <a:ext uri="{FF2B5EF4-FFF2-40B4-BE49-F238E27FC236}">
                      <a16:creationId xmlns="" xmlns:a16="http://schemas.microsoft.com/office/drawing/2014/main" id="{9F50EA59-1055-3C43-B49F-67EE49989A84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 342">
                  <a:extLst>
                    <a:ext uri="{FF2B5EF4-FFF2-40B4-BE49-F238E27FC236}">
                      <a16:creationId xmlns="" xmlns:a16="http://schemas.microsoft.com/office/drawing/2014/main" id="{D1F158B9-CEAB-D242-AB06-53FBCFA9D5B2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="" xmlns:a16="http://schemas.microsoft.com/office/drawing/2014/main" id="{08E9302C-A5DE-0241-BE60-AE05D920ACD3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 344">
                  <a:extLst>
                    <a:ext uri="{FF2B5EF4-FFF2-40B4-BE49-F238E27FC236}">
                      <a16:creationId xmlns="" xmlns:a16="http://schemas.microsoft.com/office/drawing/2014/main" id="{EAAE4EC6-E487-8A47-8AF3-2A052E995BCF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reeform 345">
                  <a:extLst>
                    <a:ext uri="{FF2B5EF4-FFF2-40B4-BE49-F238E27FC236}">
                      <a16:creationId xmlns="" xmlns:a16="http://schemas.microsoft.com/office/drawing/2014/main" id="{0164778C-A0F6-7F4F-9284-7AE8E2F673FA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47" name="Straight Connector 346">
                  <a:extLst>
                    <a:ext uri="{FF2B5EF4-FFF2-40B4-BE49-F238E27FC236}">
                      <a16:creationId xmlns="" xmlns:a16="http://schemas.microsoft.com/office/drawing/2014/main" id="{ACED6B67-F910-AB41-9E13-0CA1E6D4BA56}"/>
                    </a:ext>
                  </a:extLst>
                </p:cNvPr>
                <p:cNvCxnSpPr>
                  <a:endCxn id="34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="" xmlns:a16="http://schemas.microsoft.com/office/drawing/2014/main" id="{6F5908E8-6AF8-F24C-9B0C-EA7C236DCA3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337" name="Group 336">
                <a:extLst>
                  <a:ext uri="{FF2B5EF4-FFF2-40B4-BE49-F238E27FC236}">
                    <a16:creationId xmlns="" xmlns:a16="http://schemas.microsoft.com/office/drawing/2014/main" id="{FF9A239B-8694-AE47-A6A5-D2E2B19846A6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338" name="Oval 337">
                  <a:extLst>
                    <a:ext uri="{FF2B5EF4-FFF2-40B4-BE49-F238E27FC236}">
                      <a16:creationId xmlns="" xmlns:a16="http://schemas.microsoft.com/office/drawing/2014/main" id="{2B59912B-55F6-B640-9431-9D0C0A4BCB3C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="" xmlns:a16="http://schemas.microsoft.com/office/drawing/2014/main" id="{972EBFF0-B83B-E347-8110-C86DE56A7485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139"/>
            <a:ext cx="10710797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engineering: difficult with traditional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="" xmlns:a16="http://schemas.microsoft.com/office/drawing/2014/main" id="{FA073D9B-37E7-E64E-96CA-547CD0B3CCE6}"/>
              </a:ext>
            </a:extLst>
          </p:cNvPr>
          <p:cNvSpPr txBox="1"/>
          <p:nvPr/>
        </p:nvSpPr>
        <p:spPr>
          <a:xfrm>
            <a:off x="2623386" y="4329157"/>
            <a:ext cx="7417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>
                <a:solidFill>
                  <a:srgbClr val="000090"/>
                </a:solidFill>
              </a:rPr>
              <a:t>Q: </a:t>
            </a:r>
            <a:r>
              <a:rPr lang="en-US" sz="2800" dirty="0"/>
              <a:t>what if network operator wants to split  u-to-z traffic along uvwz </a:t>
            </a:r>
            <a:r>
              <a:rPr lang="en-US" sz="2800" i="1" dirty="0">
                <a:solidFill>
                  <a:srgbClr val="CC0000"/>
                </a:solidFill>
              </a:rPr>
              <a:t>and</a:t>
            </a:r>
            <a:r>
              <a:rPr lang="en-US" sz="2800" dirty="0"/>
              <a:t> uxyz (load balancing)?</a:t>
            </a:r>
          </a:p>
          <a:p>
            <a:r>
              <a:rPr lang="en-US" sz="2800" i="1" u="sng" dirty="0">
                <a:solidFill>
                  <a:srgbClr val="000090"/>
                </a:solidFill>
              </a:rPr>
              <a:t>A: </a:t>
            </a:r>
            <a:r>
              <a:rPr lang="en-US" sz="2800" dirty="0"/>
              <a:t>can’t do it (or need a new routing algorithm)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5D2685C4-8AFE-C64F-82B9-C2917F255438}"/>
              </a:ext>
            </a:extLst>
          </p:cNvPr>
          <p:cNvGrpSpPr/>
          <p:nvPr/>
        </p:nvGrpSpPr>
        <p:grpSpPr>
          <a:xfrm>
            <a:off x="3389946" y="2087513"/>
            <a:ext cx="1838752" cy="1207922"/>
            <a:chOff x="1800839" y="2199110"/>
            <a:chExt cx="1838752" cy="1207922"/>
          </a:xfrm>
        </p:grpSpPr>
        <p:sp>
          <p:nvSpPr>
            <p:cNvPr id="302" name="Freeform 301">
              <a:extLst>
                <a:ext uri="{FF2B5EF4-FFF2-40B4-BE49-F238E27FC236}">
                  <a16:creationId xmlns="" xmlns:a16="http://schemas.microsoft.com/office/drawing/2014/main" id="{7C98F31C-E02C-894D-B8D6-652C4F3EC9FD}"/>
                </a:ext>
              </a:extLst>
            </p:cNvPr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="" xmlns:a16="http://schemas.microsoft.com/office/drawing/2014/main" id="{A72301BF-F676-BD4D-99F2-0250E62D90CF}"/>
                </a:ext>
              </a:extLst>
            </p:cNvPr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301473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4139"/>
            <a:ext cx="10710797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engineering: difficult with traditional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B8C4E43C-52C5-9843-9797-566EB715CE33}"/>
              </a:ext>
            </a:extLst>
          </p:cNvPr>
          <p:cNvSpPr txBox="1"/>
          <p:nvPr/>
        </p:nvSpPr>
        <p:spPr>
          <a:xfrm>
            <a:off x="1207432" y="4302204"/>
            <a:ext cx="10513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Q: </a:t>
            </a:r>
            <a:r>
              <a:rPr lang="en-US" sz="2800" dirty="0"/>
              <a:t>what if w wants to route blue and red traffic differently from w to z?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en-US" sz="2800" i="1" u="sng" dirty="0">
                <a:solidFill>
                  <a:srgbClr val="000090"/>
                </a:solidFill>
                <a:ea typeface="ＭＳ Ｐゴシック" charset="0"/>
              </a:rPr>
              <a:t>A: </a:t>
            </a:r>
            <a:r>
              <a:rPr lang="en-US" sz="2800" dirty="0"/>
              <a:t>can’t do it (with destination-based forwarding, and LS, DV routing)</a:t>
            </a: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="" xmlns:a16="http://schemas.microsoft.com/office/drawing/2014/main" id="{A94D9CBD-C23E-8E41-A1FD-57F5454A51C2}"/>
              </a:ext>
            </a:extLst>
          </p:cNvPr>
          <p:cNvGrpSpPr/>
          <p:nvPr/>
        </p:nvGrpSpPr>
        <p:grpSpPr>
          <a:xfrm>
            <a:off x="2509218" y="1275410"/>
            <a:ext cx="6875191" cy="2404002"/>
            <a:chOff x="943464" y="1363093"/>
            <a:chExt cx="6875191" cy="2404002"/>
          </a:xfrm>
        </p:grpSpPr>
        <p:grpSp>
          <p:nvGrpSpPr>
            <p:cNvPr id="154" name="Group 1612">
              <a:extLst>
                <a:ext uri="{FF2B5EF4-FFF2-40B4-BE49-F238E27FC236}">
                  <a16:creationId xmlns="" xmlns:a16="http://schemas.microsoft.com/office/drawing/2014/main" id="{0BD8AB97-2D6D-9043-9508-FC2F9B50DE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155" name="Picture 1613" descr="desktop_computer_stylized_medium">
                <a:extLst>
                  <a:ext uri="{FF2B5EF4-FFF2-40B4-BE49-F238E27FC236}">
                    <a16:creationId xmlns="" xmlns:a16="http://schemas.microsoft.com/office/drawing/2014/main" id="{00E6DCF3-67BA-4E41-887B-347DDF965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1614">
                <a:extLst>
                  <a:ext uri="{FF2B5EF4-FFF2-40B4-BE49-F238E27FC236}">
                    <a16:creationId xmlns="" xmlns:a16="http://schemas.microsoft.com/office/drawing/2014/main" id="{09FB0C63-6B22-4043-96F0-FC9B82E59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7" name="Freeform 3">
              <a:extLst>
                <a:ext uri="{FF2B5EF4-FFF2-40B4-BE49-F238E27FC236}">
                  <a16:creationId xmlns="" xmlns:a16="http://schemas.microsoft.com/office/drawing/2014/main" id="{8E69ABA6-8634-5845-9434-96BFB8B8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Freeform 4">
              <a:extLst>
                <a:ext uri="{FF2B5EF4-FFF2-40B4-BE49-F238E27FC236}">
                  <a16:creationId xmlns="" xmlns:a16="http://schemas.microsoft.com/office/drawing/2014/main" id="{8D497D06-6BFF-794A-BBB9-2BD260DF6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Freeform 35">
              <a:extLst>
                <a:ext uri="{FF2B5EF4-FFF2-40B4-BE49-F238E27FC236}">
                  <a16:creationId xmlns="" xmlns:a16="http://schemas.microsoft.com/office/drawing/2014/main" id="{4365C0F0-386F-5444-A46B-58693A02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0" name="Freeform 36">
              <a:extLst>
                <a:ext uri="{FF2B5EF4-FFF2-40B4-BE49-F238E27FC236}">
                  <a16:creationId xmlns="" xmlns:a16="http://schemas.microsoft.com/office/drawing/2014/main" id="{C77BBDC2-B941-6546-9C6F-9F6FE73C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Freeform 37">
              <a:extLst>
                <a:ext uri="{FF2B5EF4-FFF2-40B4-BE49-F238E27FC236}">
                  <a16:creationId xmlns="" xmlns:a16="http://schemas.microsoft.com/office/drawing/2014/main" id="{23546693-3BF2-A145-ABBB-84180074D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497" y="2298095"/>
              <a:ext cx="1462948" cy="105031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2" name="Freeform 38">
              <a:extLst>
                <a:ext uri="{FF2B5EF4-FFF2-40B4-BE49-F238E27FC236}">
                  <a16:creationId xmlns="" xmlns:a16="http://schemas.microsoft.com/office/drawing/2014/main" id="{4B108790-D860-1A40-8A30-29BC14711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247" y="2891845"/>
              <a:ext cx="1161856" cy="455711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Freeform 39">
              <a:extLst>
                <a:ext uri="{FF2B5EF4-FFF2-40B4-BE49-F238E27FC236}">
                  <a16:creationId xmlns="" xmlns:a16="http://schemas.microsoft.com/office/drawing/2014/main" id="{673850FE-4FB2-384A-95A9-0192EBDCBEC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Freeform 40">
              <a:extLst>
                <a:ext uri="{FF2B5EF4-FFF2-40B4-BE49-F238E27FC236}">
                  <a16:creationId xmlns="" xmlns:a16="http://schemas.microsoft.com/office/drawing/2014/main" id="{831F2C0E-017B-6F47-B699-72D105703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Freeform 41">
              <a:extLst>
                <a:ext uri="{FF2B5EF4-FFF2-40B4-BE49-F238E27FC236}">
                  <a16:creationId xmlns="" xmlns:a16="http://schemas.microsoft.com/office/drawing/2014/main" id="{6A4B4D8E-FA05-2C41-84E8-F4C9EDC4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6" name="Freeform 42">
              <a:extLst>
                <a:ext uri="{FF2B5EF4-FFF2-40B4-BE49-F238E27FC236}">
                  <a16:creationId xmlns="" xmlns:a16="http://schemas.microsoft.com/office/drawing/2014/main" id="{918A6C29-ABC4-E04D-BD68-BEAFDF1C9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Freeform 43">
              <a:extLst>
                <a:ext uri="{FF2B5EF4-FFF2-40B4-BE49-F238E27FC236}">
                  <a16:creationId xmlns="" xmlns:a16="http://schemas.microsoft.com/office/drawing/2014/main" id="{EB32E367-2118-A94D-BF00-9C136777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8" name="Text Box 62">
              <a:extLst>
                <a:ext uri="{FF2B5EF4-FFF2-40B4-BE49-F238E27FC236}">
                  <a16:creationId xmlns="" xmlns:a16="http://schemas.microsoft.com/office/drawing/2014/main" id="{40CFA898-AE18-AA4C-B890-BC5A32115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Text Box 63">
              <a:extLst>
                <a:ext uri="{FF2B5EF4-FFF2-40B4-BE49-F238E27FC236}">
                  <a16:creationId xmlns="" xmlns:a16="http://schemas.microsoft.com/office/drawing/2014/main" id="{7F410C6B-8CD5-444B-B3B5-0BE3A1A00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Text Box 64">
              <a:extLst>
                <a:ext uri="{FF2B5EF4-FFF2-40B4-BE49-F238E27FC236}">
                  <a16:creationId xmlns="" xmlns:a16="http://schemas.microsoft.com/office/drawing/2014/main" id="{E8BAF6B1-6822-6740-9788-557793FE7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Text Box 65">
              <a:extLst>
                <a:ext uri="{FF2B5EF4-FFF2-40B4-BE49-F238E27FC236}">
                  <a16:creationId xmlns="" xmlns:a16="http://schemas.microsoft.com/office/drawing/2014/main" id="{9B6FC99A-D559-1742-9432-5A6A15348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2" name="Text Box 66">
              <a:extLst>
                <a:ext uri="{FF2B5EF4-FFF2-40B4-BE49-F238E27FC236}">
                  <a16:creationId xmlns="" xmlns:a16="http://schemas.microsoft.com/office/drawing/2014/main" id="{F6A2F549-C6AA-564D-9B19-4C5435640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Text Box 67">
              <a:extLst>
                <a:ext uri="{FF2B5EF4-FFF2-40B4-BE49-F238E27FC236}">
                  <a16:creationId xmlns="" xmlns:a16="http://schemas.microsoft.com/office/drawing/2014/main" id="{2DF2DEE5-DD0B-5C4A-A7A2-9E21D9EE3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4" name="Text Box 68">
              <a:extLst>
                <a:ext uri="{FF2B5EF4-FFF2-40B4-BE49-F238E27FC236}">
                  <a16:creationId xmlns="" xmlns:a16="http://schemas.microsoft.com/office/drawing/2014/main" id="{C755B828-30E8-C041-9870-4446F2CA4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2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Text Box 69">
              <a:extLst>
                <a:ext uri="{FF2B5EF4-FFF2-40B4-BE49-F238E27FC236}">
                  <a16:creationId xmlns="" xmlns:a16="http://schemas.microsoft.com/office/drawing/2014/main" id="{BE7844F9-45FF-334E-8175-B2939E1BB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Text Box 70">
              <a:extLst>
                <a:ext uri="{FF2B5EF4-FFF2-40B4-BE49-F238E27FC236}">
                  <a16:creationId xmlns="" xmlns:a16="http://schemas.microsoft.com/office/drawing/2014/main" id="{4001CA90-07A9-534E-BEBA-99903C0B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Text Box 71">
              <a:extLst>
                <a:ext uri="{FF2B5EF4-FFF2-40B4-BE49-F238E27FC236}">
                  <a16:creationId xmlns="" xmlns:a16="http://schemas.microsoft.com/office/drawing/2014/main" id="{66FFC234-ABD7-A34C-9CAA-28A69EBD0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78" name="Group 1507">
              <a:extLst>
                <a:ext uri="{FF2B5EF4-FFF2-40B4-BE49-F238E27FC236}">
                  <a16:creationId xmlns="" xmlns:a16="http://schemas.microsoft.com/office/drawing/2014/main" id="{BDCCE051-86D6-FF44-A3CF-726B138761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179" name="Freeform 1508">
                <a:extLst>
                  <a:ext uri="{FF2B5EF4-FFF2-40B4-BE49-F238E27FC236}">
                    <a16:creationId xmlns="" xmlns:a16="http://schemas.microsoft.com/office/drawing/2014/main" id="{96985BD9-1EBB-5048-A404-89C3430C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0" name="Rectangle 1509">
                <a:extLst>
                  <a:ext uri="{FF2B5EF4-FFF2-40B4-BE49-F238E27FC236}">
                    <a16:creationId xmlns="" xmlns:a16="http://schemas.microsoft.com/office/drawing/2014/main" id="{EBC1A6A1-C52E-B240-AA5F-AD38052E4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1" name="Freeform 1510">
                <a:extLst>
                  <a:ext uri="{FF2B5EF4-FFF2-40B4-BE49-F238E27FC236}">
                    <a16:creationId xmlns="" xmlns:a16="http://schemas.microsoft.com/office/drawing/2014/main" id="{A55FF62B-453D-0144-8D3A-790924C62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2" name="Freeform 1511">
                <a:extLst>
                  <a:ext uri="{FF2B5EF4-FFF2-40B4-BE49-F238E27FC236}">
                    <a16:creationId xmlns="" xmlns:a16="http://schemas.microsoft.com/office/drawing/2014/main" id="{09704F97-85BB-CC48-A684-04599496D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Rectangle 1512">
                <a:extLst>
                  <a:ext uri="{FF2B5EF4-FFF2-40B4-BE49-F238E27FC236}">
                    <a16:creationId xmlns="" xmlns:a16="http://schemas.microsoft.com/office/drawing/2014/main" id="{884A67DF-619B-ED4E-AC3D-21AB00047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4" name="Group 1513">
                <a:extLst>
                  <a:ext uri="{FF2B5EF4-FFF2-40B4-BE49-F238E27FC236}">
                    <a16:creationId xmlns="" xmlns:a16="http://schemas.microsoft.com/office/drawing/2014/main" id="{5BEA2F45-C020-AA43-A2F3-A46C75D26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9" name="AutoShape 1514">
                  <a:extLst>
                    <a:ext uri="{FF2B5EF4-FFF2-40B4-BE49-F238E27FC236}">
                      <a16:creationId xmlns="" xmlns:a16="http://schemas.microsoft.com/office/drawing/2014/main" id="{70D4B9E7-296E-0642-B673-79A2D9415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AutoShape 1515">
                  <a:extLst>
                    <a:ext uri="{FF2B5EF4-FFF2-40B4-BE49-F238E27FC236}">
                      <a16:creationId xmlns="" xmlns:a16="http://schemas.microsoft.com/office/drawing/2014/main" id="{AA93C4D3-C495-5046-A8E9-F2A7E980B2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5" name="Rectangle 1516">
                <a:extLst>
                  <a:ext uri="{FF2B5EF4-FFF2-40B4-BE49-F238E27FC236}">
                    <a16:creationId xmlns="" xmlns:a16="http://schemas.microsoft.com/office/drawing/2014/main" id="{D8B79EE5-423F-7444-81CA-736BD5E2A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6" name="Group 1517">
                <a:extLst>
                  <a:ext uri="{FF2B5EF4-FFF2-40B4-BE49-F238E27FC236}">
                    <a16:creationId xmlns="" xmlns:a16="http://schemas.microsoft.com/office/drawing/2014/main" id="{37C890AE-D818-BF45-B21B-D1B6C466B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7" name="AutoShape 1518">
                  <a:extLst>
                    <a:ext uri="{FF2B5EF4-FFF2-40B4-BE49-F238E27FC236}">
                      <a16:creationId xmlns="" xmlns:a16="http://schemas.microsoft.com/office/drawing/2014/main" id="{6F23D5AB-733A-5249-8006-6597617C9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AutoShape 1519">
                  <a:extLst>
                    <a:ext uri="{FF2B5EF4-FFF2-40B4-BE49-F238E27FC236}">
                      <a16:creationId xmlns="" xmlns:a16="http://schemas.microsoft.com/office/drawing/2014/main" id="{57310829-30E6-DA40-B6D5-EB6E78A6A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7" name="Rectangle 1520">
                <a:extLst>
                  <a:ext uri="{FF2B5EF4-FFF2-40B4-BE49-F238E27FC236}">
                    <a16:creationId xmlns="" xmlns:a16="http://schemas.microsoft.com/office/drawing/2014/main" id="{ED536B88-CB7A-A448-873C-F9B4921A0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8" name="Rectangle 1521">
                <a:extLst>
                  <a:ext uri="{FF2B5EF4-FFF2-40B4-BE49-F238E27FC236}">
                    <a16:creationId xmlns="" xmlns:a16="http://schemas.microsoft.com/office/drawing/2014/main" id="{0BD5D15A-96F4-1E43-BA8D-CA897B1EC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9" name="Group 1522">
                <a:extLst>
                  <a:ext uri="{FF2B5EF4-FFF2-40B4-BE49-F238E27FC236}">
                    <a16:creationId xmlns="" xmlns:a16="http://schemas.microsoft.com/office/drawing/2014/main" id="{ACD0D4F4-7531-684D-BF06-52E8951CA2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5" name="AutoShape 1523">
                  <a:extLst>
                    <a:ext uri="{FF2B5EF4-FFF2-40B4-BE49-F238E27FC236}">
                      <a16:creationId xmlns="" xmlns:a16="http://schemas.microsoft.com/office/drawing/2014/main" id="{37699AFB-C392-2E4A-8E48-55F40CF67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6" name="AutoShape 1524">
                  <a:extLst>
                    <a:ext uri="{FF2B5EF4-FFF2-40B4-BE49-F238E27FC236}">
                      <a16:creationId xmlns="" xmlns:a16="http://schemas.microsoft.com/office/drawing/2014/main" id="{CE0317EE-B4C0-5D42-95BC-29707D2FCF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0" name="Freeform 1525">
                <a:extLst>
                  <a:ext uri="{FF2B5EF4-FFF2-40B4-BE49-F238E27FC236}">
                    <a16:creationId xmlns="" xmlns:a16="http://schemas.microsoft.com/office/drawing/2014/main" id="{58FA48BF-5BEB-3649-B255-981849965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1" name="Group 1526">
                <a:extLst>
                  <a:ext uri="{FF2B5EF4-FFF2-40B4-BE49-F238E27FC236}">
                    <a16:creationId xmlns="" xmlns:a16="http://schemas.microsoft.com/office/drawing/2014/main" id="{426B7E5E-5886-A941-849E-119A9FC704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3" name="AutoShape 1527">
                  <a:extLst>
                    <a:ext uri="{FF2B5EF4-FFF2-40B4-BE49-F238E27FC236}">
                      <a16:creationId xmlns="" xmlns:a16="http://schemas.microsoft.com/office/drawing/2014/main" id="{FEEE27D4-C7E7-FA4E-857E-93ABC50DD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4" name="AutoShape 1528">
                  <a:extLst>
                    <a:ext uri="{FF2B5EF4-FFF2-40B4-BE49-F238E27FC236}">
                      <a16:creationId xmlns="" xmlns:a16="http://schemas.microsoft.com/office/drawing/2014/main" id="{91BF4DF9-F566-6447-8DDA-39EFA14AC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2" name="Rectangle 1529">
                <a:extLst>
                  <a:ext uri="{FF2B5EF4-FFF2-40B4-BE49-F238E27FC236}">
                    <a16:creationId xmlns="" xmlns:a16="http://schemas.microsoft.com/office/drawing/2014/main" id="{21A34DD1-4C7B-B64E-85BE-35537CC7B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Freeform 1530">
                <a:extLst>
                  <a:ext uri="{FF2B5EF4-FFF2-40B4-BE49-F238E27FC236}">
                    <a16:creationId xmlns="" xmlns:a16="http://schemas.microsoft.com/office/drawing/2014/main" id="{C603D6E1-AAFA-184D-89A9-72B6A6EAB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Freeform 1531">
                <a:extLst>
                  <a:ext uri="{FF2B5EF4-FFF2-40B4-BE49-F238E27FC236}">
                    <a16:creationId xmlns="" xmlns:a16="http://schemas.microsoft.com/office/drawing/2014/main" id="{90AB7BB6-28E1-D445-B0FB-681F6A7E9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Oval 1532">
                <a:extLst>
                  <a:ext uri="{FF2B5EF4-FFF2-40B4-BE49-F238E27FC236}">
                    <a16:creationId xmlns="" xmlns:a16="http://schemas.microsoft.com/office/drawing/2014/main" id="{2E3BA9CB-71B1-E146-B00D-2A6A4254E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Freeform 1533">
                <a:extLst>
                  <a:ext uri="{FF2B5EF4-FFF2-40B4-BE49-F238E27FC236}">
                    <a16:creationId xmlns="" xmlns:a16="http://schemas.microsoft.com/office/drawing/2014/main" id="{3FBB51DC-60AC-004B-9988-DFC6F2C5E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AutoShape 1534">
                <a:extLst>
                  <a:ext uri="{FF2B5EF4-FFF2-40B4-BE49-F238E27FC236}">
                    <a16:creationId xmlns="" xmlns:a16="http://schemas.microsoft.com/office/drawing/2014/main" id="{C7D92014-93F6-FD42-B391-41AFA50F9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8" name="AutoShape 1535">
                <a:extLst>
                  <a:ext uri="{FF2B5EF4-FFF2-40B4-BE49-F238E27FC236}">
                    <a16:creationId xmlns="" xmlns:a16="http://schemas.microsoft.com/office/drawing/2014/main" id="{E1E9DDBF-EA47-9840-A949-BA74FC470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9" name="Oval 1536">
                <a:extLst>
                  <a:ext uri="{FF2B5EF4-FFF2-40B4-BE49-F238E27FC236}">
                    <a16:creationId xmlns="" xmlns:a16="http://schemas.microsoft.com/office/drawing/2014/main" id="{0DB1E3FB-C59B-1646-8EE3-E608AB063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Oval 1537">
                <a:extLst>
                  <a:ext uri="{FF2B5EF4-FFF2-40B4-BE49-F238E27FC236}">
                    <a16:creationId xmlns="" xmlns:a16="http://schemas.microsoft.com/office/drawing/2014/main" id="{340DC864-66D1-7E49-9A72-B3F8F5C2C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1" name="Oval 1538">
                <a:extLst>
                  <a:ext uri="{FF2B5EF4-FFF2-40B4-BE49-F238E27FC236}">
                    <a16:creationId xmlns="" xmlns:a16="http://schemas.microsoft.com/office/drawing/2014/main" id="{75A0ADC4-73B5-B648-A6A2-76D3FC07A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2" name="Rectangle 1539">
                <a:extLst>
                  <a:ext uri="{FF2B5EF4-FFF2-40B4-BE49-F238E27FC236}">
                    <a16:creationId xmlns="" xmlns:a16="http://schemas.microsoft.com/office/drawing/2014/main" id="{E031E688-0428-B34F-B6AF-D87738849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FD8ABA05-7BC6-134E-9842-E13088DD5085}"/>
                </a:ext>
              </a:extLst>
            </p:cNvPr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2972B3E4-2EF5-1C4D-BA48-9E2DBFF13DD6}"/>
                </a:ext>
              </a:extLst>
            </p:cNvPr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3" name="Group 212">
              <a:extLst>
                <a:ext uri="{FF2B5EF4-FFF2-40B4-BE49-F238E27FC236}">
                  <a16:creationId xmlns="" xmlns:a16="http://schemas.microsoft.com/office/drawing/2014/main" id="{1B62057E-7CD5-784D-AF16-F589A9C2A126}"/>
                </a:ext>
              </a:extLst>
            </p:cNvPr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14" name="Group 327">
                <a:extLst>
                  <a:ext uri="{FF2B5EF4-FFF2-40B4-BE49-F238E27FC236}">
                    <a16:creationId xmlns="" xmlns:a16="http://schemas.microsoft.com/office/drawing/2014/main" id="{93A249A5-94E0-DD46-8A08-0F2A4B828A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8" name="Oval 217">
                  <a:extLst>
                    <a:ext uri="{FF2B5EF4-FFF2-40B4-BE49-F238E27FC236}">
                      <a16:creationId xmlns="" xmlns:a16="http://schemas.microsoft.com/office/drawing/2014/main" id="{3F2A420C-9228-DC44-8575-064D82A5F82B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="" xmlns:a16="http://schemas.microsoft.com/office/drawing/2014/main" id="{4B0BD2B3-55EF-BC4D-99F1-1B2D1ECE76BA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="" xmlns:a16="http://schemas.microsoft.com/office/drawing/2014/main" id="{41023A7C-8CE9-1142-A7AB-F6A4085CC15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="" xmlns:a16="http://schemas.microsoft.com/office/drawing/2014/main" id="{B3447922-7710-ED42-A095-3F29AAAAE27C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="" xmlns:a16="http://schemas.microsoft.com/office/drawing/2014/main" id="{B95E7BF2-F4C0-D540-BEB2-B8D00E34EC7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="" xmlns:a16="http://schemas.microsoft.com/office/drawing/2014/main" id="{9C765D4A-55C5-3E4F-990F-F1DDDA19366B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223">
                  <a:extLst>
                    <a:ext uri="{FF2B5EF4-FFF2-40B4-BE49-F238E27FC236}">
                      <a16:creationId xmlns="" xmlns:a16="http://schemas.microsoft.com/office/drawing/2014/main" id="{D0F89FFE-2A39-B248-9E77-478786D4416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5" name="Straight Connector 224">
                  <a:extLst>
                    <a:ext uri="{FF2B5EF4-FFF2-40B4-BE49-F238E27FC236}">
                      <a16:creationId xmlns="" xmlns:a16="http://schemas.microsoft.com/office/drawing/2014/main" id="{90ED5833-7FE8-B445-9816-C17A89B3786B}"/>
                    </a:ext>
                  </a:extLst>
                </p:cNvPr>
                <p:cNvCxnSpPr>
                  <a:endCxn id="2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="" xmlns:a16="http://schemas.microsoft.com/office/drawing/2014/main" id="{B7F901BF-BDFF-904E-B0FC-6E44C7DE552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15" name="Group 214">
                <a:extLst>
                  <a:ext uri="{FF2B5EF4-FFF2-40B4-BE49-F238E27FC236}">
                    <a16:creationId xmlns="" xmlns:a16="http://schemas.microsoft.com/office/drawing/2014/main" id="{69196583-C3F0-CE45-A74B-E4899AB2ED27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="" xmlns:a16="http://schemas.microsoft.com/office/drawing/2014/main" id="{8A4F8C42-5E86-E244-8596-BEF6A12DA5F2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TextBox 216">
                  <a:extLst>
                    <a:ext uri="{FF2B5EF4-FFF2-40B4-BE49-F238E27FC236}">
                      <a16:creationId xmlns="" xmlns:a16="http://schemas.microsoft.com/office/drawing/2014/main" id="{E4B1ABDE-7C4C-FD4B-930B-55A7063D558B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v</a:t>
                  </a:r>
                </a:p>
              </p:txBody>
            </p:sp>
          </p:grpSp>
        </p:grpSp>
        <p:grpSp>
          <p:nvGrpSpPr>
            <p:cNvPr id="227" name="Group 226">
              <a:extLst>
                <a:ext uri="{FF2B5EF4-FFF2-40B4-BE49-F238E27FC236}">
                  <a16:creationId xmlns="" xmlns:a16="http://schemas.microsoft.com/office/drawing/2014/main" id="{BB40F0D0-1681-A642-8442-C8696E3F8350}"/>
                </a:ext>
              </a:extLst>
            </p:cNvPr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28" name="Group 327">
                <a:extLst>
                  <a:ext uri="{FF2B5EF4-FFF2-40B4-BE49-F238E27FC236}">
                    <a16:creationId xmlns="" xmlns:a16="http://schemas.microsoft.com/office/drawing/2014/main" id="{BBD74363-E296-CB47-97E2-38C963491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2" name="Oval 231">
                  <a:extLst>
                    <a:ext uri="{FF2B5EF4-FFF2-40B4-BE49-F238E27FC236}">
                      <a16:creationId xmlns="" xmlns:a16="http://schemas.microsoft.com/office/drawing/2014/main" id="{40A23250-28E2-4140-BD06-5BC0EF037CEF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="" xmlns:a16="http://schemas.microsoft.com/office/drawing/2014/main" id="{F03F3BEF-3FA5-5A4F-89E4-C489D0348533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="" xmlns:a16="http://schemas.microsoft.com/office/drawing/2014/main" id="{30C68CB3-9FD0-7F4C-9398-ACD7ADE72C8D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34">
                  <a:extLst>
                    <a:ext uri="{FF2B5EF4-FFF2-40B4-BE49-F238E27FC236}">
                      <a16:creationId xmlns="" xmlns:a16="http://schemas.microsoft.com/office/drawing/2014/main" id="{89617952-F6E8-134F-8A66-706B8A6A1BB1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235">
                  <a:extLst>
                    <a:ext uri="{FF2B5EF4-FFF2-40B4-BE49-F238E27FC236}">
                      <a16:creationId xmlns="" xmlns:a16="http://schemas.microsoft.com/office/drawing/2014/main" id="{FE82D86E-5093-454D-B8F9-E82414DE6A78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236">
                  <a:extLst>
                    <a:ext uri="{FF2B5EF4-FFF2-40B4-BE49-F238E27FC236}">
                      <a16:creationId xmlns="" xmlns:a16="http://schemas.microsoft.com/office/drawing/2014/main" id="{12203A1F-D864-CF45-BE84-52982D97F8CF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237">
                  <a:extLst>
                    <a:ext uri="{FF2B5EF4-FFF2-40B4-BE49-F238E27FC236}">
                      <a16:creationId xmlns="" xmlns:a16="http://schemas.microsoft.com/office/drawing/2014/main" id="{DDD0C91B-747F-1F40-BE95-2DEDEFFD28F0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="" xmlns:a16="http://schemas.microsoft.com/office/drawing/2014/main" id="{60855AB5-38E2-5047-94CF-F93AEDE48463}"/>
                    </a:ext>
                  </a:extLst>
                </p:cNvPr>
                <p:cNvCxnSpPr>
                  <a:endCxn id="23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="" xmlns:a16="http://schemas.microsoft.com/office/drawing/2014/main" id="{E9F2AF81-8A25-1748-839B-04227AB45EBE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29" name="Group 228">
                <a:extLst>
                  <a:ext uri="{FF2B5EF4-FFF2-40B4-BE49-F238E27FC236}">
                    <a16:creationId xmlns="" xmlns:a16="http://schemas.microsoft.com/office/drawing/2014/main" id="{7964B355-4810-014B-A1C5-041691B6C17A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="" xmlns:a16="http://schemas.microsoft.com/office/drawing/2014/main" id="{214D36DA-D0EB-D543-A626-A7D40DAEB48E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TextBox 230">
                  <a:extLst>
                    <a:ext uri="{FF2B5EF4-FFF2-40B4-BE49-F238E27FC236}">
                      <a16:creationId xmlns="" xmlns:a16="http://schemas.microsoft.com/office/drawing/2014/main" id="{9DEC418F-B51C-C844-81EE-773597B27C20}"/>
                    </a:ext>
                  </a:extLst>
                </p:cNvPr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w</a:t>
                  </a:r>
                </a:p>
              </p:txBody>
            </p:sp>
          </p:grpSp>
        </p:grpSp>
        <p:grpSp>
          <p:nvGrpSpPr>
            <p:cNvPr id="241" name="Group 240">
              <a:extLst>
                <a:ext uri="{FF2B5EF4-FFF2-40B4-BE49-F238E27FC236}">
                  <a16:creationId xmlns="" xmlns:a16="http://schemas.microsoft.com/office/drawing/2014/main" id="{6F7C5052-E03F-3F44-9006-7B4324064CF0}"/>
                </a:ext>
              </a:extLst>
            </p:cNvPr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42" name="Group 327">
                <a:extLst>
                  <a:ext uri="{FF2B5EF4-FFF2-40B4-BE49-F238E27FC236}">
                    <a16:creationId xmlns="" xmlns:a16="http://schemas.microsoft.com/office/drawing/2014/main" id="{6FF0A418-9FF8-0142-A079-37FA364359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6" name="Oval 245">
                  <a:extLst>
                    <a:ext uri="{FF2B5EF4-FFF2-40B4-BE49-F238E27FC236}">
                      <a16:creationId xmlns="" xmlns:a16="http://schemas.microsoft.com/office/drawing/2014/main" id="{AB990880-7418-D044-9529-416A5ED05A19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="" xmlns:a16="http://schemas.microsoft.com/office/drawing/2014/main" id="{1D705EBC-50CA-2A42-8813-5D96DE5B1ABE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="" xmlns:a16="http://schemas.microsoft.com/office/drawing/2014/main" id="{7EFB9376-B654-4543-AA2A-0DACC7370FC8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eform 248">
                  <a:extLst>
                    <a:ext uri="{FF2B5EF4-FFF2-40B4-BE49-F238E27FC236}">
                      <a16:creationId xmlns="" xmlns:a16="http://schemas.microsoft.com/office/drawing/2014/main" id="{831C19D8-CB06-A44F-90E3-1ECF60BAD47C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Freeform 249">
                  <a:extLst>
                    <a:ext uri="{FF2B5EF4-FFF2-40B4-BE49-F238E27FC236}">
                      <a16:creationId xmlns="" xmlns:a16="http://schemas.microsoft.com/office/drawing/2014/main" id="{81C1E223-772D-EE4D-ADE8-4A33BDBF011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250">
                  <a:extLst>
                    <a:ext uri="{FF2B5EF4-FFF2-40B4-BE49-F238E27FC236}">
                      <a16:creationId xmlns="" xmlns:a16="http://schemas.microsoft.com/office/drawing/2014/main" id="{3A21FED8-257D-4D4F-8266-417E16396504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251">
                  <a:extLst>
                    <a:ext uri="{FF2B5EF4-FFF2-40B4-BE49-F238E27FC236}">
                      <a16:creationId xmlns="" xmlns:a16="http://schemas.microsoft.com/office/drawing/2014/main" id="{48608EE4-3075-7F4C-AE2B-A2C6F83CC6A4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="" xmlns:a16="http://schemas.microsoft.com/office/drawing/2014/main" id="{5825568B-5099-AF44-AC2F-41690811932A}"/>
                    </a:ext>
                  </a:extLst>
                </p:cNvPr>
                <p:cNvCxnSpPr>
                  <a:endCxn id="24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54" name="Straight Connector 253">
                  <a:extLst>
                    <a:ext uri="{FF2B5EF4-FFF2-40B4-BE49-F238E27FC236}">
                      <a16:creationId xmlns="" xmlns:a16="http://schemas.microsoft.com/office/drawing/2014/main" id="{5F28E881-2020-0D42-B363-6D96ED5803B0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43" name="Group 242">
                <a:extLst>
                  <a:ext uri="{FF2B5EF4-FFF2-40B4-BE49-F238E27FC236}">
                    <a16:creationId xmlns="" xmlns:a16="http://schemas.microsoft.com/office/drawing/2014/main" id="{8942E785-C91F-D449-B979-854D754BD3E4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="" xmlns:a16="http://schemas.microsoft.com/office/drawing/2014/main" id="{5E94977C-1E2D-8947-8A9C-60855CC9E8D6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TextBox 244">
                  <a:extLst>
                    <a:ext uri="{FF2B5EF4-FFF2-40B4-BE49-F238E27FC236}">
                      <a16:creationId xmlns="" xmlns:a16="http://schemas.microsoft.com/office/drawing/2014/main" id="{1B734CED-54CE-704F-AE6B-10957858188E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u</a:t>
                  </a:r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C73C2842-BC87-F64D-93B6-3A74B566211B}"/>
                </a:ext>
              </a:extLst>
            </p:cNvPr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56" name="Group 327">
                <a:extLst>
                  <a:ext uri="{FF2B5EF4-FFF2-40B4-BE49-F238E27FC236}">
                    <a16:creationId xmlns="" xmlns:a16="http://schemas.microsoft.com/office/drawing/2014/main" id="{DBD0C7BB-475C-C54A-A290-4C368241C8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="" xmlns:a16="http://schemas.microsoft.com/office/drawing/2014/main" id="{F8843434-4582-0843-9F4A-1008055D6DF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="" xmlns:a16="http://schemas.microsoft.com/office/drawing/2014/main" id="{A9A40BF1-CB31-E949-A261-1F2A4DFAF06C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="" xmlns:a16="http://schemas.microsoft.com/office/drawing/2014/main" id="{49DC5033-E57A-E141-A201-4131DC4C631A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="" xmlns:a16="http://schemas.microsoft.com/office/drawing/2014/main" id="{0214BA56-A328-6F4F-A2BE-0749009F07CF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263">
                  <a:extLst>
                    <a:ext uri="{FF2B5EF4-FFF2-40B4-BE49-F238E27FC236}">
                      <a16:creationId xmlns="" xmlns:a16="http://schemas.microsoft.com/office/drawing/2014/main" id="{C65ECECE-0DE1-EF4A-A9B8-9A0333FF13CB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Freeform 264">
                  <a:extLst>
                    <a:ext uri="{FF2B5EF4-FFF2-40B4-BE49-F238E27FC236}">
                      <a16:creationId xmlns="" xmlns:a16="http://schemas.microsoft.com/office/drawing/2014/main" id="{961A33AE-7BC4-964E-A16D-5F0E752527D4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265">
                  <a:extLst>
                    <a:ext uri="{FF2B5EF4-FFF2-40B4-BE49-F238E27FC236}">
                      <a16:creationId xmlns="" xmlns:a16="http://schemas.microsoft.com/office/drawing/2014/main" id="{A6CC4429-65CD-1642-AECF-7C1343F2F0E2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7" name="Straight Connector 266">
                  <a:extLst>
                    <a:ext uri="{FF2B5EF4-FFF2-40B4-BE49-F238E27FC236}">
                      <a16:creationId xmlns="" xmlns:a16="http://schemas.microsoft.com/office/drawing/2014/main" id="{5D432486-69DB-1345-B0F3-ED8A873DCB5E}"/>
                    </a:ext>
                  </a:extLst>
                </p:cNvPr>
                <p:cNvCxnSpPr>
                  <a:endCxn id="26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="" xmlns:a16="http://schemas.microsoft.com/office/drawing/2014/main" id="{E78B3E25-A5E6-7F45-A0A0-E859C35ED6B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57" name="Group 256">
                <a:extLst>
                  <a:ext uri="{FF2B5EF4-FFF2-40B4-BE49-F238E27FC236}">
                    <a16:creationId xmlns="" xmlns:a16="http://schemas.microsoft.com/office/drawing/2014/main" id="{3F4386B1-C072-514B-8E42-6DBFE6D4CFE4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58" name="Oval 257">
                  <a:extLst>
                    <a:ext uri="{FF2B5EF4-FFF2-40B4-BE49-F238E27FC236}">
                      <a16:creationId xmlns="" xmlns:a16="http://schemas.microsoft.com/office/drawing/2014/main" id="{CF8E4305-903D-2B48-9BDE-E2C9AA960E7E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TextBox 258">
                  <a:extLst>
                    <a:ext uri="{FF2B5EF4-FFF2-40B4-BE49-F238E27FC236}">
                      <a16:creationId xmlns="" xmlns:a16="http://schemas.microsoft.com/office/drawing/2014/main" id="{6F4540FF-A271-7F4F-BBE3-820E3626E6AB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z</a:t>
                  </a:r>
                </a:p>
              </p:txBody>
            </p:sp>
          </p:grpSp>
        </p:grpSp>
        <p:grpSp>
          <p:nvGrpSpPr>
            <p:cNvPr id="269" name="Group 268">
              <a:extLst>
                <a:ext uri="{FF2B5EF4-FFF2-40B4-BE49-F238E27FC236}">
                  <a16:creationId xmlns="" xmlns:a16="http://schemas.microsoft.com/office/drawing/2014/main" id="{F06FFBAB-9268-9D4B-9E0A-DCC585BF1D65}"/>
                </a:ext>
              </a:extLst>
            </p:cNvPr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70" name="Group 327">
                <a:extLst>
                  <a:ext uri="{FF2B5EF4-FFF2-40B4-BE49-F238E27FC236}">
                    <a16:creationId xmlns="" xmlns:a16="http://schemas.microsoft.com/office/drawing/2014/main" id="{9E2D60CF-76F8-3843-92F3-50D9E02427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="" xmlns:a16="http://schemas.microsoft.com/office/drawing/2014/main" id="{E2796E7A-4522-1740-9C93-D723E5BE5A1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="" xmlns:a16="http://schemas.microsoft.com/office/drawing/2014/main" id="{57FCA721-4235-434E-9F5B-731DB7B25D92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>
                  <a:extLst>
                    <a:ext uri="{FF2B5EF4-FFF2-40B4-BE49-F238E27FC236}">
                      <a16:creationId xmlns="" xmlns:a16="http://schemas.microsoft.com/office/drawing/2014/main" id="{AD3266EF-03F4-CD46-8377-C2E54F3E0AA1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="" xmlns:a16="http://schemas.microsoft.com/office/drawing/2014/main" id="{427D0060-E833-BB40-975E-DDC3D3F318F4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="" xmlns:a16="http://schemas.microsoft.com/office/drawing/2014/main" id="{27B8B9DD-0624-CC4A-9EBD-343860A97402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="" xmlns:a16="http://schemas.microsoft.com/office/drawing/2014/main" id="{46653F1B-468B-6D44-AC59-FCD05DD98609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="" xmlns:a16="http://schemas.microsoft.com/office/drawing/2014/main" id="{66341352-4465-F948-88CD-0DF7F30D5051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1" name="Straight Connector 280">
                  <a:extLst>
                    <a:ext uri="{FF2B5EF4-FFF2-40B4-BE49-F238E27FC236}">
                      <a16:creationId xmlns="" xmlns:a16="http://schemas.microsoft.com/office/drawing/2014/main" id="{EBAAB9DD-CF43-DE40-875C-A58E46E15251}"/>
                    </a:ext>
                  </a:extLst>
                </p:cNvPr>
                <p:cNvCxnSpPr>
                  <a:endCxn id="2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="" xmlns:a16="http://schemas.microsoft.com/office/drawing/2014/main" id="{AF65CEB3-91DB-E246-AF96-E16A191475A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71" name="Group 270">
                <a:extLst>
                  <a:ext uri="{FF2B5EF4-FFF2-40B4-BE49-F238E27FC236}">
                    <a16:creationId xmlns="" xmlns:a16="http://schemas.microsoft.com/office/drawing/2014/main" id="{0F61F705-7F75-D443-9776-8FCCA4C0CDE7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72" name="Oval 271">
                  <a:extLst>
                    <a:ext uri="{FF2B5EF4-FFF2-40B4-BE49-F238E27FC236}">
                      <a16:creationId xmlns="" xmlns:a16="http://schemas.microsoft.com/office/drawing/2014/main" id="{D2E419CF-FF59-6547-A602-DC62BC454686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TextBox 272">
                  <a:extLst>
                    <a:ext uri="{FF2B5EF4-FFF2-40B4-BE49-F238E27FC236}">
                      <a16:creationId xmlns="" xmlns:a16="http://schemas.microsoft.com/office/drawing/2014/main" id="{08FC805C-5378-7142-9D2C-F267CF6568D7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y</a:t>
                  </a:r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="" xmlns:a16="http://schemas.microsoft.com/office/drawing/2014/main" id="{D5092B0D-E5F5-194B-813D-67A3F6D11D28}"/>
                </a:ext>
              </a:extLst>
            </p:cNvPr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284" name="Group 327">
                <a:extLst>
                  <a:ext uri="{FF2B5EF4-FFF2-40B4-BE49-F238E27FC236}">
                    <a16:creationId xmlns="" xmlns:a16="http://schemas.microsoft.com/office/drawing/2014/main" id="{CC880B25-57E8-3E49-A44B-E22B957437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="" xmlns:a16="http://schemas.microsoft.com/office/drawing/2014/main" id="{EAEA361B-12C2-D240-B391-D3E93CE399B1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="" xmlns:a16="http://schemas.microsoft.com/office/drawing/2014/main" id="{5DEA8AC2-81D9-1E48-B9A5-42237FF4F86E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Oval 289">
                  <a:extLst>
                    <a:ext uri="{FF2B5EF4-FFF2-40B4-BE49-F238E27FC236}">
                      <a16:creationId xmlns="" xmlns:a16="http://schemas.microsoft.com/office/drawing/2014/main" id="{9EA8E302-D309-3445-AF9E-77C489DDA721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290">
                  <a:extLst>
                    <a:ext uri="{FF2B5EF4-FFF2-40B4-BE49-F238E27FC236}">
                      <a16:creationId xmlns="" xmlns:a16="http://schemas.microsoft.com/office/drawing/2014/main" id="{B9A89D72-61A0-1142-AF3F-FE8B2EB5433B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291">
                  <a:extLst>
                    <a:ext uri="{FF2B5EF4-FFF2-40B4-BE49-F238E27FC236}">
                      <a16:creationId xmlns="" xmlns:a16="http://schemas.microsoft.com/office/drawing/2014/main" id="{66FE1286-64A8-D841-BB84-F9A16C15EC4E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 292">
                  <a:extLst>
                    <a:ext uri="{FF2B5EF4-FFF2-40B4-BE49-F238E27FC236}">
                      <a16:creationId xmlns="" xmlns:a16="http://schemas.microsoft.com/office/drawing/2014/main" id="{6E1013B2-FB9A-9643-A3CD-C4A3A5A083EB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 293">
                  <a:extLst>
                    <a:ext uri="{FF2B5EF4-FFF2-40B4-BE49-F238E27FC236}">
                      <a16:creationId xmlns="" xmlns:a16="http://schemas.microsoft.com/office/drawing/2014/main" id="{E439E20D-546B-B24F-AC7A-2BA85C329D8B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5" name="Straight Connector 294">
                  <a:extLst>
                    <a:ext uri="{FF2B5EF4-FFF2-40B4-BE49-F238E27FC236}">
                      <a16:creationId xmlns="" xmlns:a16="http://schemas.microsoft.com/office/drawing/2014/main" id="{7540BE15-9182-9544-A6CE-B6E1CA592097}"/>
                    </a:ext>
                  </a:extLst>
                </p:cNvPr>
                <p:cNvCxnSpPr>
                  <a:endCxn id="2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="" xmlns:a16="http://schemas.microsoft.com/office/drawing/2014/main" id="{FF4B6776-17EA-2D43-9D3F-6F2BBF3C1234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05552A60-CDAD-BC43-B8BC-B7439F5C3402}"/>
                  </a:ext>
                </a:extLst>
              </p:cNvPr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86" name="Oval 285">
                  <a:extLst>
                    <a:ext uri="{FF2B5EF4-FFF2-40B4-BE49-F238E27FC236}">
                      <a16:creationId xmlns="" xmlns:a16="http://schemas.microsoft.com/office/drawing/2014/main" id="{5BF2E95A-EACF-9143-B987-FD7A353ADE6F}"/>
                    </a:ext>
                  </a:extLst>
                </p:cNvPr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TextBox 286">
                  <a:extLst>
                    <a:ext uri="{FF2B5EF4-FFF2-40B4-BE49-F238E27FC236}">
                      <a16:creationId xmlns="" xmlns:a16="http://schemas.microsoft.com/office/drawing/2014/main" id="{AA2DCF6D-54DC-0A47-8B69-0F1B77FF66B0}"/>
                    </a:ext>
                  </a:extLst>
                </p:cNvPr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x</a:t>
                  </a:r>
                </a:p>
              </p:txBody>
            </p:sp>
          </p:grpSp>
        </p:grpSp>
      </p:grpSp>
      <p:sp>
        <p:nvSpPr>
          <p:cNvPr id="298" name="Freeform 297">
            <a:extLst>
              <a:ext uri="{FF2B5EF4-FFF2-40B4-BE49-F238E27FC236}">
                <a16:creationId xmlns="" xmlns:a16="http://schemas.microsoft.com/office/drawing/2014/main" id="{AD8B86B2-93D9-A745-9897-F855B37ADC0B}"/>
              </a:ext>
            </a:extLst>
          </p:cNvPr>
          <p:cNvSpPr/>
          <p:nvPr/>
        </p:nvSpPr>
        <p:spPr>
          <a:xfrm>
            <a:off x="3283003" y="2075675"/>
            <a:ext cx="5676290" cy="537233"/>
          </a:xfrm>
          <a:custGeom>
            <a:avLst/>
            <a:gdLst>
              <a:gd name="connsiteX0" fmla="*/ 0 w 5035463"/>
              <a:gd name="connsiteY0" fmla="*/ 551145 h 551145"/>
              <a:gd name="connsiteX1" fmla="*/ 901874 w 5035463"/>
              <a:gd name="connsiteY1" fmla="*/ 551145 h 551145"/>
              <a:gd name="connsiteX2" fmla="*/ 2329841 w 5035463"/>
              <a:gd name="connsiteY2" fmla="*/ 0 h 551145"/>
              <a:gd name="connsiteX3" fmla="*/ 3933173 w 5035463"/>
              <a:gd name="connsiteY3" fmla="*/ 12526 h 551145"/>
              <a:gd name="connsiteX4" fmla="*/ 5035463 w 5035463"/>
              <a:gd name="connsiteY4" fmla="*/ 488515 h 551145"/>
              <a:gd name="connsiteX0" fmla="*/ 0 w 5035463"/>
              <a:gd name="connsiteY0" fmla="*/ 554892 h 554892"/>
              <a:gd name="connsiteX1" fmla="*/ 901874 w 5035463"/>
              <a:gd name="connsiteY1" fmla="*/ 554892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35463"/>
              <a:gd name="connsiteY0" fmla="*/ 554892 h 554892"/>
              <a:gd name="connsiteX1" fmla="*/ 860651 w 5035463"/>
              <a:gd name="connsiteY1" fmla="*/ 487436 h 554892"/>
              <a:gd name="connsiteX2" fmla="*/ 2082503 w 5035463"/>
              <a:gd name="connsiteY2" fmla="*/ 0 h 554892"/>
              <a:gd name="connsiteX3" fmla="*/ 3933173 w 5035463"/>
              <a:gd name="connsiteY3" fmla="*/ 16273 h 554892"/>
              <a:gd name="connsiteX4" fmla="*/ 5035463 w 5035463"/>
              <a:gd name="connsiteY4" fmla="*/ 492262 h 554892"/>
              <a:gd name="connsiteX0" fmla="*/ 0 w 5024220"/>
              <a:gd name="connsiteY0" fmla="*/ 491184 h 492262"/>
              <a:gd name="connsiteX1" fmla="*/ 849408 w 5024220"/>
              <a:gd name="connsiteY1" fmla="*/ 487436 h 492262"/>
              <a:gd name="connsiteX2" fmla="*/ 2071260 w 5024220"/>
              <a:gd name="connsiteY2" fmla="*/ 0 h 492262"/>
              <a:gd name="connsiteX3" fmla="*/ 3921930 w 5024220"/>
              <a:gd name="connsiteY3" fmla="*/ 16273 h 492262"/>
              <a:gd name="connsiteX4" fmla="*/ 5024220 w 5024220"/>
              <a:gd name="connsiteY4" fmla="*/ 492262 h 492262"/>
              <a:gd name="connsiteX0" fmla="*/ 0 w 5020472"/>
              <a:gd name="connsiteY0" fmla="*/ 479942 h 492262"/>
              <a:gd name="connsiteX1" fmla="*/ 845660 w 5020472"/>
              <a:gd name="connsiteY1" fmla="*/ 487436 h 492262"/>
              <a:gd name="connsiteX2" fmla="*/ 2067512 w 5020472"/>
              <a:gd name="connsiteY2" fmla="*/ 0 h 492262"/>
              <a:gd name="connsiteX3" fmla="*/ 3918182 w 5020472"/>
              <a:gd name="connsiteY3" fmla="*/ 16273 h 492262"/>
              <a:gd name="connsiteX4" fmla="*/ 5020472 w 5020472"/>
              <a:gd name="connsiteY4" fmla="*/ 492262 h 492262"/>
              <a:gd name="connsiteX0" fmla="*/ 0 w 5020472"/>
              <a:gd name="connsiteY0" fmla="*/ 494932 h 494932"/>
              <a:gd name="connsiteX1" fmla="*/ 845660 w 5020472"/>
              <a:gd name="connsiteY1" fmla="*/ 487436 h 494932"/>
              <a:gd name="connsiteX2" fmla="*/ 2067512 w 5020472"/>
              <a:gd name="connsiteY2" fmla="*/ 0 h 494932"/>
              <a:gd name="connsiteX3" fmla="*/ 3918182 w 5020472"/>
              <a:gd name="connsiteY3" fmla="*/ 16273 h 494932"/>
              <a:gd name="connsiteX4" fmla="*/ 5020472 w 5020472"/>
              <a:gd name="connsiteY4" fmla="*/ 492262 h 494932"/>
              <a:gd name="connsiteX0" fmla="*/ 0 w 5009229"/>
              <a:gd name="connsiteY0" fmla="*/ 479941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491183 h 492262"/>
              <a:gd name="connsiteX1" fmla="*/ 834417 w 5009229"/>
              <a:gd name="connsiteY1" fmla="*/ 487436 h 492262"/>
              <a:gd name="connsiteX2" fmla="*/ 2056269 w 5009229"/>
              <a:gd name="connsiteY2" fmla="*/ 0 h 492262"/>
              <a:gd name="connsiteX3" fmla="*/ 3906939 w 5009229"/>
              <a:gd name="connsiteY3" fmla="*/ 16273 h 492262"/>
              <a:gd name="connsiteX4" fmla="*/ 5009229 w 5009229"/>
              <a:gd name="connsiteY4" fmla="*/ 492262 h 492262"/>
              <a:gd name="connsiteX0" fmla="*/ 0 w 5009229"/>
              <a:gd name="connsiteY0" fmla="*/ 519881 h 520960"/>
              <a:gd name="connsiteX1" fmla="*/ 834417 w 5009229"/>
              <a:gd name="connsiteY1" fmla="*/ 516134 h 520960"/>
              <a:gd name="connsiteX2" fmla="*/ 2056269 w 5009229"/>
              <a:gd name="connsiteY2" fmla="*/ 28698 h 520960"/>
              <a:gd name="connsiteX3" fmla="*/ 3663349 w 5009229"/>
              <a:gd name="connsiteY3" fmla="*/ 0 h 520960"/>
              <a:gd name="connsiteX4" fmla="*/ 5009229 w 5009229"/>
              <a:gd name="connsiteY4" fmla="*/ 520960 h 520960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953016 w 4953016"/>
              <a:gd name="connsiteY4" fmla="*/ 558436 h 558436"/>
              <a:gd name="connsiteX0" fmla="*/ 0 w 4953016"/>
              <a:gd name="connsiteY0" fmla="*/ 519881 h 558436"/>
              <a:gd name="connsiteX1" fmla="*/ 834417 w 4953016"/>
              <a:gd name="connsiteY1" fmla="*/ 516134 h 558436"/>
              <a:gd name="connsiteX2" fmla="*/ 2056269 w 4953016"/>
              <a:gd name="connsiteY2" fmla="*/ 28698 h 558436"/>
              <a:gd name="connsiteX3" fmla="*/ 3663349 w 4953016"/>
              <a:gd name="connsiteY3" fmla="*/ 0 h 558436"/>
              <a:gd name="connsiteX4" fmla="*/ 4631805 w 4953016"/>
              <a:gd name="connsiteY4" fmla="*/ 415156 h 558436"/>
              <a:gd name="connsiteX5" fmla="*/ 4953016 w 4953016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631805 w 5676291"/>
              <a:gd name="connsiteY4" fmla="*/ 415156 h 558436"/>
              <a:gd name="connsiteX5" fmla="*/ 5676291 w 5676291"/>
              <a:gd name="connsiteY5" fmla="*/ 558436 h 558436"/>
              <a:gd name="connsiteX0" fmla="*/ 0 w 5676291"/>
              <a:gd name="connsiteY0" fmla="*/ 519881 h 558436"/>
              <a:gd name="connsiteX1" fmla="*/ 834417 w 5676291"/>
              <a:gd name="connsiteY1" fmla="*/ 516134 h 558436"/>
              <a:gd name="connsiteX2" fmla="*/ 2056269 w 5676291"/>
              <a:gd name="connsiteY2" fmla="*/ 28698 h 558436"/>
              <a:gd name="connsiteX3" fmla="*/ 3663349 w 5676291"/>
              <a:gd name="connsiteY3" fmla="*/ 0 h 558436"/>
              <a:gd name="connsiteX4" fmla="*/ 4909124 w 5676291"/>
              <a:gd name="connsiteY4" fmla="*/ 527582 h 558436"/>
              <a:gd name="connsiteX5" fmla="*/ 5676291 w 5676291"/>
              <a:gd name="connsiteY5" fmla="*/ 558436 h 558436"/>
              <a:gd name="connsiteX0" fmla="*/ 0 w 5672543"/>
              <a:gd name="connsiteY0" fmla="*/ 519881 h 535951"/>
              <a:gd name="connsiteX1" fmla="*/ 834417 w 5672543"/>
              <a:gd name="connsiteY1" fmla="*/ 516134 h 535951"/>
              <a:gd name="connsiteX2" fmla="*/ 2056269 w 5672543"/>
              <a:gd name="connsiteY2" fmla="*/ 28698 h 535951"/>
              <a:gd name="connsiteX3" fmla="*/ 3663349 w 5672543"/>
              <a:gd name="connsiteY3" fmla="*/ 0 h 535951"/>
              <a:gd name="connsiteX4" fmla="*/ 4909124 w 5672543"/>
              <a:gd name="connsiteY4" fmla="*/ 527582 h 535951"/>
              <a:gd name="connsiteX5" fmla="*/ 5672543 w 5672543"/>
              <a:gd name="connsiteY5" fmla="*/ 535951 h 535951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6269 w 5676290"/>
              <a:gd name="connsiteY2" fmla="*/ 28698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19881 h 528456"/>
              <a:gd name="connsiteX1" fmla="*/ 834417 w 5676290"/>
              <a:gd name="connsiteY1" fmla="*/ 516134 h 528456"/>
              <a:gd name="connsiteX2" fmla="*/ 2052521 w 5676290"/>
              <a:gd name="connsiteY2" fmla="*/ 6213 h 528456"/>
              <a:gd name="connsiteX3" fmla="*/ 3663349 w 5676290"/>
              <a:gd name="connsiteY3" fmla="*/ 0 h 528456"/>
              <a:gd name="connsiteX4" fmla="*/ 4909124 w 5676290"/>
              <a:gd name="connsiteY4" fmla="*/ 527582 h 528456"/>
              <a:gd name="connsiteX5" fmla="*/ 5676290 w 5676290"/>
              <a:gd name="connsiteY5" fmla="*/ 528456 h 528456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63349 w 5676290"/>
              <a:gd name="connsiteY3" fmla="*/ 8777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  <a:gd name="connsiteX0" fmla="*/ 0 w 5676290"/>
              <a:gd name="connsiteY0" fmla="*/ 528658 h 537233"/>
              <a:gd name="connsiteX1" fmla="*/ 834417 w 5676290"/>
              <a:gd name="connsiteY1" fmla="*/ 524911 h 537233"/>
              <a:gd name="connsiteX2" fmla="*/ 2052521 w 5676290"/>
              <a:gd name="connsiteY2" fmla="*/ 0 h 537233"/>
              <a:gd name="connsiteX3" fmla="*/ 3637117 w 5676290"/>
              <a:gd name="connsiteY3" fmla="*/ 1282 h 537233"/>
              <a:gd name="connsiteX4" fmla="*/ 4909124 w 5676290"/>
              <a:gd name="connsiteY4" fmla="*/ 536359 h 537233"/>
              <a:gd name="connsiteX5" fmla="*/ 5676290 w 5676290"/>
              <a:gd name="connsiteY5" fmla="*/ 537233 h 53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6290" h="537233">
                <a:moveTo>
                  <a:pt x="0" y="528658"/>
                </a:moveTo>
                <a:lnTo>
                  <a:pt x="834417" y="524911"/>
                </a:lnTo>
                <a:lnTo>
                  <a:pt x="2052521" y="0"/>
                </a:lnTo>
                <a:lnTo>
                  <a:pt x="3637117" y="1282"/>
                </a:lnTo>
                <a:lnTo>
                  <a:pt x="4909124" y="536359"/>
                </a:lnTo>
                <a:lnTo>
                  <a:pt x="5676290" y="537233"/>
                </a:ln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Freeform 298">
            <a:extLst>
              <a:ext uri="{FF2B5EF4-FFF2-40B4-BE49-F238E27FC236}">
                <a16:creationId xmlns="" xmlns:a16="http://schemas.microsoft.com/office/drawing/2014/main" id="{5B662D9B-5836-4A49-AEF3-3844A1A658DF}"/>
              </a:ext>
            </a:extLst>
          </p:cNvPr>
          <p:cNvSpPr/>
          <p:nvPr/>
        </p:nvSpPr>
        <p:spPr>
          <a:xfrm>
            <a:off x="5246494" y="2202412"/>
            <a:ext cx="3684951" cy="1712667"/>
          </a:xfrm>
          <a:custGeom>
            <a:avLst/>
            <a:gdLst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27967 w 3494761"/>
              <a:gd name="connsiteY2" fmla="*/ 1027134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90597 w 3494761"/>
              <a:gd name="connsiteY2" fmla="*/ 1102290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72012 w 3494761"/>
              <a:gd name="connsiteY2" fmla="*/ 1050251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02498 h 1202498"/>
              <a:gd name="connsiteX1" fmla="*/ 1415441 w 3494761"/>
              <a:gd name="connsiteY1" fmla="*/ 0 h 1202498"/>
              <a:gd name="connsiteX2" fmla="*/ 1438558 w 3494761"/>
              <a:gd name="connsiteY2" fmla="*/ 1050251 h 1202498"/>
              <a:gd name="connsiteX3" fmla="*/ 2793304 w 3494761"/>
              <a:gd name="connsiteY3" fmla="*/ 538619 h 1202498"/>
              <a:gd name="connsiteX4" fmla="*/ 3494761 w 3494761"/>
              <a:gd name="connsiteY4" fmla="*/ 551145 h 1202498"/>
              <a:gd name="connsiteX0" fmla="*/ 0 w 3494761"/>
              <a:gd name="connsiteY0" fmla="*/ 1217367 h 1217367"/>
              <a:gd name="connsiteX1" fmla="*/ 1441460 w 3494761"/>
              <a:gd name="connsiteY1" fmla="*/ 0 h 1217367"/>
              <a:gd name="connsiteX2" fmla="*/ 1438558 w 3494761"/>
              <a:gd name="connsiteY2" fmla="*/ 1065120 h 1217367"/>
              <a:gd name="connsiteX3" fmla="*/ 2793304 w 3494761"/>
              <a:gd name="connsiteY3" fmla="*/ 553488 h 1217367"/>
              <a:gd name="connsiteX4" fmla="*/ 3494761 w 3494761"/>
              <a:gd name="connsiteY4" fmla="*/ 566014 h 1217367"/>
              <a:gd name="connsiteX0" fmla="*/ 0 w 3494761"/>
              <a:gd name="connsiteY0" fmla="*/ 1217367 h 1217367"/>
              <a:gd name="connsiteX1" fmla="*/ 1441460 w 3494761"/>
              <a:gd name="connsiteY1" fmla="*/ 0 h 1217367"/>
              <a:gd name="connsiteX2" fmla="*/ 1438558 w 3494761"/>
              <a:gd name="connsiteY2" fmla="*/ 1065120 h 1217367"/>
              <a:gd name="connsiteX3" fmla="*/ 2808172 w 3494761"/>
              <a:gd name="connsiteY3" fmla="*/ 557205 h 1217367"/>
              <a:gd name="connsiteX4" fmla="*/ 3494761 w 3494761"/>
              <a:gd name="connsiteY4" fmla="*/ 566014 h 1217367"/>
              <a:gd name="connsiteX0" fmla="*/ 0 w 3494761"/>
              <a:gd name="connsiteY0" fmla="*/ 1217367 h 1217367"/>
              <a:gd name="connsiteX1" fmla="*/ 1441460 w 3494761"/>
              <a:gd name="connsiteY1" fmla="*/ 0 h 1217367"/>
              <a:gd name="connsiteX2" fmla="*/ 1438558 w 3494761"/>
              <a:gd name="connsiteY2" fmla="*/ 1065120 h 1217367"/>
              <a:gd name="connsiteX3" fmla="*/ 2808172 w 3494761"/>
              <a:gd name="connsiteY3" fmla="*/ 572073 h 1217367"/>
              <a:gd name="connsiteX4" fmla="*/ 3494761 w 3494761"/>
              <a:gd name="connsiteY4" fmla="*/ 566014 h 1217367"/>
              <a:gd name="connsiteX0" fmla="*/ 0 w 3505912"/>
              <a:gd name="connsiteY0" fmla="*/ 1217367 h 1217367"/>
              <a:gd name="connsiteX1" fmla="*/ 1441460 w 3505912"/>
              <a:gd name="connsiteY1" fmla="*/ 0 h 1217367"/>
              <a:gd name="connsiteX2" fmla="*/ 1438558 w 3505912"/>
              <a:gd name="connsiteY2" fmla="*/ 1065120 h 1217367"/>
              <a:gd name="connsiteX3" fmla="*/ 2808172 w 3505912"/>
              <a:gd name="connsiteY3" fmla="*/ 572073 h 1217367"/>
              <a:gd name="connsiteX4" fmla="*/ 3505912 w 3505912"/>
              <a:gd name="connsiteY4" fmla="*/ 588317 h 1217367"/>
              <a:gd name="connsiteX0" fmla="*/ 0 w 3505912"/>
              <a:gd name="connsiteY0" fmla="*/ 1217367 h 1217367"/>
              <a:gd name="connsiteX1" fmla="*/ 1441460 w 3505912"/>
              <a:gd name="connsiteY1" fmla="*/ 0 h 1217367"/>
              <a:gd name="connsiteX2" fmla="*/ 1438558 w 3505912"/>
              <a:gd name="connsiteY2" fmla="*/ 1065120 h 1217367"/>
              <a:gd name="connsiteX3" fmla="*/ 2845343 w 3505912"/>
              <a:gd name="connsiteY3" fmla="*/ 583224 h 1217367"/>
              <a:gd name="connsiteX4" fmla="*/ 3505912 w 3505912"/>
              <a:gd name="connsiteY4" fmla="*/ 588317 h 1217367"/>
              <a:gd name="connsiteX0" fmla="*/ 0 w 3505912"/>
              <a:gd name="connsiteY0" fmla="*/ 1217367 h 1217367"/>
              <a:gd name="connsiteX1" fmla="*/ 1441460 w 3505912"/>
              <a:gd name="connsiteY1" fmla="*/ 0 h 1217367"/>
              <a:gd name="connsiteX2" fmla="*/ 1438558 w 3505912"/>
              <a:gd name="connsiteY2" fmla="*/ 1065120 h 1217367"/>
              <a:gd name="connsiteX3" fmla="*/ 2785870 w 3505912"/>
              <a:gd name="connsiteY3" fmla="*/ 564639 h 1217367"/>
              <a:gd name="connsiteX4" fmla="*/ 3505912 w 3505912"/>
              <a:gd name="connsiteY4" fmla="*/ 588317 h 1217367"/>
              <a:gd name="connsiteX0" fmla="*/ 0 w 3557951"/>
              <a:gd name="connsiteY0" fmla="*/ 1217367 h 1217367"/>
              <a:gd name="connsiteX1" fmla="*/ 1441460 w 3557951"/>
              <a:gd name="connsiteY1" fmla="*/ 0 h 1217367"/>
              <a:gd name="connsiteX2" fmla="*/ 1438558 w 3557951"/>
              <a:gd name="connsiteY2" fmla="*/ 1065120 h 1217367"/>
              <a:gd name="connsiteX3" fmla="*/ 2785870 w 3557951"/>
              <a:gd name="connsiteY3" fmla="*/ 564639 h 1217367"/>
              <a:gd name="connsiteX4" fmla="*/ 3557951 w 3557951"/>
              <a:gd name="connsiteY4" fmla="*/ 577165 h 1217367"/>
              <a:gd name="connsiteX0" fmla="*/ 0 w 3557951"/>
              <a:gd name="connsiteY0" fmla="*/ 1217367 h 1217367"/>
              <a:gd name="connsiteX1" fmla="*/ 71632 w 3557951"/>
              <a:gd name="connsiteY1" fmla="*/ 1153564 h 1217367"/>
              <a:gd name="connsiteX2" fmla="*/ 1441460 w 3557951"/>
              <a:gd name="connsiteY2" fmla="*/ 0 h 1217367"/>
              <a:gd name="connsiteX3" fmla="*/ 1438558 w 3557951"/>
              <a:gd name="connsiteY3" fmla="*/ 1065120 h 1217367"/>
              <a:gd name="connsiteX4" fmla="*/ 2785870 w 3557951"/>
              <a:gd name="connsiteY4" fmla="*/ 564639 h 1217367"/>
              <a:gd name="connsiteX5" fmla="*/ 3557951 w 3557951"/>
              <a:gd name="connsiteY5" fmla="*/ 577165 h 1217367"/>
              <a:gd name="connsiteX0" fmla="*/ 0 w 3831001"/>
              <a:gd name="connsiteY0" fmla="*/ 1595192 h 1595192"/>
              <a:gd name="connsiteX1" fmla="*/ 344682 w 3831001"/>
              <a:gd name="connsiteY1" fmla="*/ 1153564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831001"/>
              <a:gd name="connsiteY0" fmla="*/ 1595192 h 1595192"/>
              <a:gd name="connsiteX1" fmla="*/ 125607 w 3831001"/>
              <a:gd name="connsiteY1" fmla="*/ 1226589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831001"/>
              <a:gd name="connsiteY0" fmla="*/ 1595192 h 1595192"/>
              <a:gd name="connsiteX1" fmla="*/ 131957 w 3831001"/>
              <a:gd name="connsiteY1" fmla="*/ 1220239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831001"/>
              <a:gd name="connsiteY0" fmla="*/ 1595192 h 1595192"/>
              <a:gd name="connsiteX1" fmla="*/ 147832 w 3831001"/>
              <a:gd name="connsiteY1" fmla="*/ 1051964 h 1595192"/>
              <a:gd name="connsiteX2" fmla="*/ 1714510 w 3831001"/>
              <a:gd name="connsiteY2" fmla="*/ 0 h 1595192"/>
              <a:gd name="connsiteX3" fmla="*/ 1711608 w 3831001"/>
              <a:gd name="connsiteY3" fmla="*/ 1065120 h 1595192"/>
              <a:gd name="connsiteX4" fmla="*/ 3058920 w 3831001"/>
              <a:gd name="connsiteY4" fmla="*/ 564639 h 1595192"/>
              <a:gd name="connsiteX5" fmla="*/ 3831001 w 3831001"/>
              <a:gd name="connsiteY5" fmla="*/ 577165 h 1595192"/>
              <a:gd name="connsiteX0" fmla="*/ 0 w 3688126"/>
              <a:gd name="connsiteY0" fmla="*/ 1680917 h 1680917"/>
              <a:gd name="connsiteX1" fmla="*/ 4957 w 3688126"/>
              <a:gd name="connsiteY1" fmla="*/ 1051964 h 1680917"/>
              <a:gd name="connsiteX2" fmla="*/ 1571635 w 3688126"/>
              <a:gd name="connsiteY2" fmla="*/ 0 h 1680917"/>
              <a:gd name="connsiteX3" fmla="*/ 1568733 w 3688126"/>
              <a:gd name="connsiteY3" fmla="*/ 1065120 h 1680917"/>
              <a:gd name="connsiteX4" fmla="*/ 2916045 w 3688126"/>
              <a:gd name="connsiteY4" fmla="*/ 564639 h 1680917"/>
              <a:gd name="connsiteX5" fmla="*/ 3688126 w 3688126"/>
              <a:gd name="connsiteY5" fmla="*/ 577165 h 1680917"/>
              <a:gd name="connsiteX0" fmla="*/ 0 w 3684951"/>
              <a:gd name="connsiteY0" fmla="*/ 1712667 h 1712667"/>
              <a:gd name="connsiteX1" fmla="*/ 1782 w 3684951"/>
              <a:gd name="connsiteY1" fmla="*/ 1051964 h 1712667"/>
              <a:gd name="connsiteX2" fmla="*/ 1568460 w 3684951"/>
              <a:gd name="connsiteY2" fmla="*/ 0 h 1712667"/>
              <a:gd name="connsiteX3" fmla="*/ 1565558 w 3684951"/>
              <a:gd name="connsiteY3" fmla="*/ 1065120 h 1712667"/>
              <a:gd name="connsiteX4" fmla="*/ 2912870 w 3684951"/>
              <a:gd name="connsiteY4" fmla="*/ 564639 h 1712667"/>
              <a:gd name="connsiteX5" fmla="*/ 3684951 w 3684951"/>
              <a:gd name="connsiteY5" fmla="*/ 577165 h 171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4951" h="1712667">
                <a:moveTo>
                  <a:pt x="0" y="1712667"/>
                </a:moveTo>
                <a:cubicBezTo>
                  <a:pt x="1652" y="1503016"/>
                  <a:pt x="130" y="1261615"/>
                  <a:pt x="1782" y="1051964"/>
                </a:cubicBezTo>
                <a:lnTo>
                  <a:pt x="1568460" y="0"/>
                </a:lnTo>
                <a:cubicBezTo>
                  <a:pt x="1567493" y="355040"/>
                  <a:pt x="1566525" y="710080"/>
                  <a:pt x="1565558" y="1065120"/>
                </a:cubicBezTo>
                <a:lnTo>
                  <a:pt x="2912870" y="564639"/>
                </a:lnTo>
                <a:lnTo>
                  <a:pt x="3684951" y="577165"/>
                </a:lnTo>
              </a:path>
            </a:pathLst>
          </a:custGeom>
          <a:noFill/>
          <a:ln w="47625">
            <a:solidFill>
              <a:srgbClr val="0000A8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TextBox 299">
            <a:extLst>
              <a:ext uri="{FF2B5EF4-FFF2-40B4-BE49-F238E27FC236}">
                <a16:creationId xmlns="" xmlns:a16="http://schemas.microsoft.com/office/drawing/2014/main" id="{4BA8D4EB-6400-5347-8FCF-BA0939582BD3}"/>
              </a:ext>
            </a:extLst>
          </p:cNvPr>
          <p:cNvSpPr txBox="1"/>
          <p:nvPr/>
        </p:nvSpPr>
        <p:spPr>
          <a:xfrm>
            <a:off x="1351953" y="5524714"/>
            <a:ext cx="9783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We learned in Chapter 4 that generalized forwarding and SDN can be used to achieve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any</a:t>
            </a:r>
            <a:r>
              <a:rPr lang="en-US" sz="2800" dirty="0">
                <a:solidFill>
                  <a:srgbClr val="CC0000"/>
                </a:solidFill>
                <a:ea typeface="ＭＳ Ｐゴシック" charset="0"/>
              </a:rPr>
              <a:t> routing desired</a:t>
            </a:r>
          </a:p>
        </p:txBody>
      </p:sp>
    </p:spTree>
    <p:extLst>
      <p:ext uri="{BB962C8B-B14F-4D97-AF65-F5344CB8AC3E}">
        <p14:creationId xmlns="" xmlns:p14="http://schemas.microsoft.com/office/powerpoint/2010/main" val="4221452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0" animBg="1"/>
      <p:bldP spid="299" grpId="0" animBg="1"/>
      <p:bldP spid="3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368" name="Group 367">
            <a:extLst>
              <a:ext uri="{FF2B5EF4-FFF2-40B4-BE49-F238E27FC236}">
                <a16:creationId xmlns="" xmlns:a16="http://schemas.microsoft.com/office/drawing/2014/main" id="{97528339-91BF-A047-B131-DB1084069AD0}"/>
              </a:ext>
            </a:extLst>
          </p:cNvPr>
          <p:cNvGrpSpPr/>
          <p:nvPr/>
        </p:nvGrpSpPr>
        <p:grpSpPr>
          <a:xfrm>
            <a:off x="3056815" y="1998116"/>
            <a:ext cx="7050773" cy="4668701"/>
            <a:chOff x="1453484" y="1555350"/>
            <a:chExt cx="7050773" cy="4668701"/>
          </a:xfrm>
        </p:grpSpPr>
        <p:grpSp>
          <p:nvGrpSpPr>
            <p:cNvPr id="369" name="Group 368">
              <a:extLst>
                <a:ext uri="{FF2B5EF4-FFF2-40B4-BE49-F238E27FC236}">
                  <a16:creationId xmlns="" xmlns:a16="http://schemas.microsoft.com/office/drawing/2014/main" id="{65D1C995-A844-2B42-9010-C4218A5CA77D}"/>
                </a:ext>
              </a:extLst>
            </p:cNvPr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641" name="Rectangle 640">
                <a:extLst>
                  <a:ext uri="{FF2B5EF4-FFF2-40B4-BE49-F238E27FC236}">
                    <a16:creationId xmlns="" xmlns:a16="http://schemas.microsoft.com/office/drawing/2014/main" id="{0E8C8ADE-E45C-8948-918B-042EEC2FAE7D}"/>
                  </a:ext>
                </a:extLst>
              </p:cNvPr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="" xmlns:a16="http://schemas.microsoft.com/office/drawing/2014/main" id="{4C064E57-91B4-C64F-BC29-DB5B58D5D836}"/>
                  </a:ext>
                </a:extLst>
              </p:cNvPr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="" xmlns:a16="http://schemas.microsoft.com/office/drawing/2014/main" id="{FA5C362A-704A-E343-9748-70DE7380E98C}"/>
                  </a:ext>
                </a:extLst>
              </p:cNvPr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D2DB9">
                      <a:lumMod val="20000"/>
                      <a:lumOff val="8000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644" name="Group 950">
                <a:extLst>
                  <a:ext uri="{FF2B5EF4-FFF2-40B4-BE49-F238E27FC236}">
                    <a16:creationId xmlns="" xmlns:a16="http://schemas.microsoft.com/office/drawing/2014/main" id="{BFB22C9B-BC09-B440-A46F-2D7673697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678" name="Freeform 951">
                  <a:extLst>
                    <a:ext uri="{FF2B5EF4-FFF2-40B4-BE49-F238E27FC236}">
                      <a16:creationId xmlns="" xmlns:a16="http://schemas.microsoft.com/office/drawing/2014/main" id="{C93B17FF-0040-E143-8CD8-47B3382C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79" name="Rectangle 952">
                  <a:extLst>
                    <a:ext uri="{FF2B5EF4-FFF2-40B4-BE49-F238E27FC236}">
                      <a16:creationId xmlns="" xmlns:a16="http://schemas.microsoft.com/office/drawing/2014/main" id="{94E3F1D7-858E-134B-B23C-9AEF036042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0" name="Freeform 953">
                  <a:extLst>
                    <a:ext uri="{FF2B5EF4-FFF2-40B4-BE49-F238E27FC236}">
                      <a16:creationId xmlns="" xmlns:a16="http://schemas.microsoft.com/office/drawing/2014/main" id="{A5ADCD62-7F66-5342-A67A-0AAD6E6298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1" name="Freeform 954">
                  <a:extLst>
                    <a:ext uri="{FF2B5EF4-FFF2-40B4-BE49-F238E27FC236}">
                      <a16:creationId xmlns="" xmlns:a16="http://schemas.microsoft.com/office/drawing/2014/main" id="{798CC50B-B3EC-314B-9757-048EDA8728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2" name="Rectangle 955">
                  <a:extLst>
                    <a:ext uri="{FF2B5EF4-FFF2-40B4-BE49-F238E27FC236}">
                      <a16:creationId xmlns="" xmlns:a16="http://schemas.microsoft.com/office/drawing/2014/main" id="{8AC0730C-7FD1-954C-9651-01160E90F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83" name="Group 956">
                  <a:extLst>
                    <a:ext uri="{FF2B5EF4-FFF2-40B4-BE49-F238E27FC236}">
                      <a16:creationId xmlns="" xmlns:a16="http://schemas.microsoft.com/office/drawing/2014/main" id="{46F1238A-3BE5-7E4D-9C16-6AF856100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708" name="AutoShape 957">
                    <a:extLst>
                      <a:ext uri="{FF2B5EF4-FFF2-40B4-BE49-F238E27FC236}">
                        <a16:creationId xmlns="" xmlns:a16="http://schemas.microsoft.com/office/drawing/2014/main" id="{8F3DFBFB-DFA3-5F48-8418-ED7B15AEE2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9" name="AutoShape 958">
                    <a:extLst>
                      <a:ext uri="{FF2B5EF4-FFF2-40B4-BE49-F238E27FC236}">
                        <a16:creationId xmlns="" xmlns:a16="http://schemas.microsoft.com/office/drawing/2014/main" id="{3EF6C38B-BA43-AE4B-8950-AC4EC3C46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4" name="Rectangle 959">
                  <a:extLst>
                    <a:ext uri="{FF2B5EF4-FFF2-40B4-BE49-F238E27FC236}">
                      <a16:creationId xmlns="" xmlns:a16="http://schemas.microsoft.com/office/drawing/2014/main" id="{A5086A21-7AAE-C24B-A458-7EA58661E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85" name="Group 960">
                  <a:extLst>
                    <a:ext uri="{FF2B5EF4-FFF2-40B4-BE49-F238E27FC236}">
                      <a16:creationId xmlns="" xmlns:a16="http://schemas.microsoft.com/office/drawing/2014/main" id="{DC0F35FB-5641-C341-93CC-CF394A1D80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706" name="AutoShape 961">
                    <a:extLst>
                      <a:ext uri="{FF2B5EF4-FFF2-40B4-BE49-F238E27FC236}">
                        <a16:creationId xmlns="" xmlns:a16="http://schemas.microsoft.com/office/drawing/2014/main" id="{77FB2B1D-3750-5049-9EFA-8AC3214A6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7" name="AutoShape 962">
                    <a:extLst>
                      <a:ext uri="{FF2B5EF4-FFF2-40B4-BE49-F238E27FC236}">
                        <a16:creationId xmlns="" xmlns:a16="http://schemas.microsoft.com/office/drawing/2014/main" id="{956944B6-375A-5147-8F14-3875730F07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6" name="Rectangle 963">
                  <a:extLst>
                    <a:ext uri="{FF2B5EF4-FFF2-40B4-BE49-F238E27FC236}">
                      <a16:creationId xmlns="" xmlns:a16="http://schemas.microsoft.com/office/drawing/2014/main" id="{51250F08-E9E0-8947-B41A-98CA619B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87" name="Rectangle 964">
                  <a:extLst>
                    <a:ext uri="{FF2B5EF4-FFF2-40B4-BE49-F238E27FC236}">
                      <a16:creationId xmlns="" xmlns:a16="http://schemas.microsoft.com/office/drawing/2014/main" id="{A7290D91-148F-E442-B5BE-7041CAA127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88" name="Group 965">
                  <a:extLst>
                    <a:ext uri="{FF2B5EF4-FFF2-40B4-BE49-F238E27FC236}">
                      <a16:creationId xmlns="" xmlns:a16="http://schemas.microsoft.com/office/drawing/2014/main" id="{A4AC7B26-9599-E447-9575-F78EA7DB36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704" name="AutoShape 966">
                    <a:extLst>
                      <a:ext uri="{FF2B5EF4-FFF2-40B4-BE49-F238E27FC236}">
                        <a16:creationId xmlns="" xmlns:a16="http://schemas.microsoft.com/office/drawing/2014/main" id="{16872CF0-ABED-9445-8EA2-8FBA64960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5" name="AutoShape 967">
                    <a:extLst>
                      <a:ext uri="{FF2B5EF4-FFF2-40B4-BE49-F238E27FC236}">
                        <a16:creationId xmlns="" xmlns:a16="http://schemas.microsoft.com/office/drawing/2014/main" id="{64523BD2-4BE8-E847-BE4E-D2CBBC05CE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89" name="Freeform 968">
                  <a:extLst>
                    <a:ext uri="{FF2B5EF4-FFF2-40B4-BE49-F238E27FC236}">
                      <a16:creationId xmlns="" xmlns:a16="http://schemas.microsoft.com/office/drawing/2014/main" id="{766AF934-6B9F-7A4A-BA2F-5AC0F59DD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90" name="Group 969">
                  <a:extLst>
                    <a:ext uri="{FF2B5EF4-FFF2-40B4-BE49-F238E27FC236}">
                      <a16:creationId xmlns="" xmlns:a16="http://schemas.microsoft.com/office/drawing/2014/main" id="{01B1207E-761E-8B48-A649-9F16B0E817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702" name="AutoShape 970">
                    <a:extLst>
                      <a:ext uri="{FF2B5EF4-FFF2-40B4-BE49-F238E27FC236}">
                        <a16:creationId xmlns="" xmlns:a16="http://schemas.microsoft.com/office/drawing/2014/main" id="{08367B9F-30AC-DB4D-86E0-8706AB6F17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03" name="AutoShape 971">
                    <a:extLst>
                      <a:ext uri="{FF2B5EF4-FFF2-40B4-BE49-F238E27FC236}">
                        <a16:creationId xmlns="" xmlns:a16="http://schemas.microsoft.com/office/drawing/2014/main" id="{0CCF312D-E5E0-DD42-BC43-029376F07D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1" name="Rectangle 972">
                  <a:extLst>
                    <a:ext uri="{FF2B5EF4-FFF2-40B4-BE49-F238E27FC236}">
                      <a16:creationId xmlns="" xmlns:a16="http://schemas.microsoft.com/office/drawing/2014/main" id="{77C87858-B0B9-CD40-83EF-2AE4B8CE36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2" name="Freeform 973">
                  <a:extLst>
                    <a:ext uri="{FF2B5EF4-FFF2-40B4-BE49-F238E27FC236}">
                      <a16:creationId xmlns="" xmlns:a16="http://schemas.microsoft.com/office/drawing/2014/main" id="{A75FB760-53D9-F645-965D-EACA234C7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3" name="Freeform 974">
                  <a:extLst>
                    <a:ext uri="{FF2B5EF4-FFF2-40B4-BE49-F238E27FC236}">
                      <a16:creationId xmlns="" xmlns:a16="http://schemas.microsoft.com/office/drawing/2014/main" id="{D0F6A067-0F6C-1542-93C8-8767BAB28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4" name="Oval 975">
                  <a:extLst>
                    <a:ext uri="{FF2B5EF4-FFF2-40B4-BE49-F238E27FC236}">
                      <a16:creationId xmlns="" xmlns:a16="http://schemas.microsoft.com/office/drawing/2014/main" id="{B148E6EE-1086-9D40-820A-A5B06CF307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Freeform 976">
                  <a:extLst>
                    <a:ext uri="{FF2B5EF4-FFF2-40B4-BE49-F238E27FC236}">
                      <a16:creationId xmlns="" xmlns:a16="http://schemas.microsoft.com/office/drawing/2014/main" id="{D8F25B87-4D7C-9E4E-A7D7-69EF334AD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AutoShape 977">
                  <a:extLst>
                    <a:ext uri="{FF2B5EF4-FFF2-40B4-BE49-F238E27FC236}">
                      <a16:creationId xmlns="" xmlns:a16="http://schemas.microsoft.com/office/drawing/2014/main" id="{F19FCB47-2C02-3A4D-8F7C-5C007AACF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7" name="AutoShape 978">
                  <a:extLst>
                    <a:ext uri="{FF2B5EF4-FFF2-40B4-BE49-F238E27FC236}">
                      <a16:creationId xmlns="" xmlns:a16="http://schemas.microsoft.com/office/drawing/2014/main" id="{02DAEA9E-1C92-1E49-ADA1-E12E559547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8" name="Oval 979">
                  <a:extLst>
                    <a:ext uri="{FF2B5EF4-FFF2-40B4-BE49-F238E27FC236}">
                      <a16:creationId xmlns="" xmlns:a16="http://schemas.microsoft.com/office/drawing/2014/main" id="{05D8FE8F-A7EC-5C49-899C-04C285157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9" name="Oval 980">
                  <a:extLst>
                    <a:ext uri="{FF2B5EF4-FFF2-40B4-BE49-F238E27FC236}">
                      <a16:creationId xmlns="" xmlns:a16="http://schemas.microsoft.com/office/drawing/2014/main" id="{9EF3949A-4727-6545-8662-158858490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0" name="Oval 981">
                  <a:extLst>
                    <a:ext uri="{FF2B5EF4-FFF2-40B4-BE49-F238E27FC236}">
                      <a16:creationId xmlns="" xmlns:a16="http://schemas.microsoft.com/office/drawing/2014/main" id="{0403B0BF-BF1F-DA46-9D8B-5B8849E3B9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1" name="Rectangle 982">
                  <a:extLst>
                    <a:ext uri="{FF2B5EF4-FFF2-40B4-BE49-F238E27FC236}">
                      <a16:creationId xmlns="" xmlns:a16="http://schemas.microsoft.com/office/drawing/2014/main" id="{11732AD1-CADA-424C-B568-61AE7615F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45" name="Group 950">
                <a:extLst>
                  <a:ext uri="{FF2B5EF4-FFF2-40B4-BE49-F238E27FC236}">
                    <a16:creationId xmlns="" xmlns:a16="http://schemas.microsoft.com/office/drawing/2014/main" id="{FECCC7AA-D327-D443-87B8-617FD0401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646" name="Freeform 951">
                  <a:extLst>
                    <a:ext uri="{FF2B5EF4-FFF2-40B4-BE49-F238E27FC236}">
                      <a16:creationId xmlns="" xmlns:a16="http://schemas.microsoft.com/office/drawing/2014/main" id="{D0EE5BDB-2A71-CE4D-A062-CF068F329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7" name="Rectangle 952">
                  <a:extLst>
                    <a:ext uri="{FF2B5EF4-FFF2-40B4-BE49-F238E27FC236}">
                      <a16:creationId xmlns="" xmlns:a16="http://schemas.microsoft.com/office/drawing/2014/main" id="{9E873E53-60F1-0244-90AF-FCDF28B96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8" name="Freeform 953">
                  <a:extLst>
                    <a:ext uri="{FF2B5EF4-FFF2-40B4-BE49-F238E27FC236}">
                      <a16:creationId xmlns="" xmlns:a16="http://schemas.microsoft.com/office/drawing/2014/main" id="{0FAA8939-0162-2647-AA4C-426D1152D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49" name="Freeform 954">
                  <a:extLst>
                    <a:ext uri="{FF2B5EF4-FFF2-40B4-BE49-F238E27FC236}">
                      <a16:creationId xmlns="" xmlns:a16="http://schemas.microsoft.com/office/drawing/2014/main" id="{ACF078AF-FFA7-DC47-91FC-2294F2AE4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0" name="Rectangle 955">
                  <a:extLst>
                    <a:ext uri="{FF2B5EF4-FFF2-40B4-BE49-F238E27FC236}">
                      <a16:creationId xmlns="" xmlns:a16="http://schemas.microsoft.com/office/drawing/2014/main" id="{5AB29191-3455-804D-BDB2-439F7285B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1" name="Group 956">
                  <a:extLst>
                    <a:ext uri="{FF2B5EF4-FFF2-40B4-BE49-F238E27FC236}">
                      <a16:creationId xmlns="" xmlns:a16="http://schemas.microsoft.com/office/drawing/2014/main" id="{4B1AE814-DE01-8344-A38E-AB9760179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676" name="AutoShape 957">
                    <a:extLst>
                      <a:ext uri="{FF2B5EF4-FFF2-40B4-BE49-F238E27FC236}">
                        <a16:creationId xmlns="" xmlns:a16="http://schemas.microsoft.com/office/drawing/2014/main" id="{3D8B382B-4EE2-3044-AB03-ED5E89F62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7" name="AutoShape 958">
                    <a:extLst>
                      <a:ext uri="{FF2B5EF4-FFF2-40B4-BE49-F238E27FC236}">
                        <a16:creationId xmlns="" xmlns:a16="http://schemas.microsoft.com/office/drawing/2014/main" id="{EE12B379-2B8C-6249-85FA-34B6B72F88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2" name="Rectangle 959">
                  <a:extLst>
                    <a:ext uri="{FF2B5EF4-FFF2-40B4-BE49-F238E27FC236}">
                      <a16:creationId xmlns="" xmlns:a16="http://schemas.microsoft.com/office/drawing/2014/main" id="{8B337E37-83E3-8A4F-A114-0556F0655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3" name="Group 960">
                  <a:extLst>
                    <a:ext uri="{FF2B5EF4-FFF2-40B4-BE49-F238E27FC236}">
                      <a16:creationId xmlns="" xmlns:a16="http://schemas.microsoft.com/office/drawing/2014/main" id="{2B1B316A-27F7-544C-BB1F-529B81FEBC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674" name="AutoShape 961">
                    <a:extLst>
                      <a:ext uri="{FF2B5EF4-FFF2-40B4-BE49-F238E27FC236}">
                        <a16:creationId xmlns="" xmlns:a16="http://schemas.microsoft.com/office/drawing/2014/main" id="{82CB4D18-8227-7449-A037-629C0FF8F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5" name="AutoShape 962">
                    <a:extLst>
                      <a:ext uri="{FF2B5EF4-FFF2-40B4-BE49-F238E27FC236}">
                        <a16:creationId xmlns="" xmlns:a16="http://schemas.microsoft.com/office/drawing/2014/main" id="{77C4C892-C52D-2A43-9E00-5E5F89DAA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4" name="Rectangle 963">
                  <a:extLst>
                    <a:ext uri="{FF2B5EF4-FFF2-40B4-BE49-F238E27FC236}">
                      <a16:creationId xmlns="" xmlns:a16="http://schemas.microsoft.com/office/drawing/2014/main" id="{9B59ADB0-5FC1-6947-8652-152C4431F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55" name="Rectangle 964">
                  <a:extLst>
                    <a:ext uri="{FF2B5EF4-FFF2-40B4-BE49-F238E27FC236}">
                      <a16:creationId xmlns="" xmlns:a16="http://schemas.microsoft.com/office/drawing/2014/main" id="{8036EA19-0F4F-4C4C-AB33-071D6E220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6" name="Group 965">
                  <a:extLst>
                    <a:ext uri="{FF2B5EF4-FFF2-40B4-BE49-F238E27FC236}">
                      <a16:creationId xmlns="" xmlns:a16="http://schemas.microsoft.com/office/drawing/2014/main" id="{A1852D81-9CD2-8342-A865-F1FC4DE7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672" name="AutoShape 966">
                    <a:extLst>
                      <a:ext uri="{FF2B5EF4-FFF2-40B4-BE49-F238E27FC236}">
                        <a16:creationId xmlns="" xmlns:a16="http://schemas.microsoft.com/office/drawing/2014/main" id="{108E3B46-89A3-BF49-B0A1-1143515C5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3" name="AutoShape 967">
                    <a:extLst>
                      <a:ext uri="{FF2B5EF4-FFF2-40B4-BE49-F238E27FC236}">
                        <a16:creationId xmlns="" xmlns:a16="http://schemas.microsoft.com/office/drawing/2014/main" id="{EC7B04A0-DF7A-634B-9639-ECB3A2ECC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7" name="Freeform 968">
                  <a:extLst>
                    <a:ext uri="{FF2B5EF4-FFF2-40B4-BE49-F238E27FC236}">
                      <a16:creationId xmlns="" xmlns:a16="http://schemas.microsoft.com/office/drawing/2014/main" id="{CEABE947-354F-A444-B6A6-162F825E5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658" name="Group 969">
                  <a:extLst>
                    <a:ext uri="{FF2B5EF4-FFF2-40B4-BE49-F238E27FC236}">
                      <a16:creationId xmlns="" xmlns:a16="http://schemas.microsoft.com/office/drawing/2014/main" id="{C17DC2A8-1A2D-024C-81BB-C671F1D742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670" name="AutoShape 970">
                    <a:extLst>
                      <a:ext uri="{FF2B5EF4-FFF2-40B4-BE49-F238E27FC236}">
                        <a16:creationId xmlns="" xmlns:a16="http://schemas.microsoft.com/office/drawing/2014/main" id="{F160E30B-0993-AE40-BCC2-F036B6614B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1" name="AutoShape 971">
                    <a:extLst>
                      <a:ext uri="{FF2B5EF4-FFF2-40B4-BE49-F238E27FC236}">
                        <a16:creationId xmlns="" xmlns:a16="http://schemas.microsoft.com/office/drawing/2014/main" id="{538FC7AE-F6DF-8747-A7AB-B6B79861FE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59" name="Rectangle 972">
                  <a:extLst>
                    <a:ext uri="{FF2B5EF4-FFF2-40B4-BE49-F238E27FC236}">
                      <a16:creationId xmlns="" xmlns:a16="http://schemas.microsoft.com/office/drawing/2014/main" id="{B8C1B32E-8389-0C40-AC5D-FE4DC23D4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0" name="Freeform 973">
                  <a:extLst>
                    <a:ext uri="{FF2B5EF4-FFF2-40B4-BE49-F238E27FC236}">
                      <a16:creationId xmlns="" xmlns:a16="http://schemas.microsoft.com/office/drawing/2014/main" id="{C409700D-9137-5047-8DD1-2ADBEDCE3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1" name="Freeform 974">
                  <a:extLst>
                    <a:ext uri="{FF2B5EF4-FFF2-40B4-BE49-F238E27FC236}">
                      <a16:creationId xmlns="" xmlns:a16="http://schemas.microsoft.com/office/drawing/2014/main" id="{5B9FA4F0-FCB9-934A-B103-01E54A04C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2" name="Oval 975">
                  <a:extLst>
                    <a:ext uri="{FF2B5EF4-FFF2-40B4-BE49-F238E27FC236}">
                      <a16:creationId xmlns="" xmlns:a16="http://schemas.microsoft.com/office/drawing/2014/main" id="{023DC606-4CC2-3F4F-9F3C-9273A59A46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3" name="Freeform 976">
                  <a:extLst>
                    <a:ext uri="{FF2B5EF4-FFF2-40B4-BE49-F238E27FC236}">
                      <a16:creationId xmlns="" xmlns:a16="http://schemas.microsoft.com/office/drawing/2014/main" id="{53BD9118-EC44-984F-BEE7-589634D00B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4" name="AutoShape 977">
                  <a:extLst>
                    <a:ext uri="{FF2B5EF4-FFF2-40B4-BE49-F238E27FC236}">
                      <a16:creationId xmlns="" xmlns:a16="http://schemas.microsoft.com/office/drawing/2014/main" id="{EAE28A53-589D-8949-97F5-B64BCC5E9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5" name="AutoShape 978">
                  <a:extLst>
                    <a:ext uri="{FF2B5EF4-FFF2-40B4-BE49-F238E27FC236}">
                      <a16:creationId xmlns="" xmlns:a16="http://schemas.microsoft.com/office/drawing/2014/main" id="{B726ADB7-E2D7-4A4D-8A36-F54F820A7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6" name="Oval 979">
                  <a:extLst>
                    <a:ext uri="{FF2B5EF4-FFF2-40B4-BE49-F238E27FC236}">
                      <a16:creationId xmlns="" xmlns:a16="http://schemas.microsoft.com/office/drawing/2014/main" id="{72BFBA95-D735-264D-9CF3-6336547B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7" name="Oval 980">
                  <a:extLst>
                    <a:ext uri="{FF2B5EF4-FFF2-40B4-BE49-F238E27FC236}">
                      <a16:creationId xmlns="" xmlns:a16="http://schemas.microsoft.com/office/drawing/2014/main" id="{17EC0A8D-B065-BF41-B9E4-498E24647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8" name="Oval 981">
                  <a:extLst>
                    <a:ext uri="{FF2B5EF4-FFF2-40B4-BE49-F238E27FC236}">
                      <a16:creationId xmlns="" xmlns:a16="http://schemas.microsoft.com/office/drawing/2014/main" id="{D57BC389-6B5C-B547-B5A5-0A29CCF6C1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69" name="Rectangle 982">
                  <a:extLst>
                    <a:ext uri="{FF2B5EF4-FFF2-40B4-BE49-F238E27FC236}">
                      <a16:creationId xmlns="" xmlns:a16="http://schemas.microsoft.com/office/drawing/2014/main" id="{B32EABF4-6F89-1849-A226-D1AAB432C6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70" name="Freeform 2">
              <a:extLst>
                <a:ext uri="{FF2B5EF4-FFF2-40B4-BE49-F238E27FC236}">
                  <a16:creationId xmlns="" xmlns:a16="http://schemas.microsoft.com/office/drawing/2014/main" id="{3BB28199-D5FC-D443-8567-6C0DFD26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0FAAA199-AEB8-E64A-B909-18FBC3F37878}"/>
                </a:ext>
              </a:extLst>
            </p:cNvPr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2ABBCC09-F2C0-4C45-87E5-813EA3F60370}"/>
                </a:ext>
              </a:extLst>
            </p:cNvPr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9AFB164F-4D28-5C4F-B4A4-CF779B610802}"/>
                </a:ext>
              </a:extLst>
            </p:cNvPr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CA14130F-9391-1649-BCE9-D4C5BF17E520}"/>
                </a:ext>
              </a:extLst>
            </p:cNvPr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5" name="Straight Connector 374">
              <a:extLst>
                <a:ext uri="{FF2B5EF4-FFF2-40B4-BE49-F238E27FC236}">
                  <a16:creationId xmlns="" xmlns:a16="http://schemas.microsoft.com/office/drawing/2014/main" id="{C9F6F123-ABA3-F044-9B04-6AA48EA0F9DE}"/>
                </a:ext>
              </a:extLst>
            </p:cNvPr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4CE11005-F216-1D4E-B997-41E3293C9349}"/>
                </a:ext>
              </a:extLst>
            </p:cNvPr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7" name="Straight Connector 376">
              <a:extLst>
                <a:ext uri="{FF2B5EF4-FFF2-40B4-BE49-F238E27FC236}">
                  <a16:creationId xmlns="" xmlns:a16="http://schemas.microsoft.com/office/drawing/2014/main" id="{7B22F5BD-70D2-8045-8E17-1709AE17C5EB}"/>
                </a:ext>
              </a:extLst>
            </p:cNvPr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D473209B-0783-D043-91DD-0738BF606A6A}"/>
                </a:ext>
              </a:extLst>
            </p:cNvPr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79" name="Group 378">
              <a:extLst>
                <a:ext uri="{FF2B5EF4-FFF2-40B4-BE49-F238E27FC236}">
                  <a16:creationId xmlns="" xmlns:a16="http://schemas.microsoft.com/office/drawing/2014/main" id="{924A91F2-B835-1641-AD58-010D594B46E6}"/>
                </a:ext>
              </a:extLst>
            </p:cNvPr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638" name="TextBox 399">
                <a:extLst>
                  <a:ext uri="{FF2B5EF4-FFF2-40B4-BE49-F238E27FC236}">
                    <a16:creationId xmlns="" xmlns:a16="http://schemas.microsoft.com/office/drawing/2014/main" id="{2DE4202B-F7AE-464D-85EF-3680ADAE9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data</a:t>
                </a:r>
              </a:p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sp>
            <p:nvSpPr>
              <p:cNvPr id="639" name="TextBox 400">
                <a:extLst>
                  <a:ext uri="{FF2B5EF4-FFF2-40B4-BE49-F238E27FC236}">
                    <a16:creationId xmlns="" xmlns:a16="http://schemas.microsoft.com/office/drawing/2014/main" id="{53016057-1EB1-8A4A-B611-EED63CFF8F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  <a:p>
                <a:pPr marL="0" marR="0" lvl="0" indent="0" algn="ctr" defTabSz="914400" eaLnBrk="0" fontAlgn="base" latinLnBrk="0" hangingPunct="0">
                  <a:lnSpc>
                    <a:spcPts val="1463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plane</a:t>
                </a:r>
              </a:p>
            </p:txBody>
          </p:sp>
          <p:cxnSp>
            <p:nvCxnSpPr>
              <p:cNvPr id="640" name="Straight Connector 639">
                <a:extLst>
                  <a:ext uri="{FF2B5EF4-FFF2-40B4-BE49-F238E27FC236}">
                    <a16:creationId xmlns="" xmlns:a16="http://schemas.microsoft.com/office/drawing/2014/main" id="{EA6D2DB9-8854-0442-A96B-1D9E2F06B259}"/>
                  </a:ext>
                </a:extLst>
              </p:cNvPr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dash"/>
              </a:ln>
              <a:effectLst/>
            </p:spPr>
          </p:cxnSp>
        </p:grpSp>
        <p:grpSp>
          <p:nvGrpSpPr>
            <p:cNvPr id="380" name="Group 379">
              <a:extLst>
                <a:ext uri="{FF2B5EF4-FFF2-40B4-BE49-F238E27FC236}">
                  <a16:creationId xmlns="" xmlns:a16="http://schemas.microsoft.com/office/drawing/2014/main" id="{D9EF9FA8-A052-1E4B-8493-23C6F99BF5BD}"/>
                </a:ext>
              </a:extLst>
            </p:cNvPr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613" name="Group 401">
                <a:extLst>
                  <a:ext uri="{FF2B5EF4-FFF2-40B4-BE49-F238E27FC236}">
                    <a16:creationId xmlns="" xmlns:a16="http://schemas.microsoft.com/office/drawing/2014/main" id="{05A4BF94-4385-8842-B7E2-E973047C10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634" name="Rectangle 633">
                  <a:extLst>
                    <a:ext uri="{FF2B5EF4-FFF2-40B4-BE49-F238E27FC236}">
                      <a16:creationId xmlns="" xmlns:a16="http://schemas.microsoft.com/office/drawing/2014/main" id="{D5B3C7B3-62DD-5C45-A7D4-49AF6317073F}"/>
                    </a:ext>
                  </a:extLst>
                </p:cNvPr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5" name="Straight Connector 634">
                  <a:extLst>
                    <a:ext uri="{FF2B5EF4-FFF2-40B4-BE49-F238E27FC236}">
                      <a16:creationId xmlns="" xmlns:a16="http://schemas.microsoft.com/office/drawing/2014/main" id="{3071C495-C991-484D-8473-774C4A4DE550}"/>
                    </a:ext>
                  </a:extLst>
                </p:cNvPr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="" xmlns:a16="http://schemas.microsoft.com/office/drawing/2014/main" id="{9162B16E-CB2C-D447-9356-87B6C1626E8A}"/>
                    </a:ext>
                  </a:extLst>
                </p:cNvPr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="" xmlns:a16="http://schemas.microsoft.com/office/drawing/2014/main" id="{72EF13CE-F094-AE46-8825-363CCE8D4D99}"/>
                    </a:ext>
                  </a:extLst>
                </p:cNvPr>
                <p:cNvCxnSpPr>
                  <a:stCxn id="634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4" name="Group 406">
                <a:extLst>
                  <a:ext uri="{FF2B5EF4-FFF2-40B4-BE49-F238E27FC236}">
                    <a16:creationId xmlns="" xmlns:a16="http://schemas.microsoft.com/office/drawing/2014/main" id="{0BA03DBB-9E31-ED41-B491-F9410189B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630" name="Rectangle 629">
                  <a:extLst>
                    <a:ext uri="{FF2B5EF4-FFF2-40B4-BE49-F238E27FC236}">
                      <a16:creationId xmlns="" xmlns:a16="http://schemas.microsoft.com/office/drawing/2014/main" id="{F1EFA42E-9EE1-2C42-B7FE-074F7E0718DD}"/>
                    </a:ext>
                  </a:extLst>
                </p:cNvPr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31" name="Straight Connector 630">
                  <a:extLst>
                    <a:ext uri="{FF2B5EF4-FFF2-40B4-BE49-F238E27FC236}">
                      <a16:creationId xmlns="" xmlns:a16="http://schemas.microsoft.com/office/drawing/2014/main" id="{C24CBB58-24D5-8F4F-9DCA-1BD16C773AC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2" name="Straight Connector 631">
                  <a:extLst>
                    <a:ext uri="{FF2B5EF4-FFF2-40B4-BE49-F238E27FC236}">
                      <a16:creationId xmlns="" xmlns:a16="http://schemas.microsoft.com/office/drawing/2014/main" id="{6C95D30C-56CB-C54B-A1AA-B6796069204D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33" name="Straight Connector 632">
                  <a:extLst>
                    <a:ext uri="{FF2B5EF4-FFF2-40B4-BE49-F238E27FC236}">
                      <a16:creationId xmlns="" xmlns:a16="http://schemas.microsoft.com/office/drawing/2014/main" id="{769665D5-2FA8-5949-BBD2-CB31A87F0C6A}"/>
                    </a:ext>
                  </a:extLst>
                </p:cNvPr>
                <p:cNvCxnSpPr>
                  <a:stCxn id="630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5" name="Group 411">
                <a:extLst>
                  <a:ext uri="{FF2B5EF4-FFF2-40B4-BE49-F238E27FC236}">
                    <a16:creationId xmlns="" xmlns:a16="http://schemas.microsoft.com/office/drawing/2014/main" id="{C2E0C0F0-A088-804B-8FC7-0223E6ACF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26" name="Rectangle 625">
                  <a:extLst>
                    <a:ext uri="{FF2B5EF4-FFF2-40B4-BE49-F238E27FC236}">
                      <a16:creationId xmlns="" xmlns:a16="http://schemas.microsoft.com/office/drawing/2014/main" id="{432910A3-D517-B541-8E55-8B64D1938FCA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7" name="Straight Connector 626">
                  <a:extLst>
                    <a:ext uri="{FF2B5EF4-FFF2-40B4-BE49-F238E27FC236}">
                      <a16:creationId xmlns="" xmlns:a16="http://schemas.microsoft.com/office/drawing/2014/main" id="{7B39DF40-EF02-FE42-B7B6-8228C7C37D4C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="" xmlns:a16="http://schemas.microsoft.com/office/drawing/2014/main" id="{139037D7-D9A4-8849-A9AD-B0AF003AC93C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="" xmlns:a16="http://schemas.microsoft.com/office/drawing/2014/main" id="{1175C58C-5928-2242-B6BA-9262716F374A}"/>
                    </a:ext>
                  </a:extLst>
                </p:cNvPr>
                <p:cNvCxnSpPr>
                  <a:stCxn id="626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6" name="Group 416">
                <a:extLst>
                  <a:ext uri="{FF2B5EF4-FFF2-40B4-BE49-F238E27FC236}">
                    <a16:creationId xmlns="" xmlns:a16="http://schemas.microsoft.com/office/drawing/2014/main" id="{83F96C8C-DAD5-EE46-B616-652B58803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622" name="Rectangle 621">
                  <a:extLst>
                    <a:ext uri="{FF2B5EF4-FFF2-40B4-BE49-F238E27FC236}">
                      <a16:creationId xmlns="" xmlns:a16="http://schemas.microsoft.com/office/drawing/2014/main" id="{26AA9474-8579-BB43-9D7F-A06CED135615}"/>
                    </a:ext>
                  </a:extLst>
                </p:cNvPr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3" name="Straight Connector 622">
                  <a:extLst>
                    <a:ext uri="{FF2B5EF4-FFF2-40B4-BE49-F238E27FC236}">
                      <a16:creationId xmlns="" xmlns:a16="http://schemas.microsoft.com/office/drawing/2014/main" id="{EEF09EFB-9060-4A43-8519-AE0FB86E5704}"/>
                    </a:ext>
                  </a:extLst>
                </p:cNvPr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="" xmlns:a16="http://schemas.microsoft.com/office/drawing/2014/main" id="{6DCF03A3-A7BB-D447-88ED-3F203BF06D2F}"/>
                    </a:ext>
                  </a:extLst>
                </p:cNvPr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="" xmlns:a16="http://schemas.microsoft.com/office/drawing/2014/main" id="{436E5D85-A165-8F4C-8E01-98D7AB941B1A}"/>
                    </a:ext>
                  </a:extLst>
                </p:cNvPr>
                <p:cNvCxnSpPr>
                  <a:stCxn id="622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617" name="Group 421">
                <a:extLst>
                  <a:ext uri="{FF2B5EF4-FFF2-40B4-BE49-F238E27FC236}">
                    <a16:creationId xmlns="" xmlns:a16="http://schemas.microsoft.com/office/drawing/2014/main" id="{B3361BB7-7F3E-A244-9EEE-76BAF3743B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618" name="Rectangle 617">
                  <a:extLst>
                    <a:ext uri="{FF2B5EF4-FFF2-40B4-BE49-F238E27FC236}">
                      <a16:creationId xmlns="" xmlns:a16="http://schemas.microsoft.com/office/drawing/2014/main" id="{9544BB1A-468F-EB42-B6D9-9D17394D11CB}"/>
                    </a:ext>
                  </a:extLst>
                </p:cNvPr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9" name="Straight Connector 618">
                  <a:extLst>
                    <a:ext uri="{FF2B5EF4-FFF2-40B4-BE49-F238E27FC236}">
                      <a16:creationId xmlns="" xmlns:a16="http://schemas.microsoft.com/office/drawing/2014/main" id="{E0C9CBDA-5A98-344F-9010-2ADC07A68287}"/>
                    </a:ext>
                  </a:extLst>
                </p:cNvPr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="" xmlns:a16="http://schemas.microsoft.com/office/drawing/2014/main" id="{6ABCC3E0-D16E-F045-B191-6DBE3FEDF800}"/>
                    </a:ext>
                  </a:extLst>
                </p:cNvPr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="" xmlns:a16="http://schemas.microsoft.com/office/drawing/2014/main" id="{ACAC7A61-3B84-D649-9CBA-582DC70E220C}"/>
                    </a:ext>
                  </a:extLst>
                </p:cNvPr>
                <p:cNvCxnSpPr>
                  <a:stCxn id="618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381" name="Group 380">
              <a:extLst>
                <a:ext uri="{FF2B5EF4-FFF2-40B4-BE49-F238E27FC236}">
                  <a16:creationId xmlns="" xmlns:a16="http://schemas.microsoft.com/office/drawing/2014/main" id="{73E9270F-9772-3547-8D3A-075B55009534}"/>
                </a:ext>
              </a:extLst>
            </p:cNvPr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503" name="Freeform 502">
                <a:extLst>
                  <a:ext uri="{FF2B5EF4-FFF2-40B4-BE49-F238E27FC236}">
                    <a16:creationId xmlns="" xmlns:a16="http://schemas.microsoft.com/office/drawing/2014/main" id="{C206A3DD-781F-3F45-81D5-9EEC12668B4C}"/>
                  </a:ext>
                </a:extLst>
              </p:cNvPr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4" name="Freeform 503">
                <a:extLst>
                  <a:ext uri="{FF2B5EF4-FFF2-40B4-BE49-F238E27FC236}">
                    <a16:creationId xmlns="" xmlns:a16="http://schemas.microsoft.com/office/drawing/2014/main" id="{CE7F88D8-59A6-794C-B854-DAF873B26405}"/>
                  </a:ext>
                </a:extLst>
              </p:cNvPr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5" name="Freeform 504">
                <a:extLst>
                  <a:ext uri="{FF2B5EF4-FFF2-40B4-BE49-F238E27FC236}">
                    <a16:creationId xmlns="" xmlns:a16="http://schemas.microsoft.com/office/drawing/2014/main" id="{F0C62203-8E22-B24C-B44E-F016AA0DFF4C}"/>
                  </a:ext>
                </a:extLst>
              </p:cNvPr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6" name="Freeform 505">
                <a:extLst>
                  <a:ext uri="{FF2B5EF4-FFF2-40B4-BE49-F238E27FC236}">
                    <a16:creationId xmlns="" xmlns:a16="http://schemas.microsoft.com/office/drawing/2014/main" id="{F4BF3576-E79F-B648-84BB-B323AFF844E4}"/>
                  </a:ext>
                </a:extLst>
              </p:cNvPr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07" name="Freeform 506">
                <a:extLst>
                  <a:ext uri="{FF2B5EF4-FFF2-40B4-BE49-F238E27FC236}">
                    <a16:creationId xmlns="" xmlns:a16="http://schemas.microsoft.com/office/drawing/2014/main" id="{2A87492E-A6B9-F244-AAD3-9ABEDBD26626}"/>
                  </a:ext>
                </a:extLst>
              </p:cNvPr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  <a:alpha val="55000"/>
                    </a:srgbClr>
                  </a:gs>
                  <a:gs pos="100000">
                    <a:srgbClr val="FFFFFF">
                      <a:lumMod val="7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508" name="Group 507">
                <a:extLst>
                  <a:ext uri="{FF2B5EF4-FFF2-40B4-BE49-F238E27FC236}">
                    <a16:creationId xmlns="" xmlns:a16="http://schemas.microsoft.com/office/drawing/2014/main" id="{8FC16B8F-6700-054C-A170-9BD03044165E}"/>
                  </a:ext>
                </a:extLst>
              </p:cNvPr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593" name="Rectangle 592">
                  <a:extLst>
                    <a:ext uri="{FF2B5EF4-FFF2-40B4-BE49-F238E27FC236}">
                      <a16:creationId xmlns="" xmlns:a16="http://schemas.microsoft.com/office/drawing/2014/main" id="{2BEE1A12-C335-1D4D-91C9-FEB6C1040ED7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4" name="Group 498">
                  <a:extLst>
                    <a:ext uri="{FF2B5EF4-FFF2-40B4-BE49-F238E27FC236}">
                      <a16:creationId xmlns="" xmlns:a16="http://schemas.microsoft.com/office/drawing/2014/main" id="{BEFE5E65-2A61-044F-9B93-9366C8CED2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608" name="Oval 607">
                    <a:extLst>
                      <a:ext uri="{FF2B5EF4-FFF2-40B4-BE49-F238E27FC236}">
                        <a16:creationId xmlns="" xmlns:a16="http://schemas.microsoft.com/office/drawing/2014/main" id="{7AF13E97-5B0D-914A-8801-F1496B880FB8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9" name="Rectangle 608">
                    <a:extLst>
                      <a:ext uri="{FF2B5EF4-FFF2-40B4-BE49-F238E27FC236}">
                        <a16:creationId xmlns="" xmlns:a16="http://schemas.microsoft.com/office/drawing/2014/main" id="{98B014A3-18C1-6B43-897A-C8439EAF148C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0" name="Oval 609">
                    <a:extLst>
                      <a:ext uri="{FF2B5EF4-FFF2-40B4-BE49-F238E27FC236}">
                        <a16:creationId xmlns="" xmlns:a16="http://schemas.microsoft.com/office/drawing/2014/main" id="{B004449A-6A4A-9C42-BE72-A9DF2160EC37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11" name="Straight Connector 610">
                    <a:extLst>
                      <a:ext uri="{FF2B5EF4-FFF2-40B4-BE49-F238E27FC236}">
                        <a16:creationId xmlns="" xmlns:a16="http://schemas.microsoft.com/office/drawing/2014/main" id="{50B68D52-14FC-3D41-B18D-DACFF1DCDFC5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2" name="Straight Connector 611">
                    <a:extLst>
                      <a:ext uri="{FF2B5EF4-FFF2-40B4-BE49-F238E27FC236}">
                        <a16:creationId xmlns="" xmlns:a16="http://schemas.microsoft.com/office/drawing/2014/main" id="{5822DF61-F7C6-3746-AA39-123010E3C5F3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5" name="Rectangle 594">
                  <a:extLst>
                    <a:ext uri="{FF2B5EF4-FFF2-40B4-BE49-F238E27FC236}">
                      <a16:creationId xmlns="" xmlns:a16="http://schemas.microsoft.com/office/drawing/2014/main" id="{5D920E34-9691-2C4D-AEA7-7E0C7835E894}"/>
                    </a:ext>
                  </a:extLst>
                </p:cNvPr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  <a:alpha val="62000"/>
                      </a:srgbClr>
                    </a:gs>
                    <a:gs pos="5400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96" name="Straight Connector 595">
                  <a:extLst>
                    <a:ext uri="{FF2B5EF4-FFF2-40B4-BE49-F238E27FC236}">
                      <a16:creationId xmlns="" xmlns:a16="http://schemas.microsoft.com/office/drawing/2014/main" id="{DA168EF0-8DF1-8546-B1A6-90116F77408E}"/>
                    </a:ext>
                  </a:extLst>
                </p:cNvPr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597" name="Straight Connector 596">
                  <a:extLst>
                    <a:ext uri="{FF2B5EF4-FFF2-40B4-BE49-F238E27FC236}">
                      <a16:creationId xmlns="" xmlns:a16="http://schemas.microsoft.com/office/drawing/2014/main" id="{AAAA830A-9E09-3744-8C30-8299A87C685D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98" name="Group 504">
                  <a:extLst>
                    <a:ext uri="{FF2B5EF4-FFF2-40B4-BE49-F238E27FC236}">
                      <a16:creationId xmlns="" xmlns:a16="http://schemas.microsoft.com/office/drawing/2014/main" id="{420ED91E-6610-0642-B473-7E9816D867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99" name="Oval 598">
                    <a:extLst>
                      <a:ext uri="{FF2B5EF4-FFF2-40B4-BE49-F238E27FC236}">
                        <a16:creationId xmlns="" xmlns:a16="http://schemas.microsoft.com/office/drawing/2014/main" id="{6782D901-8338-474E-A671-E65AD225494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0" name="Rectangle 599">
                    <a:extLst>
                      <a:ext uri="{FF2B5EF4-FFF2-40B4-BE49-F238E27FC236}">
                        <a16:creationId xmlns="" xmlns:a16="http://schemas.microsoft.com/office/drawing/2014/main" id="{92891312-A067-2249-9EAB-2F8E46311B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="" xmlns:a16="http://schemas.microsoft.com/office/drawing/2014/main" id="{A01101C7-610C-9C43-89AE-DBE1651E695D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2" name="Freeform 601">
                    <a:extLst>
                      <a:ext uri="{FF2B5EF4-FFF2-40B4-BE49-F238E27FC236}">
                        <a16:creationId xmlns="" xmlns:a16="http://schemas.microsoft.com/office/drawing/2014/main" id="{EBACFFAE-6ECE-8C45-8C2A-01FA9356532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3" name="Freeform 602">
                    <a:extLst>
                      <a:ext uri="{FF2B5EF4-FFF2-40B4-BE49-F238E27FC236}">
                        <a16:creationId xmlns="" xmlns:a16="http://schemas.microsoft.com/office/drawing/2014/main" id="{BDBC7A67-3BED-F947-BE5D-A359B60341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4" name="Freeform 603">
                    <a:extLst>
                      <a:ext uri="{FF2B5EF4-FFF2-40B4-BE49-F238E27FC236}">
                        <a16:creationId xmlns="" xmlns:a16="http://schemas.microsoft.com/office/drawing/2014/main" id="{BD3D6544-470D-3A40-B2A3-8578CA29412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5" name="Freeform 604">
                    <a:extLst>
                      <a:ext uri="{FF2B5EF4-FFF2-40B4-BE49-F238E27FC236}">
                        <a16:creationId xmlns="" xmlns:a16="http://schemas.microsoft.com/office/drawing/2014/main" id="{F7B36B8F-0877-D849-BC58-985D530F11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06" name="Straight Connector 605">
                    <a:extLst>
                      <a:ext uri="{FF2B5EF4-FFF2-40B4-BE49-F238E27FC236}">
                        <a16:creationId xmlns="" xmlns:a16="http://schemas.microsoft.com/office/drawing/2014/main" id="{51B061F1-9EFA-EB4D-B63E-D2CEF36B3501}"/>
                      </a:ext>
                    </a:extLst>
                  </p:cNvPr>
                  <p:cNvCxnSpPr>
                    <a:endCxn id="601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607" name="Straight Connector 606">
                    <a:extLst>
                      <a:ext uri="{FF2B5EF4-FFF2-40B4-BE49-F238E27FC236}">
                        <a16:creationId xmlns="" xmlns:a16="http://schemas.microsoft.com/office/drawing/2014/main" id="{ADFA37E7-94CA-D64E-990E-04A266FD092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09" name="Group 508">
                <a:extLst>
                  <a:ext uri="{FF2B5EF4-FFF2-40B4-BE49-F238E27FC236}">
                    <a16:creationId xmlns="" xmlns:a16="http://schemas.microsoft.com/office/drawing/2014/main" id="{78747774-2A84-8E48-BCCC-680836015C73}"/>
                  </a:ext>
                </a:extLst>
              </p:cNvPr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73" name="Rectangle 572">
                  <a:extLst>
                    <a:ext uri="{FF2B5EF4-FFF2-40B4-BE49-F238E27FC236}">
                      <a16:creationId xmlns="" xmlns:a16="http://schemas.microsoft.com/office/drawing/2014/main" id="{0D3EDF85-78E4-CE40-93B0-38AD4A67282F}"/>
                    </a:ext>
                  </a:extLst>
                </p:cNvPr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4" name="Straight Connector 573">
                  <a:extLst>
                    <a:ext uri="{FF2B5EF4-FFF2-40B4-BE49-F238E27FC236}">
                      <a16:creationId xmlns="" xmlns:a16="http://schemas.microsoft.com/office/drawing/2014/main" id="{2A707CF0-2F93-B841-AF6A-CBBEAFA5E90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75" name="Group 552">
                  <a:extLst>
                    <a:ext uri="{FF2B5EF4-FFF2-40B4-BE49-F238E27FC236}">
                      <a16:creationId xmlns="" xmlns:a16="http://schemas.microsoft.com/office/drawing/2014/main" id="{FDAAEFEC-B4C2-F14D-AF89-9AF76CB979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8" name="Oval 587">
                    <a:extLst>
                      <a:ext uri="{FF2B5EF4-FFF2-40B4-BE49-F238E27FC236}">
                        <a16:creationId xmlns="" xmlns:a16="http://schemas.microsoft.com/office/drawing/2014/main" id="{11471EEA-C236-8945-B0D0-8DE6F9290AF4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9" name="Rectangle 588">
                    <a:extLst>
                      <a:ext uri="{FF2B5EF4-FFF2-40B4-BE49-F238E27FC236}">
                        <a16:creationId xmlns="" xmlns:a16="http://schemas.microsoft.com/office/drawing/2014/main" id="{44E3590E-E2F6-E149-B86A-CAB9B96983F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0" name="Oval 589">
                    <a:extLst>
                      <a:ext uri="{FF2B5EF4-FFF2-40B4-BE49-F238E27FC236}">
                        <a16:creationId xmlns="" xmlns:a16="http://schemas.microsoft.com/office/drawing/2014/main" id="{78F60FB5-F746-324B-AD08-4B5084D26A36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91" name="Straight Connector 590">
                    <a:extLst>
                      <a:ext uri="{FF2B5EF4-FFF2-40B4-BE49-F238E27FC236}">
                        <a16:creationId xmlns="" xmlns:a16="http://schemas.microsoft.com/office/drawing/2014/main" id="{8347E1A2-6B79-0F47-9BEA-21325C495F59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="" xmlns:a16="http://schemas.microsoft.com/office/drawing/2014/main" id="{3B9F9A88-616E-7145-94F3-6C9E5DA22268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76" name="Rectangle 575">
                  <a:extLst>
                    <a:ext uri="{FF2B5EF4-FFF2-40B4-BE49-F238E27FC236}">
                      <a16:creationId xmlns="" xmlns:a16="http://schemas.microsoft.com/office/drawing/2014/main" id="{CE0E499F-CD57-9248-85F9-E6EF2BC502E0}"/>
                    </a:ext>
                  </a:extLst>
                </p:cNvPr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7" name="Straight Connector 576">
                  <a:extLst>
                    <a:ext uri="{FF2B5EF4-FFF2-40B4-BE49-F238E27FC236}">
                      <a16:creationId xmlns="" xmlns:a16="http://schemas.microsoft.com/office/drawing/2014/main" id="{B694157C-0E59-4847-9731-83D537BBB638}"/>
                    </a:ext>
                  </a:extLst>
                </p:cNvPr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78" name="Group 538">
                  <a:extLst>
                    <a:ext uri="{FF2B5EF4-FFF2-40B4-BE49-F238E27FC236}">
                      <a16:creationId xmlns="" xmlns:a16="http://schemas.microsoft.com/office/drawing/2014/main" id="{FE388113-11E0-A248-8C77-2655391DD3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9" name="Oval 578">
                    <a:extLst>
                      <a:ext uri="{FF2B5EF4-FFF2-40B4-BE49-F238E27FC236}">
                        <a16:creationId xmlns="" xmlns:a16="http://schemas.microsoft.com/office/drawing/2014/main" id="{8031983F-D0B1-DC41-A955-F69C032A068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Rectangle 579">
                    <a:extLst>
                      <a:ext uri="{FF2B5EF4-FFF2-40B4-BE49-F238E27FC236}">
                        <a16:creationId xmlns="" xmlns:a16="http://schemas.microsoft.com/office/drawing/2014/main" id="{DB2973F2-646E-C545-8B3F-A7F83BEB1F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Oval 580">
                    <a:extLst>
                      <a:ext uri="{FF2B5EF4-FFF2-40B4-BE49-F238E27FC236}">
                        <a16:creationId xmlns="" xmlns:a16="http://schemas.microsoft.com/office/drawing/2014/main" id="{7A0BD2F5-5524-9941-B040-271EF42401F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 581">
                    <a:extLst>
                      <a:ext uri="{FF2B5EF4-FFF2-40B4-BE49-F238E27FC236}">
                        <a16:creationId xmlns="" xmlns:a16="http://schemas.microsoft.com/office/drawing/2014/main" id="{3808222E-6976-2849-8198-52EAB41261E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3" name="Freeform 582">
                    <a:extLst>
                      <a:ext uri="{FF2B5EF4-FFF2-40B4-BE49-F238E27FC236}">
                        <a16:creationId xmlns="" xmlns:a16="http://schemas.microsoft.com/office/drawing/2014/main" id="{E3544819-6599-5941-9A5E-283DEE88CE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4" name="Freeform 583">
                    <a:extLst>
                      <a:ext uri="{FF2B5EF4-FFF2-40B4-BE49-F238E27FC236}">
                        <a16:creationId xmlns="" xmlns:a16="http://schemas.microsoft.com/office/drawing/2014/main" id="{E3F1FBB8-47C0-8C40-B501-64DDACDE95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Freeform 584">
                    <a:extLst>
                      <a:ext uri="{FF2B5EF4-FFF2-40B4-BE49-F238E27FC236}">
                        <a16:creationId xmlns="" xmlns:a16="http://schemas.microsoft.com/office/drawing/2014/main" id="{CC7E8100-4D16-DD42-B820-FF0B31D721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86" name="Straight Connector 585">
                    <a:extLst>
                      <a:ext uri="{FF2B5EF4-FFF2-40B4-BE49-F238E27FC236}">
                        <a16:creationId xmlns="" xmlns:a16="http://schemas.microsoft.com/office/drawing/2014/main" id="{CABE86F7-A733-5348-B5AA-05E180EA4CEC}"/>
                      </a:ext>
                    </a:extLst>
                  </p:cNvPr>
                  <p:cNvCxnSpPr>
                    <a:endCxn id="581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87" name="Straight Connector 586">
                    <a:extLst>
                      <a:ext uri="{FF2B5EF4-FFF2-40B4-BE49-F238E27FC236}">
                        <a16:creationId xmlns="" xmlns:a16="http://schemas.microsoft.com/office/drawing/2014/main" id="{8EBB7CFB-D9EF-6A4F-8BB3-01A260C40FC0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0" name="Group 509">
                <a:extLst>
                  <a:ext uri="{FF2B5EF4-FFF2-40B4-BE49-F238E27FC236}">
                    <a16:creationId xmlns="" xmlns:a16="http://schemas.microsoft.com/office/drawing/2014/main" id="{2D387945-1C2E-A54C-AF08-01FF98DFCB25}"/>
                  </a:ext>
                </a:extLst>
              </p:cNvPr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53" name="Rectangle 552">
                  <a:extLst>
                    <a:ext uri="{FF2B5EF4-FFF2-40B4-BE49-F238E27FC236}">
                      <a16:creationId xmlns="" xmlns:a16="http://schemas.microsoft.com/office/drawing/2014/main" id="{2AB4406B-3E57-C040-9929-5C1F1DFCB1B6}"/>
                    </a:ext>
                  </a:extLst>
                </p:cNvPr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4" name="Straight Connector 553">
                  <a:extLst>
                    <a:ext uri="{FF2B5EF4-FFF2-40B4-BE49-F238E27FC236}">
                      <a16:creationId xmlns="" xmlns:a16="http://schemas.microsoft.com/office/drawing/2014/main" id="{D5694302-C820-DB49-913E-76386804F4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55" name="Group 580">
                  <a:extLst>
                    <a:ext uri="{FF2B5EF4-FFF2-40B4-BE49-F238E27FC236}">
                      <a16:creationId xmlns="" xmlns:a16="http://schemas.microsoft.com/office/drawing/2014/main" id="{880E26E9-4F26-7B47-82A2-65DCFCFEC1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8" name="Oval 567">
                    <a:extLst>
                      <a:ext uri="{FF2B5EF4-FFF2-40B4-BE49-F238E27FC236}">
                        <a16:creationId xmlns="" xmlns:a16="http://schemas.microsoft.com/office/drawing/2014/main" id="{0EFD00C3-D43E-7746-A04D-28A67D81F82D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9" name="Rectangle 568">
                    <a:extLst>
                      <a:ext uri="{FF2B5EF4-FFF2-40B4-BE49-F238E27FC236}">
                        <a16:creationId xmlns="" xmlns:a16="http://schemas.microsoft.com/office/drawing/2014/main" id="{0CD04171-1B9E-254F-BF2C-E05ABF9CFD82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" name="Oval 569">
                    <a:extLst>
                      <a:ext uri="{FF2B5EF4-FFF2-40B4-BE49-F238E27FC236}">
                        <a16:creationId xmlns="" xmlns:a16="http://schemas.microsoft.com/office/drawing/2014/main" id="{E5A35E0D-E38B-424D-9954-67704936033A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71" name="Straight Connector 570">
                    <a:extLst>
                      <a:ext uri="{FF2B5EF4-FFF2-40B4-BE49-F238E27FC236}">
                        <a16:creationId xmlns="" xmlns:a16="http://schemas.microsoft.com/office/drawing/2014/main" id="{67E7EF0A-EF67-E24C-AF52-59A1FE58A19E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2" name="Straight Connector 571">
                    <a:extLst>
                      <a:ext uri="{FF2B5EF4-FFF2-40B4-BE49-F238E27FC236}">
                        <a16:creationId xmlns="" xmlns:a16="http://schemas.microsoft.com/office/drawing/2014/main" id="{1B128C0E-0B26-B94B-BCF4-7A823EFA9887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6" name="Rectangle 555">
                  <a:extLst>
                    <a:ext uri="{FF2B5EF4-FFF2-40B4-BE49-F238E27FC236}">
                      <a16:creationId xmlns="" xmlns:a16="http://schemas.microsoft.com/office/drawing/2014/main" id="{7B6AA796-9260-9442-9CC0-184B8E214160}"/>
                    </a:ext>
                  </a:extLst>
                </p:cNvPr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7" name="Straight Connector 556">
                  <a:extLst>
                    <a:ext uri="{FF2B5EF4-FFF2-40B4-BE49-F238E27FC236}">
                      <a16:creationId xmlns="" xmlns:a16="http://schemas.microsoft.com/office/drawing/2014/main" id="{84ABC70C-BEF4-9E49-9DC3-DC20B6B1569C}"/>
                    </a:ext>
                  </a:extLst>
                </p:cNvPr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58" name="Group 568">
                  <a:extLst>
                    <a:ext uri="{FF2B5EF4-FFF2-40B4-BE49-F238E27FC236}">
                      <a16:creationId xmlns="" xmlns:a16="http://schemas.microsoft.com/office/drawing/2014/main" id="{6B4D34BC-5852-FB46-B0F5-AC1664F47F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="" xmlns:a16="http://schemas.microsoft.com/office/drawing/2014/main" id="{5D34FBE9-A733-1B4B-898C-3F7C483851E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0" name="Rectangle 559">
                    <a:extLst>
                      <a:ext uri="{FF2B5EF4-FFF2-40B4-BE49-F238E27FC236}">
                        <a16:creationId xmlns="" xmlns:a16="http://schemas.microsoft.com/office/drawing/2014/main" id="{94FE7F71-D345-C946-BE50-8C4E5A30EE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1" name="Oval 560">
                    <a:extLst>
                      <a:ext uri="{FF2B5EF4-FFF2-40B4-BE49-F238E27FC236}">
                        <a16:creationId xmlns="" xmlns:a16="http://schemas.microsoft.com/office/drawing/2014/main" id="{2F9EF38E-6AC3-F943-BB85-D009A1CDD954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2" name="Freeform 561">
                    <a:extLst>
                      <a:ext uri="{FF2B5EF4-FFF2-40B4-BE49-F238E27FC236}">
                        <a16:creationId xmlns="" xmlns:a16="http://schemas.microsoft.com/office/drawing/2014/main" id="{967D797A-C311-864A-A373-A41C00D2C1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" name="Freeform 562">
                    <a:extLst>
                      <a:ext uri="{FF2B5EF4-FFF2-40B4-BE49-F238E27FC236}">
                        <a16:creationId xmlns="" xmlns:a16="http://schemas.microsoft.com/office/drawing/2014/main" id="{1FE3B5C7-2735-2046-95DC-CFFEC7C377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4" name="Freeform 563">
                    <a:extLst>
                      <a:ext uri="{FF2B5EF4-FFF2-40B4-BE49-F238E27FC236}">
                        <a16:creationId xmlns="" xmlns:a16="http://schemas.microsoft.com/office/drawing/2014/main" id="{A6F43262-D44B-4042-A4C2-690F4F9546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5" name="Freeform 564">
                    <a:extLst>
                      <a:ext uri="{FF2B5EF4-FFF2-40B4-BE49-F238E27FC236}">
                        <a16:creationId xmlns="" xmlns:a16="http://schemas.microsoft.com/office/drawing/2014/main" id="{D0A9237E-ECBF-C64D-9BA4-E57E3FB22C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66" name="Straight Connector 565">
                    <a:extLst>
                      <a:ext uri="{FF2B5EF4-FFF2-40B4-BE49-F238E27FC236}">
                        <a16:creationId xmlns="" xmlns:a16="http://schemas.microsoft.com/office/drawing/2014/main" id="{4A63F622-129C-FF42-8DB0-D47E825BF76F}"/>
                      </a:ext>
                    </a:extLst>
                  </p:cNvPr>
                  <p:cNvCxnSpPr>
                    <a:endCxn id="56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67" name="Straight Connector 566">
                    <a:extLst>
                      <a:ext uri="{FF2B5EF4-FFF2-40B4-BE49-F238E27FC236}">
                        <a16:creationId xmlns="" xmlns:a16="http://schemas.microsoft.com/office/drawing/2014/main" id="{56B6B7EC-AD55-904F-A5C4-487028A50DE1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1" name="Group 510">
                <a:extLst>
                  <a:ext uri="{FF2B5EF4-FFF2-40B4-BE49-F238E27FC236}">
                    <a16:creationId xmlns="" xmlns:a16="http://schemas.microsoft.com/office/drawing/2014/main" id="{AEA1FBC6-7A51-F34C-BAB9-FAE4C4A6D941}"/>
                  </a:ext>
                </a:extLst>
              </p:cNvPr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="" xmlns:a16="http://schemas.microsoft.com/office/drawing/2014/main" id="{CCF1D624-DA31-F24B-AEF9-E141494D48E0}"/>
                    </a:ext>
                  </a:extLst>
                </p:cNvPr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4" name="Straight Connector 533">
                  <a:extLst>
                    <a:ext uri="{FF2B5EF4-FFF2-40B4-BE49-F238E27FC236}">
                      <a16:creationId xmlns="" xmlns:a16="http://schemas.microsoft.com/office/drawing/2014/main" id="{5B16137A-740F-BC46-83AC-69F8BFD9547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35" name="Group 607">
                  <a:extLst>
                    <a:ext uri="{FF2B5EF4-FFF2-40B4-BE49-F238E27FC236}">
                      <a16:creationId xmlns="" xmlns:a16="http://schemas.microsoft.com/office/drawing/2014/main" id="{FD8EE77E-118D-C249-BDF7-4E03E883B2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48" name="Oval 547">
                    <a:extLst>
                      <a:ext uri="{FF2B5EF4-FFF2-40B4-BE49-F238E27FC236}">
                        <a16:creationId xmlns="" xmlns:a16="http://schemas.microsoft.com/office/drawing/2014/main" id="{0BB43A8A-845F-CC42-9DC8-9B4E62E491C5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Rectangle 548">
                    <a:extLst>
                      <a:ext uri="{FF2B5EF4-FFF2-40B4-BE49-F238E27FC236}">
                        <a16:creationId xmlns="" xmlns:a16="http://schemas.microsoft.com/office/drawing/2014/main" id="{96E9EB72-0350-2747-8FA7-76136E81AC9E}"/>
                      </a:ext>
                    </a:extLst>
                  </p:cNvPr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0" name="Oval 549">
                    <a:extLst>
                      <a:ext uri="{FF2B5EF4-FFF2-40B4-BE49-F238E27FC236}">
                        <a16:creationId xmlns="" xmlns:a16="http://schemas.microsoft.com/office/drawing/2014/main" id="{DC881CB7-FE4D-FE4E-9748-772252188AFC}"/>
                      </a:ext>
                    </a:extLst>
                  </p:cNvPr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51" name="Straight Connector 550">
                    <a:extLst>
                      <a:ext uri="{FF2B5EF4-FFF2-40B4-BE49-F238E27FC236}">
                        <a16:creationId xmlns="" xmlns:a16="http://schemas.microsoft.com/office/drawing/2014/main" id="{DC53FF37-2520-714E-A5BF-60112FCB0A0F}"/>
                      </a:ext>
                    </a:extLst>
                  </p:cNvPr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2" name="Straight Connector 551">
                    <a:extLst>
                      <a:ext uri="{FF2B5EF4-FFF2-40B4-BE49-F238E27FC236}">
                        <a16:creationId xmlns="" xmlns:a16="http://schemas.microsoft.com/office/drawing/2014/main" id="{F9EBA973-5DC1-5B47-A5ED-90005F54FCC1}"/>
                      </a:ext>
                    </a:extLst>
                  </p:cNvPr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6" name="Rectangle 535">
                  <a:extLst>
                    <a:ext uri="{FF2B5EF4-FFF2-40B4-BE49-F238E27FC236}">
                      <a16:creationId xmlns="" xmlns:a16="http://schemas.microsoft.com/office/drawing/2014/main" id="{A3FB46FE-169F-9140-96C3-C42E33AE2B64}"/>
                    </a:ext>
                  </a:extLst>
                </p:cNvPr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37" name="Straight Connector 536">
                  <a:extLst>
                    <a:ext uri="{FF2B5EF4-FFF2-40B4-BE49-F238E27FC236}">
                      <a16:creationId xmlns="" xmlns:a16="http://schemas.microsoft.com/office/drawing/2014/main" id="{0BBC2230-3F6E-904C-82D1-AFD95679B9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38" name="Group 595">
                  <a:extLst>
                    <a:ext uri="{FF2B5EF4-FFF2-40B4-BE49-F238E27FC236}">
                      <a16:creationId xmlns="" xmlns:a16="http://schemas.microsoft.com/office/drawing/2014/main" id="{40399425-521B-D643-BE12-A19AB347E9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="" xmlns:a16="http://schemas.microsoft.com/office/drawing/2014/main" id="{16553013-EA2E-8E41-A3E1-BCCE9E93E4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0" name="Rectangle 539">
                    <a:extLst>
                      <a:ext uri="{FF2B5EF4-FFF2-40B4-BE49-F238E27FC236}">
                        <a16:creationId xmlns="" xmlns:a16="http://schemas.microsoft.com/office/drawing/2014/main" id="{9C37324D-607E-3C4F-B41E-B506DD7939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="" xmlns:a16="http://schemas.microsoft.com/office/drawing/2014/main" id="{56B0875A-352E-6D44-96CE-1E964E7E219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2" name="Freeform 541">
                    <a:extLst>
                      <a:ext uri="{FF2B5EF4-FFF2-40B4-BE49-F238E27FC236}">
                        <a16:creationId xmlns="" xmlns:a16="http://schemas.microsoft.com/office/drawing/2014/main" id="{8F706B2B-AE93-AC43-93E0-E39EB9FF2F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3" name="Freeform 542">
                    <a:extLst>
                      <a:ext uri="{FF2B5EF4-FFF2-40B4-BE49-F238E27FC236}">
                        <a16:creationId xmlns="" xmlns:a16="http://schemas.microsoft.com/office/drawing/2014/main" id="{B3A368EC-FB0F-C941-9F6C-A864AA0C9C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4" name="Freeform 543">
                    <a:extLst>
                      <a:ext uri="{FF2B5EF4-FFF2-40B4-BE49-F238E27FC236}">
                        <a16:creationId xmlns="" xmlns:a16="http://schemas.microsoft.com/office/drawing/2014/main" id="{62A4A154-7D82-9F47-A026-0EF36FD06F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5" name="Freeform 544">
                    <a:extLst>
                      <a:ext uri="{FF2B5EF4-FFF2-40B4-BE49-F238E27FC236}">
                        <a16:creationId xmlns="" xmlns:a16="http://schemas.microsoft.com/office/drawing/2014/main" id="{AB530AB4-C345-9044-9301-3A357686F4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46" name="Straight Connector 545">
                    <a:extLst>
                      <a:ext uri="{FF2B5EF4-FFF2-40B4-BE49-F238E27FC236}">
                        <a16:creationId xmlns="" xmlns:a16="http://schemas.microsoft.com/office/drawing/2014/main" id="{5FD2DEA2-62A9-E743-BEEC-CD991F286F26}"/>
                      </a:ext>
                    </a:extLst>
                  </p:cNvPr>
                  <p:cNvCxnSpPr>
                    <a:endCxn id="541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47" name="Straight Connector 546">
                    <a:extLst>
                      <a:ext uri="{FF2B5EF4-FFF2-40B4-BE49-F238E27FC236}">
                        <a16:creationId xmlns="" xmlns:a16="http://schemas.microsoft.com/office/drawing/2014/main" id="{850092CD-EBE9-B646-8198-BB6C1648DD53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  <p:grpSp>
            <p:nvGrpSpPr>
              <p:cNvPr id="512" name="Group 511">
                <a:extLst>
                  <a:ext uri="{FF2B5EF4-FFF2-40B4-BE49-F238E27FC236}">
                    <a16:creationId xmlns="" xmlns:a16="http://schemas.microsoft.com/office/drawing/2014/main" id="{3A07B75A-34AD-5A45-98BD-BFCD05A6AA2E}"/>
                  </a:ext>
                </a:extLst>
              </p:cNvPr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="" xmlns:a16="http://schemas.microsoft.com/office/drawing/2014/main" id="{6C8D1614-7BF6-4642-94A3-70C36CEC484D}"/>
                    </a:ext>
                  </a:extLst>
                </p:cNvPr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 rotWithShape="1">
                  <a:gsLst>
                    <a:gs pos="100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="" xmlns:a16="http://schemas.microsoft.com/office/drawing/2014/main" id="{32DB3177-D80A-9145-9497-28FB784056C2}"/>
                    </a:ext>
                  </a:extLst>
                </p:cNvPr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15" name="Group 634">
                  <a:extLst>
                    <a:ext uri="{FF2B5EF4-FFF2-40B4-BE49-F238E27FC236}">
                      <a16:creationId xmlns="" xmlns:a16="http://schemas.microsoft.com/office/drawing/2014/main" id="{65A47B5E-F2CB-594A-BD58-9FE922EB7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528" name="Oval 527">
                    <a:extLst>
                      <a:ext uri="{FF2B5EF4-FFF2-40B4-BE49-F238E27FC236}">
                        <a16:creationId xmlns="" xmlns:a16="http://schemas.microsoft.com/office/drawing/2014/main" id="{45BE5BB6-0C1F-544E-BE74-9A2D5A63315B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="" xmlns:a16="http://schemas.microsoft.com/office/drawing/2014/main" id="{1D8B9DD8-1DBF-E041-8295-DA296B4603A2}"/>
                      </a:ext>
                    </a:extLst>
                  </p:cNvPr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="" xmlns:a16="http://schemas.microsoft.com/office/drawing/2014/main" id="{5B84D8CD-13B2-604E-A807-752EADAA8871}"/>
                      </a:ext>
                    </a:extLst>
                  </p:cNvPr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rgbClr val="3333CC">
                      <a:lumMod val="40000"/>
                      <a:lumOff val="60000"/>
                      <a:alpha val="5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31" name="Straight Connector 530">
                    <a:extLst>
                      <a:ext uri="{FF2B5EF4-FFF2-40B4-BE49-F238E27FC236}">
                        <a16:creationId xmlns="" xmlns:a16="http://schemas.microsoft.com/office/drawing/2014/main" id="{885A366E-444E-DA46-8EBD-35F1EDEB77BC}"/>
                      </a:ext>
                    </a:extLst>
                  </p:cNvPr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="" xmlns:a16="http://schemas.microsoft.com/office/drawing/2014/main" id="{B97A9CB5-23BF-0847-BE36-C0AF41F70C8E}"/>
                      </a:ext>
                    </a:extLst>
                  </p:cNvPr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6" name="Rectangle 515">
                  <a:extLst>
                    <a:ext uri="{FF2B5EF4-FFF2-40B4-BE49-F238E27FC236}">
                      <a16:creationId xmlns="" xmlns:a16="http://schemas.microsoft.com/office/drawing/2014/main" id="{FC15DD5A-EE50-1644-8973-B09EB47B67C3}"/>
                    </a:ext>
                  </a:extLst>
                </p:cNvPr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  <a:alpha val="62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7" name="Straight Connector 516">
                  <a:extLst>
                    <a:ext uri="{FF2B5EF4-FFF2-40B4-BE49-F238E27FC236}">
                      <a16:creationId xmlns="" xmlns:a16="http://schemas.microsoft.com/office/drawing/2014/main" id="{0305C96B-82C7-0249-9E17-769E23D456FC}"/>
                    </a:ext>
                  </a:extLst>
                </p:cNvPr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518" name="Group 622">
                  <a:extLst>
                    <a:ext uri="{FF2B5EF4-FFF2-40B4-BE49-F238E27FC236}">
                      <a16:creationId xmlns="" xmlns:a16="http://schemas.microsoft.com/office/drawing/2014/main" id="{94B7DBD3-7C78-E643-B3AD-C12BF3785F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519" name="Oval 518">
                    <a:extLst>
                      <a:ext uri="{FF2B5EF4-FFF2-40B4-BE49-F238E27FC236}">
                        <a16:creationId xmlns="" xmlns:a16="http://schemas.microsoft.com/office/drawing/2014/main" id="{690EA313-FF31-164F-A140-DA76903CEE6E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="" xmlns:a16="http://schemas.microsoft.com/office/drawing/2014/main" id="{2DCFC1EE-52F6-854A-A387-9D86ECA08EA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="" xmlns:a16="http://schemas.microsoft.com/office/drawing/2014/main" id="{EDF9F22D-ACC3-4B43-911D-B350B36A10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2" name="Freeform 521">
                    <a:extLst>
                      <a:ext uri="{FF2B5EF4-FFF2-40B4-BE49-F238E27FC236}">
                        <a16:creationId xmlns="" xmlns:a16="http://schemas.microsoft.com/office/drawing/2014/main" id="{8CF6B37B-AFBE-9B42-A8EC-EABBAA0F3F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3" name="Freeform 522">
                    <a:extLst>
                      <a:ext uri="{FF2B5EF4-FFF2-40B4-BE49-F238E27FC236}">
                        <a16:creationId xmlns="" xmlns:a16="http://schemas.microsoft.com/office/drawing/2014/main" id="{30213B45-E211-5443-B77E-230CD6148D4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4" name="Freeform 523">
                    <a:extLst>
                      <a:ext uri="{FF2B5EF4-FFF2-40B4-BE49-F238E27FC236}">
                        <a16:creationId xmlns="" xmlns:a16="http://schemas.microsoft.com/office/drawing/2014/main" id="{B930A525-545D-E642-9A1E-6D046A6D2C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5" name="Freeform 524">
                    <a:extLst>
                      <a:ext uri="{FF2B5EF4-FFF2-40B4-BE49-F238E27FC236}">
                        <a16:creationId xmlns="" xmlns:a16="http://schemas.microsoft.com/office/drawing/2014/main" id="{1674387C-B8F4-F14B-B7E1-D2FDD29687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26" name="Straight Connector 525">
                    <a:extLst>
                      <a:ext uri="{FF2B5EF4-FFF2-40B4-BE49-F238E27FC236}">
                        <a16:creationId xmlns="" xmlns:a16="http://schemas.microsoft.com/office/drawing/2014/main" id="{85CD0036-C123-AD4B-A4C0-02919E87D4DB}"/>
                      </a:ext>
                    </a:extLst>
                  </p:cNvPr>
                  <p:cNvCxnSpPr>
                    <a:endCxn id="521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27" name="Straight Connector 526">
                    <a:extLst>
                      <a:ext uri="{FF2B5EF4-FFF2-40B4-BE49-F238E27FC236}">
                        <a16:creationId xmlns="" xmlns:a16="http://schemas.microsoft.com/office/drawing/2014/main" id="{1FCCF148-D802-1942-98F3-63D5085B4BF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382" name="Group 381">
              <a:extLst>
                <a:ext uri="{FF2B5EF4-FFF2-40B4-BE49-F238E27FC236}">
                  <a16:creationId xmlns="" xmlns:a16="http://schemas.microsoft.com/office/drawing/2014/main" id="{7E16A9B2-D371-204F-AABD-8317E9888A24}"/>
                </a:ext>
              </a:extLst>
            </p:cNvPr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498" name="Freeform 497">
                <a:extLst>
                  <a:ext uri="{FF2B5EF4-FFF2-40B4-BE49-F238E27FC236}">
                    <a16:creationId xmlns="" xmlns:a16="http://schemas.microsoft.com/office/drawing/2014/main" id="{AEDE3C7B-8790-4A43-879D-14C0ACD895D7}"/>
                  </a:ext>
                </a:extLst>
              </p:cNvPr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9" name="Freeform 498">
                <a:extLst>
                  <a:ext uri="{FF2B5EF4-FFF2-40B4-BE49-F238E27FC236}">
                    <a16:creationId xmlns="" xmlns:a16="http://schemas.microsoft.com/office/drawing/2014/main" id="{09F6053F-3E13-7148-AE5E-2C810815FF3A}"/>
                  </a:ext>
                </a:extLst>
              </p:cNvPr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500" name="Straight Arrow Connector 499">
                <a:extLst>
                  <a:ext uri="{FF2B5EF4-FFF2-40B4-BE49-F238E27FC236}">
                    <a16:creationId xmlns="" xmlns:a16="http://schemas.microsoft.com/office/drawing/2014/main" id="{4965AD51-16F6-C94B-BC66-CDD2DE6A9D25}"/>
                  </a:ext>
                </a:extLst>
              </p:cNvPr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1" name="Straight Arrow Connector 500">
                <a:extLst>
                  <a:ext uri="{FF2B5EF4-FFF2-40B4-BE49-F238E27FC236}">
                    <a16:creationId xmlns="" xmlns:a16="http://schemas.microsoft.com/office/drawing/2014/main" id="{A35133F6-41E2-CE4A-8391-4C802A099353}"/>
                  </a:ext>
                </a:extLst>
              </p:cNvPr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502" name="Straight Arrow Connector 501">
                <a:extLst>
                  <a:ext uri="{FF2B5EF4-FFF2-40B4-BE49-F238E27FC236}">
                    <a16:creationId xmlns="" xmlns:a16="http://schemas.microsoft.com/office/drawing/2014/main" id="{CD05D69D-4C5E-A54C-A979-991C2A28175E}"/>
                  </a:ext>
                </a:extLst>
              </p:cNvPr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headEnd type="triangle"/>
                <a:tailEnd type="triangle"/>
              </a:ln>
              <a:effectLst/>
            </p:spPr>
          </p:cxnSp>
        </p:grpSp>
        <p:grpSp>
          <p:nvGrpSpPr>
            <p:cNvPr id="383" name="Group 347">
              <a:extLst>
                <a:ext uri="{FF2B5EF4-FFF2-40B4-BE49-F238E27FC236}">
                  <a16:creationId xmlns="" xmlns:a16="http://schemas.microsoft.com/office/drawing/2014/main" id="{FE3B11D9-3386-024F-9930-5028862A6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489" name="Oval 488">
                <a:extLst>
                  <a:ext uri="{FF2B5EF4-FFF2-40B4-BE49-F238E27FC236}">
                    <a16:creationId xmlns="" xmlns:a16="http://schemas.microsoft.com/office/drawing/2014/main" id="{5A16FCC8-1633-0F4A-AF51-5A0A7FE45514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="" xmlns:a16="http://schemas.microsoft.com/office/drawing/2014/main" id="{B519904C-1E17-C942-8BA9-0E8AB5079FBB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="" xmlns:a16="http://schemas.microsoft.com/office/drawing/2014/main" id="{EFB13E26-3B41-9749-8519-C459963D2013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2" name="Freeform 491">
                <a:extLst>
                  <a:ext uri="{FF2B5EF4-FFF2-40B4-BE49-F238E27FC236}">
                    <a16:creationId xmlns="" xmlns:a16="http://schemas.microsoft.com/office/drawing/2014/main" id="{EBC82CCD-F9E5-9848-AD05-9CD917C4153B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3" name="Freeform 492">
                <a:extLst>
                  <a:ext uri="{FF2B5EF4-FFF2-40B4-BE49-F238E27FC236}">
                    <a16:creationId xmlns="" xmlns:a16="http://schemas.microsoft.com/office/drawing/2014/main" id="{CA26AE87-8F1A-0446-8346-27E9411E71B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4" name="Freeform 493">
                <a:extLst>
                  <a:ext uri="{FF2B5EF4-FFF2-40B4-BE49-F238E27FC236}">
                    <a16:creationId xmlns="" xmlns:a16="http://schemas.microsoft.com/office/drawing/2014/main" id="{A9435622-957B-2049-B9C4-D47B10BCEFD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5" name="Freeform 494">
                <a:extLst>
                  <a:ext uri="{FF2B5EF4-FFF2-40B4-BE49-F238E27FC236}">
                    <a16:creationId xmlns="" xmlns:a16="http://schemas.microsoft.com/office/drawing/2014/main" id="{7C7BD66C-4B7E-A245-B0B0-68D4770B836B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96" name="Straight Connector 495">
                <a:extLst>
                  <a:ext uri="{FF2B5EF4-FFF2-40B4-BE49-F238E27FC236}">
                    <a16:creationId xmlns="" xmlns:a16="http://schemas.microsoft.com/office/drawing/2014/main" id="{AAD20102-9CAC-A94D-938A-4737F5BDF52B}"/>
                  </a:ext>
                </a:extLst>
              </p:cNvPr>
              <p:cNvCxnSpPr>
                <a:endCxn id="49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97" name="Straight Connector 496">
                <a:extLst>
                  <a:ext uri="{FF2B5EF4-FFF2-40B4-BE49-F238E27FC236}">
                    <a16:creationId xmlns="" xmlns:a16="http://schemas.microsoft.com/office/drawing/2014/main" id="{2FAD383B-123F-DC43-9C3D-E4BC3F030080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4" name="Group 347">
              <a:extLst>
                <a:ext uri="{FF2B5EF4-FFF2-40B4-BE49-F238E27FC236}">
                  <a16:creationId xmlns="" xmlns:a16="http://schemas.microsoft.com/office/drawing/2014/main" id="{1FA128A4-E7D2-0F47-8B8A-D227ADE12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480" name="Oval 479">
                <a:extLst>
                  <a:ext uri="{FF2B5EF4-FFF2-40B4-BE49-F238E27FC236}">
                    <a16:creationId xmlns="" xmlns:a16="http://schemas.microsoft.com/office/drawing/2014/main" id="{AB3681F7-659D-C24E-A38A-0FDB7554EA5C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="" xmlns:a16="http://schemas.microsoft.com/office/drawing/2014/main" id="{7B2EBB36-6458-5E4B-BDD9-19B1C22389E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="" xmlns:a16="http://schemas.microsoft.com/office/drawing/2014/main" id="{4F4C31DA-5FE9-984F-9A0A-1E09D14FE08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3" name="Freeform 482">
                <a:extLst>
                  <a:ext uri="{FF2B5EF4-FFF2-40B4-BE49-F238E27FC236}">
                    <a16:creationId xmlns="" xmlns:a16="http://schemas.microsoft.com/office/drawing/2014/main" id="{C146674E-5B35-BF4A-95DA-E92D42A8175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="" xmlns:a16="http://schemas.microsoft.com/office/drawing/2014/main" id="{B03ED2CC-7625-A940-9A57-28C483BA5A6B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="" xmlns:a16="http://schemas.microsoft.com/office/drawing/2014/main" id="{2F1ABB92-F0A5-E246-9416-195DA002358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="" xmlns:a16="http://schemas.microsoft.com/office/drawing/2014/main" id="{2CF5432E-D32E-E14F-A34A-56CDAF8AAA9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7" name="Straight Connector 486">
                <a:extLst>
                  <a:ext uri="{FF2B5EF4-FFF2-40B4-BE49-F238E27FC236}">
                    <a16:creationId xmlns="" xmlns:a16="http://schemas.microsoft.com/office/drawing/2014/main" id="{0FE726C9-E272-5543-B953-93C4B3CA7BF2}"/>
                  </a:ext>
                </a:extLst>
              </p:cNvPr>
              <p:cNvCxnSpPr>
                <a:endCxn id="4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88" name="Straight Connector 487">
                <a:extLst>
                  <a:ext uri="{FF2B5EF4-FFF2-40B4-BE49-F238E27FC236}">
                    <a16:creationId xmlns="" xmlns:a16="http://schemas.microsoft.com/office/drawing/2014/main" id="{D0496554-D8D1-8948-BABA-94B195EA9D3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5" name="Group 347">
              <a:extLst>
                <a:ext uri="{FF2B5EF4-FFF2-40B4-BE49-F238E27FC236}">
                  <a16:creationId xmlns="" xmlns:a16="http://schemas.microsoft.com/office/drawing/2014/main" id="{6668F938-851E-AB41-8568-976ACF90B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471" name="Oval 470">
                <a:extLst>
                  <a:ext uri="{FF2B5EF4-FFF2-40B4-BE49-F238E27FC236}">
                    <a16:creationId xmlns="" xmlns:a16="http://schemas.microsoft.com/office/drawing/2014/main" id="{AAA12AB3-54BB-0441-9A6C-077BF17E70F2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="" xmlns:a16="http://schemas.microsoft.com/office/drawing/2014/main" id="{542CBF52-AB3D-B547-9EB4-6268801280FE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="" xmlns:a16="http://schemas.microsoft.com/office/drawing/2014/main" id="{62F9DC56-CA45-5E4C-ADDA-2ADC825CE2E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4" name="Freeform 473">
                <a:extLst>
                  <a:ext uri="{FF2B5EF4-FFF2-40B4-BE49-F238E27FC236}">
                    <a16:creationId xmlns="" xmlns:a16="http://schemas.microsoft.com/office/drawing/2014/main" id="{BC1AC39B-3AE0-3C42-ADA6-3653BBC5B2A7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5" name="Freeform 474">
                <a:extLst>
                  <a:ext uri="{FF2B5EF4-FFF2-40B4-BE49-F238E27FC236}">
                    <a16:creationId xmlns="" xmlns:a16="http://schemas.microsoft.com/office/drawing/2014/main" id="{CBEC19FB-844D-F14C-87CD-AFFDF31314DC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="" xmlns:a16="http://schemas.microsoft.com/office/drawing/2014/main" id="{F3726C02-E914-F24E-9979-850362049A60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="" xmlns:a16="http://schemas.microsoft.com/office/drawing/2014/main" id="{E7F76CCB-DC14-5D47-BBBB-5D1839BC1450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78" name="Straight Connector 477">
                <a:extLst>
                  <a:ext uri="{FF2B5EF4-FFF2-40B4-BE49-F238E27FC236}">
                    <a16:creationId xmlns="" xmlns:a16="http://schemas.microsoft.com/office/drawing/2014/main" id="{012FA502-1BF1-0E42-8A23-456008B708CD}"/>
                  </a:ext>
                </a:extLst>
              </p:cNvPr>
              <p:cNvCxnSpPr>
                <a:endCxn id="4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9" name="Straight Connector 478">
                <a:extLst>
                  <a:ext uri="{FF2B5EF4-FFF2-40B4-BE49-F238E27FC236}">
                    <a16:creationId xmlns="" xmlns:a16="http://schemas.microsoft.com/office/drawing/2014/main" id="{5DE96D85-712C-B94D-9E53-0E42305E578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6" name="Group 347">
              <a:extLst>
                <a:ext uri="{FF2B5EF4-FFF2-40B4-BE49-F238E27FC236}">
                  <a16:creationId xmlns="" xmlns:a16="http://schemas.microsoft.com/office/drawing/2014/main" id="{83A1C232-E62A-BF4A-8DB9-187CA24614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62" name="Oval 461">
                <a:extLst>
                  <a:ext uri="{FF2B5EF4-FFF2-40B4-BE49-F238E27FC236}">
                    <a16:creationId xmlns="" xmlns:a16="http://schemas.microsoft.com/office/drawing/2014/main" id="{17919704-9ABE-9546-BBD5-8DF01F7AD80B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="" xmlns:a16="http://schemas.microsoft.com/office/drawing/2014/main" id="{BE82DA0E-A4BD-1C43-A0A2-6227CBD1993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="" xmlns:a16="http://schemas.microsoft.com/office/drawing/2014/main" id="{749CFC56-7919-9041-AA3A-D60B7F0B69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="" xmlns:a16="http://schemas.microsoft.com/office/drawing/2014/main" id="{27DD30A4-67D5-F04D-90C5-99D1EFA6914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="" xmlns:a16="http://schemas.microsoft.com/office/drawing/2014/main" id="{5EFC06E9-A829-5D4B-AFB1-41BA4A45C59F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7" name="Freeform 466">
                <a:extLst>
                  <a:ext uri="{FF2B5EF4-FFF2-40B4-BE49-F238E27FC236}">
                    <a16:creationId xmlns="" xmlns:a16="http://schemas.microsoft.com/office/drawing/2014/main" id="{3D44CCC7-9CD1-E348-ABEF-BBD848DFB54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="" xmlns:a16="http://schemas.microsoft.com/office/drawing/2014/main" id="{A4975792-3908-CB49-9B54-BD948E29A807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9" name="Straight Connector 468">
                <a:extLst>
                  <a:ext uri="{FF2B5EF4-FFF2-40B4-BE49-F238E27FC236}">
                    <a16:creationId xmlns="" xmlns:a16="http://schemas.microsoft.com/office/drawing/2014/main" id="{D4F3E613-F206-2944-B44D-3EDDF052D577}"/>
                  </a:ext>
                </a:extLst>
              </p:cNvPr>
              <p:cNvCxnSpPr>
                <a:endCxn id="4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0" name="Straight Connector 469">
                <a:extLst>
                  <a:ext uri="{FF2B5EF4-FFF2-40B4-BE49-F238E27FC236}">
                    <a16:creationId xmlns="" xmlns:a16="http://schemas.microsoft.com/office/drawing/2014/main" id="{B3C6B2A4-7631-2046-85C3-980D6CE39C6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7" name="Group 347">
              <a:extLst>
                <a:ext uri="{FF2B5EF4-FFF2-40B4-BE49-F238E27FC236}">
                  <a16:creationId xmlns="" xmlns:a16="http://schemas.microsoft.com/office/drawing/2014/main" id="{AB634BE5-57A9-CD40-A582-3EC1DA74F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53" name="Oval 452">
                <a:extLst>
                  <a:ext uri="{FF2B5EF4-FFF2-40B4-BE49-F238E27FC236}">
                    <a16:creationId xmlns="" xmlns:a16="http://schemas.microsoft.com/office/drawing/2014/main" id="{071D573E-69EB-C64A-B32E-BAEDA36F05CD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="" xmlns:a16="http://schemas.microsoft.com/office/drawing/2014/main" id="{2AA2F495-D440-3942-89E6-B98ADF2EEF2F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5" name="Oval 454">
                <a:extLst>
                  <a:ext uri="{FF2B5EF4-FFF2-40B4-BE49-F238E27FC236}">
                    <a16:creationId xmlns="" xmlns:a16="http://schemas.microsoft.com/office/drawing/2014/main" id="{66CFAFD9-9285-6C4E-A3DD-30BDB42BB81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6" name="Freeform 455">
                <a:extLst>
                  <a:ext uri="{FF2B5EF4-FFF2-40B4-BE49-F238E27FC236}">
                    <a16:creationId xmlns="" xmlns:a16="http://schemas.microsoft.com/office/drawing/2014/main" id="{7FAC9A44-D290-E446-8AFD-1995F67184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7" name="Freeform 456">
                <a:extLst>
                  <a:ext uri="{FF2B5EF4-FFF2-40B4-BE49-F238E27FC236}">
                    <a16:creationId xmlns="" xmlns:a16="http://schemas.microsoft.com/office/drawing/2014/main" id="{5126B8E7-87D6-9244-B06D-DD2BCCF91A00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8" name="Freeform 457">
                <a:extLst>
                  <a:ext uri="{FF2B5EF4-FFF2-40B4-BE49-F238E27FC236}">
                    <a16:creationId xmlns="" xmlns:a16="http://schemas.microsoft.com/office/drawing/2014/main" id="{33C8C3AA-A46D-7042-9C20-C4798335AF85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59" name="Freeform 458">
                <a:extLst>
                  <a:ext uri="{FF2B5EF4-FFF2-40B4-BE49-F238E27FC236}">
                    <a16:creationId xmlns="" xmlns:a16="http://schemas.microsoft.com/office/drawing/2014/main" id="{3E27A51E-B896-6F41-BE51-9A8122856722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60" name="Straight Connector 459">
                <a:extLst>
                  <a:ext uri="{FF2B5EF4-FFF2-40B4-BE49-F238E27FC236}">
                    <a16:creationId xmlns="" xmlns:a16="http://schemas.microsoft.com/office/drawing/2014/main" id="{2D23564A-0E97-694E-AEE5-518E2024AEE1}"/>
                  </a:ext>
                </a:extLst>
              </p:cNvPr>
              <p:cNvCxnSpPr>
                <a:endCxn id="4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61" name="Straight Connector 460">
                <a:extLst>
                  <a:ext uri="{FF2B5EF4-FFF2-40B4-BE49-F238E27FC236}">
                    <a16:creationId xmlns="" xmlns:a16="http://schemas.microsoft.com/office/drawing/2014/main" id="{C8A2EE84-1A08-2248-99EE-3B6F3EAB19E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88" name="Group 387">
              <a:extLst>
                <a:ext uri="{FF2B5EF4-FFF2-40B4-BE49-F238E27FC236}">
                  <a16:creationId xmlns="" xmlns:a16="http://schemas.microsoft.com/office/drawing/2014/main" id="{E674E711-B543-E349-9437-4123F003C12E}"/>
                </a:ext>
              </a:extLst>
            </p:cNvPr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425" name="Group 424">
                <a:extLst>
                  <a:ext uri="{FF2B5EF4-FFF2-40B4-BE49-F238E27FC236}">
                    <a16:creationId xmlns="" xmlns:a16="http://schemas.microsoft.com/office/drawing/2014/main" id="{62D36AE2-BF21-804C-B67A-91B7A6C2193D}"/>
                  </a:ext>
                </a:extLst>
              </p:cNvPr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450" name="Oval 449">
                  <a:extLst>
                    <a:ext uri="{FF2B5EF4-FFF2-40B4-BE49-F238E27FC236}">
                      <a16:creationId xmlns="" xmlns:a16="http://schemas.microsoft.com/office/drawing/2014/main" id="{8EE6B087-D830-FE4F-AAD6-E1A2BAA9FE8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Oval 450">
                  <a:extLst>
                    <a:ext uri="{FF2B5EF4-FFF2-40B4-BE49-F238E27FC236}">
                      <a16:creationId xmlns="" xmlns:a16="http://schemas.microsoft.com/office/drawing/2014/main" id="{47CCD83D-A4A7-784F-A36F-834C748A5646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TextBox 389">
                  <a:extLst>
                    <a:ext uri="{FF2B5EF4-FFF2-40B4-BE49-F238E27FC236}">
                      <a16:creationId xmlns="" xmlns:a16="http://schemas.microsoft.com/office/drawing/2014/main" id="{9C856663-ED44-084E-BE50-F682BBA775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Remote Controller</a:t>
                  </a:r>
                </a:p>
              </p:txBody>
            </p:sp>
          </p:grpSp>
          <p:grpSp>
            <p:nvGrpSpPr>
              <p:cNvPr id="426" name="Group 425">
                <a:extLst>
                  <a:ext uri="{FF2B5EF4-FFF2-40B4-BE49-F238E27FC236}">
                    <a16:creationId xmlns="" xmlns:a16="http://schemas.microsoft.com/office/drawing/2014/main" id="{81B736A2-639C-5045-9469-BBFF1FDAFC95}"/>
                  </a:ext>
                </a:extLst>
              </p:cNvPr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7" name="Oval 446">
                  <a:extLst>
                    <a:ext uri="{FF2B5EF4-FFF2-40B4-BE49-F238E27FC236}">
                      <a16:creationId xmlns="" xmlns:a16="http://schemas.microsoft.com/office/drawing/2014/main" id="{7255FCAB-97CA-B947-8E8A-0A13FD397DC5}"/>
                    </a:ext>
                  </a:extLst>
                </p:cNvPr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Oval 447">
                  <a:extLst>
                    <a:ext uri="{FF2B5EF4-FFF2-40B4-BE49-F238E27FC236}">
                      <a16:creationId xmlns="" xmlns:a16="http://schemas.microsoft.com/office/drawing/2014/main" id="{61B8CC61-7E0C-EE46-9388-0895CB146C0C}"/>
                    </a:ext>
                  </a:extLst>
                </p:cNvPr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TextBox 389">
                  <a:extLst>
                    <a:ext uri="{FF2B5EF4-FFF2-40B4-BE49-F238E27FC236}">
                      <a16:creationId xmlns="" xmlns:a16="http://schemas.microsoft.com/office/drawing/2014/main" id="{753C8794-6C3E-A946-98F0-0A4574B680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="" xmlns:a16="http://schemas.microsoft.com/office/drawing/2014/main" id="{F6E58E7F-3C3B-6B42-95B1-9AED236D83A8}"/>
                  </a:ext>
                </a:extLst>
              </p:cNvPr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43" name="Group 442">
                  <a:extLst>
                    <a:ext uri="{FF2B5EF4-FFF2-40B4-BE49-F238E27FC236}">
                      <a16:creationId xmlns="" xmlns:a16="http://schemas.microsoft.com/office/drawing/2014/main" id="{B5462F2E-F700-E74E-8777-989C222F6B17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5" name="Oval 444">
                    <a:extLst>
                      <a:ext uri="{FF2B5EF4-FFF2-40B4-BE49-F238E27FC236}">
                        <a16:creationId xmlns="" xmlns:a16="http://schemas.microsoft.com/office/drawing/2014/main" id="{3A8D5BD0-5AF9-F047-A2A5-74B21E482F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="" xmlns:a16="http://schemas.microsoft.com/office/drawing/2014/main" id="{76278212-AACF-EA41-ABEC-BADB5287BB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4" name="TextBox 389">
                  <a:extLst>
                    <a:ext uri="{FF2B5EF4-FFF2-40B4-BE49-F238E27FC236}">
                      <a16:creationId xmlns="" xmlns:a16="http://schemas.microsoft.com/office/drawing/2014/main" id="{07D62407-09DE-4446-A991-94479991A7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="" xmlns:a16="http://schemas.microsoft.com/office/drawing/2014/main" id="{4D1B0CFF-CE53-8E44-985B-C5516AC59054}"/>
                  </a:ext>
                </a:extLst>
              </p:cNvPr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9" name="Group 438">
                  <a:extLst>
                    <a:ext uri="{FF2B5EF4-FFF2-40B4-BE49-F238E27FC236}">
                      <a16:creationId xmlns="" xmlns:a16="http://schemas.microsoft.com/office/drawing/2014/main" id="{E9FE6041-3130-EB4F-8BC7-1EE9AB973D5F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1" name="Oval 440">
                    <a:extLst>
                      <a:ext uri="{FF2B5EF4-FFF2-40B4-BE49-F238E27FC236}">
                        <a16:creationId xmlns="" xmlns:a16="http://schemas.microsoft.com/office/drawing/2014/main" id="{5B86D724-BC2B-BD40-B41F-B06FDAB2E4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="" xmlns:a16="http://schemas.microsoft.com/office/drawing/2014/main" id="{25D22206-7FA6-1144-B6AC-B857637AF3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" name="TextBox 389">
                  <a:extLst>
                    <a:ext uri="{FF2B5EF4-FFF2-40B4-BE49-F238E27FC236}">
                      <a16:creationId xmlns="" xmlns:a16="http://schemas.microsoft.com/office/drawing/2014/main" id="{2D5FEB66-58AA-9E4B-AD71-EA4750A833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29" name="Group 428">
                <a:extLst>
                  <a:ext uri="{FF2B5EF4-FFF2-40B4-BE49-F238E27FC236}">
                    <a16:creationId xmlns="" xmlns:a16="http://schemas.microsoft.com/office/drawing/2014/main" id="{9D109E0A-BCFA-E94A-BF8F-93D3F96B54CC}"/>
                  </a:ext>
                </a:extLst>
              </p:cNvPr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5" name="Group 434">
                  <a:extLst>
                    <a:ext uri="{FF2B5EF4-FFF2-40B4-BE49-F238E27FC236}">
                      <a16:creationId xmlns="" xmlns:a16="http://schemas.microsoft.com/office/drawing/2014/main" id="{640672AD-E981-1643-871D-AD8A67139540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7" name="Oval 436">
                    <a:extLst>
                      <a:ext uri="{FF2B5EF4-FFF2-40B4-BE49-F238E27FC236}">
                        <a16:creationId xmlns="" xmlns:a16="http://schemas.microsoft.com/office/drawing/2014/main" id="{294A370C-785F-404E-8135-30826A70FF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val 437">
                    <a:extLst>
                      <a:ext uri="{FF2B5EF4-FFF2-40B4-BE49-F238E27FC236}">
                        <a16:creationId xmlns="" xmlns:a16="http://schemas.microsoft.com/office/drawing/2014/main" id="{E67022FB-D28B-0E44-9B6D-DD8092F2F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6" name="TextBox 389">
                  <a:extLst>
                    <a:ext uri="{FF2B5EF4-FFF2-40B4-BE49-F238E27FC236}">
                      <a16:creationId xmlns="" xmlns:a16="http://schemas.microsoft.com/office/drawing/2014/main" id="{2A590B0D-6FC1-9149-A279-05645BBC36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0" name="Group 429">
                <a:extLst>
                  <a:ext uri="{FF2B5EF4-FFF2-40B4-BE49-F238E27FC236}">
                    <a16:creationId xmlns="" xmlns:a16="http://schemas.microsoft.com/office/drawing/2014/main" id="{0326EFB3-34F4-754B-86E7-7F4C53B7BE4A}"/>
                  </a:ext>
                </a:extLst>
              </p:cNvPr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="" xmlns:a16="http://schemas.microsoft.com/office/drawing/2014/main" id="{887B5438-FD39-FF45-94F4-501001587C74}"/>
                    </a:ext>
                  </a:extLst>
                </p:cNvPr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33" name="Oval 432">
                    <a:extLst>
                      <a:ext uri="{FF2B5EF4-FFF2-40B4-BE49-F238E27FC236}">
                        <a16:creationId xmlns="" xmlns:a16="http://schemas.microsoft.com/office/drawing/2014/main" id="{6FF89616-28C7-BA4C-A7CF-F285884667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rgbClr val="FFFFFF">
                      <a:alpha val="42000"/>
                    </a:srgbClr>
                  </a:solidFill>
                  <a:ln w="317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4" name="Oval 433">
                    <a:extLst>
                      <a:ext uri="{FF2B5EF4-FFF2-40B4-BE49-F238E27FC236}">
                        <a16:creationId xmlns="" xmlns:a16="http://schemas.microsoft.com/office/drawing/2014/main" id="{DE898B76-72BE-1941-BD61-33F2BA1779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 cap="flat" cmpd="sng" algn="ctr">
                    <a:solidFill>
                      <a:srgbClr val="CC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32" name="TextBox 389">
                  <a:extLst>
                    <a:ext uri="{FF2B5EF4-FFF2-40B4-BE49-F238E27FC236}">
                      <a16:creationId xmlns="" xmlns:a16="http://schemas.microsoft.com/office/drawing/2014/main" id="{FC2D41BB-76AF-5143-8519-F85BA5D046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ts val="1475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CA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="" xmlns:a16="http://schemas.microsoft.com/office/drawing/2014/main" id="{5E8E5875-4EBA-4349-B27C-7F45D2F51E62}"/>
                </a:ext>
              </a:extLst>
            </p:cNvPr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390" name="Group 554">
                <a:extLst>
                  <a:ext uri="{FF2B5EF4-FFF2-40B4-BE49-F238E27FC236}">
                    <a16:creationId xmlns="" xmlns:a16="http://schemas.microsoft.com/office/drawing/2014/main" id="{81B6EE14-CC27-744A-A051-4E03FA7FB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="" xmlns:a16="http://schemas.microsoft.com/office/drawing/2014/main" id="{C110861B-9F39-1F44-A2C4-E4F16FCAC279}"/>
                    </a:ext>
                  </a:extLst>
                </p:cNvPr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0" name="Straight Connector 419">
                  <a:extLst>
                    <a:ext uri="{FF2B5EF4-FFF2-40B4-BE49-F238E27FC236}">
                      <a16:creationId xmlns="" xmlns:a16="http://schemas.microsoft.com/office/drawing/2014/main" id="{DD0A76D0-D1B5-C448-A6EF-5CBA826076A3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="" xmlns:a16="http://schemas.microsoft.com/office/drawing/2014/main" id="{3D867651-027E-ED40-9FF0-8C7FDE56A1AD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="" xmlns:a16="http://schemas.microsoft.com/office/drawing/2014/main" id="{38A884CE-9A37-D940-B4A8-9D4D87274982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3" name="Straight Connector 422">
                  <a:extLst>
                    <a:ext uri="{FF2B5EF4-FFF2-40B4-BE49-F238E27FC236}">
                      <a16:creationId xmlns="" xmlns:a16="http://schemas.microsoft.com/office/drawing/2014/main" id="{F72B6516-301E-294C-BD5A-03CB25199EE7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24" name="Straight Connector 423">
                  <a:extLst>
                    <a:ext uri="{FF2B5EF4-FFF2-40B4-BE49-F238E27FC236}">
                      <a16:creationId xmlns="" xmlns:a16="http://schemas.microsoft.com/office/drawing/2014/main" id="{5E23C2C4-4FEE-1D40-BD08-52071DA681C7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1" name="Group 554">
                <a:extLst>
                  <a:ext uri="{FF2B5EF4-FFF2-40B4-BE49-F238E27FC236}">
                    <a16:creationId xmlns="" xmlns:a16="http://schemas.microsoft.com/office/drawing/2014/main" id="{8984DC81-21F8-1546-9659-CE7B16A687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413" name="Rectangle 412">
                  <a:extLst>
                    <a:ext uri="{FF2B5EF4-FFF2-40B4-BE49-F238E27FC236}">
                      <a16:creationId xmlns="" xmlns:a16="http://schemas.microsoft.com/office/drawing/2014/main" id="{354DD063-2794-1643-A5E7-9E49377960D6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="" xmlns:a16="http://schemas.microsoft.com/office/drawing/2014/main" id="{16208DC2-6B8A-2448-84E0-DB0EF734E2E0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="" xmlns:a16="http://schemas.microsoft.com/office/drawing/2014/main" id="{9617AE01-3C7B-7E42-9676-0C68B7ECCAE6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="" xmlns:a16="http://schemas.microsoft.com/office/drawing/2014/main" id="{C47DC652-BD0C-3F46-86D7-ECC9AD1D79D2}"/>
                    </a:ext>
                  </a:extLst>
                </p:cNvPr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="" xmlns:a16="http://schemas.microsoft.com/office/drawing/2014/main" id="{3B014B56-FED6-4E48-99C5-5A79ADD94CC4}"/>
                    </a:ext>
                  </a:extLst>
                </p:cNvPr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="" xmlns:a16="http://schemas.microsoft.com/office/drawing/2014/main" id="{468D05CF-FA4F-A948-B610-7F2761E0FD51}"/>
                    </a:ext>
                  </a:extLst>
                </p:cNvPr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2" name="Group 554">
                <a:extLst>
                  <a:ext uri="{FF2B5EF4-FFF2-40B4-BE49-F238E27FC236}">
                    <a16:creationId xmlns="" xmlns:a16="http://schemas.microsoft.com/office/drawing/2014/main" id="{A996263E-DE9E-0842-A205-EB674D3E0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407" name="Rectangle 406">
                  <a:extLst>
                    <a:ext uri="{FF2B5EF4-FFF2-40B4-BE49-F238E27FC236}">
                      <a16:creationId xmlns="" xmlns:a16="http://schemas.microsoft.com/office/drawing/2014/main" id="{0ED24C96-9484-4B4E-B94F-7B96917BDD0F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="" xmlns:a16="http://schemas.microsoft.com/office/drawing/2014/main" id="{B0981132-3978-A74C-92CF-3B326EA8CF91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="" xmlns:a16="http://schemas.microsoft.com/office/drawing/2014/main" id="{32807344-875D-7B41-B999-7AB2EF8D8CFB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="" xmlns:a16="http://schemas.microsoft.com/office/drawing/2014/main" id="{0986A014-650F-3149-8526-CB72AA722F05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="" xmlns:a16="http://schemas.microsoft.com/office/drawing/2014/main" id="{CCA2E2B5-01CD-7B4F-94D5-1422002B0E7E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="" xmlns:a16="http://schemas.microsoft.com/office/drawing/2014/main" id="{C5F10C1C-2C2D-AF46-9C32-C36601C56B52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3" name="Group 554">
                <a:extLst>
                  <a:ext uri="{FF2B5EF4-FFF2-40B4-BE49-F238E27FC236}">
                    <a16:creationId xmlns="" xmlns:a16="http://schemas.microsoft.com/office/drawing/2014/main" id="{C13C551E-2854-8946-A50E-F2DE3B9466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="" xmlns:a16="http://schemas.microsoft.com/office/drawing/2014/main" id="{B9056E92-3704-A64A-8AC6-8AE37C0DE9FD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2" name="Straight Connector 401">
                  <a:extLst>
                    <a:ext uri="{FF2B5EF4-FFF2-40B4-BE49-F238E27FC236}">
                      <a16:creationId xmlns="" xmlns:a16="http://schemas.microsoft.com/office/drawing/2014/main" id="{42F13AA3-2FB6-1448-A47B-8DFED40933BC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="" xmlns:a16="http://schemas.microsoft.com/office/drawing/2014/main" id="{E77A16B9-9E1B-264D-B761-C2F6E72E8944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="" xmlns:a16="http://schemas.microsoft.com/office/drawing/2014/main" id="{16553DD0-7CED-E54F-86EB-21CD0B109D8B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="" xmlns:a16="http://schemas.microsoft.com/office/drawing/2014/main" id="{E9065049-61A7-D445-8F3A-CF75B01E536C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="" xmlns:a16="http://schemas.microsoft.com/office/drawing/2014/main" id="{74894E9C-A6C4-6A4A-AB4E-52ACBB1D5460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4" name="Group 554">
                <a:extLst>
                  <a:ext uri="{FF2B5EF4-FFF2-40B4-BE49-F238E27FC236}">
                    <a16:creationId xmlns="" xmlns:a16="http://schemas.microsoft.com/office/drawing/2014/main" id="{1A94EF4C-7B4A-A442-9223-24BE151A86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395" name="Rectangle 394">
                  <a:extLst>
                    <a:ext uri="{FF2B5EF4-FFF2-40B4-BE49-F238E27FC236}">
                      <a16:creationId xmlns="" xmlns:a16="http://schemas.microsoft.com/office/drawing/2014/main" id="{EF7021D4-6C50-FE4F-99DD-7E97E97A6213}"/>
                    </a:ext>
                  </a:extLst>
                </p:cNvPr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6" name="Straight Connector 395">
                  <a:extLst>
                    <a:ext uri="{FF2B5EF4-FFF2-40B4-BE49-F238E27FC236}">
                      <a16:creationId xmlns="" xmlns:a16="http://schemas.microsoft.com/office/drawing/2014/main" id="{F3A4AB08-E85D-1B4D-8B63-B23CC80E42EB}"/>
                    </a:ext>
                  </a:extLst>
                </p:cNvPr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="" xmlns:a16="http://schemas.microsoft.com/office/drawing/2014/main" id="{9C1A2807-7BAE-6C42-B615-F35AC6152D59}"/>
                    </a:ext>
                  </a:extLst>
                </p:cNvPr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="" xmlns:a16="http://schemas.microsoft.com/office/drawing/2014/main" id="{155E58FB-2047-8242-96E3-E6496B245893}"/>
                    </a:ext>
                  </a:extLst>
                </p:cNvPr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76E85654-AB3D-5C4E-A804-425C02BD2C31}"/>
                    </a:ext>
                  </a:extLst>
                </p:cNvPr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="" xmlns:a16="http://schemas.microsoft.com/office/drawing/2014/main" id="{E71B59FA-2416-4440-955A-A071C311CFAC}"/>
                    </a:ext>
                  </a:extLst>
                </p:cNvPr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710" name="Group 709">
            <a:extLst>
              <a:ext uri="{FF2B5EF4-FFF2-40B4-BE49-F238E27FC236}">
                <a16:creationId xmlns="" xmlns:a16="http://schemas.microsoft.com/office/drawing/2014/main" id="{8973FC0F-0FC1-A246-BFD1-84BF1EF9A853}"/>
              </a:ext>
            </a:extLst>
          </p:cNvPr>
          <p:cNvGrpSpPr/>
          <p:nvPr/>
        </p:nvGrpSpPr>
        <p:grpSpPr>
          <a:xfrm>
            <a:off x="200416" y="5099428"/>
            <a:ext cx="4112251" cy="1370966"/>
            <a:chOff x="-1402915" y="4974167"/>
            <a:chExt cx="4112251" cy="1370966"/>
          </a:xfrm>
        </p:grpSpPr>
        <p:sp>
          <p:nvSpPr>
            <p:cNvPr id="711" name="TextBox 710">
              <a:extLst>
                <a:ext uri="{FF2B5EF4-FFF2-40B4-BE49-F238E27FC236}">
                  <a16:creationId xmlns="" xmlns:a16="http://schemas.microsoft.com/office/drawing/2014/main" id="{08BF04B4-6075-A84B-8EC3-DF7DDD551004}"/>
                </a:ext>
              </a:extLst>
            </p:cNvPr>
            <p:cNvSpPr txBox="1"/>
            <p:nvPr/>
          </p:nvSpPr>
          <p:spPr>
            <a:xfrm>
              <a:off x="-1402915" y="5588003"/>
              <a:ext cx="411225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1: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generalized “flow-based” forwarding (e.g., OpenFlow)</a:t>
              </a:r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="" xmlns:a16="http://schemas.microsoft.com/office/drawing/2014/main" id="{83A62419-3EC1-4842-8B5B-F8E1858F6A37}"/>
                </a:ext>
              </a:extLst>
            </p:cNvPr>
            <p:cNvCxnSpPr>
              <a:cxnSpLocks/>
              <a:stCxn id="711" idx="0"/>
            </p:cNvCxnSpPr>
            <p:nvPr/>
          </p:nvCxnSpPr>
          <p:spPr bwMode="auto">
            <a:xfrm flipV="1">
              <a:off x="653211" y="4974167"/>
              <a:ext cx="1505789" cy="613836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3" name="Group 712">
            <a:extLst>
              <a:ext uri="{FF2B5EF4-FFF2-40B4-BE49-F238E27FC236}">
                <a16:creationId xmlns="" xmlns:a16="http://schemas.microsoft.com/office/drawing/2014/main" id="{AAAF29D5-9601-CF43-8C05-901671240D68}"/>
              </a:ext>
            </a:extLst>
          </p:cNvPr>
          <p:cNvGrpSpPr/>
          <p:nvPr/>
        </p:nvGrpSpPr>
        <p:grpSpPr>
          <a:xfrm>
            <a:off x="9193527" y="3631579"/>
            <a:ext cx="2831459" cy="1311728"/>
            <a:chOff x="69488" y="5026085"/>
            <a:chExt cx="4347805" cy="1311728"/>
          </a:xfrm>
        </p:grpSpPr>
        <p:sp>
          <p:nvSpPr>
            <p:cNvPr id="714" name="TextBox 713">
              <a:extLst>
                <a:ext uri="{FF2B5EF4-FFF2-40B4-BE49-F238E27FC236}">
                  <a16:creationId xmlns="" xmlns:a16="http://schemas.microsoft.com/office/drawing/2014/main" id="{FE50FC28-F437-0344-9C2D-2FDDA8A95DAE}"/>
                </a:ext>
              </a:extLst>
            </p:cNvPr>
            <p:cNvSpPr txBox="1"/>
            <p:nvPr/>
          </p:nvSpPr>
          <p:spPr>
            <a:xfrm>
              <a:off x="69488" y="5580683"/>
              <a:ext cx="4347805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2.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control, data plane separation</a:t>
              </a:r>
            </a:p>
          </p:txBody>
        </p:sp>
        <p:cxnSp>
          <p:nvCxnSpPr>
            <p:cNvPr id="715" name="Straight Connector 714">
              <a:extLst>
                <a:ext uri="{FF2B5EF4-FFF2-40B4-BE49-F238E27FC236}">
                  <a16:creationId xmlns="" xmlns:a16="http://schemas.microsoft.com/office/drawing/2014/main" id="{AB94C55F-5325-1444-88FB-722BF41A6EED}"/>
                </a:ext>
              </a:extLst>
            </p:cNvPr>
            <p:cNvCxnSpPr>
              <a:cxnSpLocks/>
              <a:stCxn id="714" idx="0"/>
            </p:cNvCxnSpPr>
            <p:nvPr/>
          </p:nvCxnSpPr>
          <p:spPr bwMode="auto">
            <a:xfrm flipH="1" flipV="1">
              <a:off x="1351777" y="5026085"/>
              <a:ext cx="891615" cy="554598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6" name="TextBox 715">
            <a:extLst>
              <a:ext uri="{FF2B5EF4-FFF2-40B4-BE49-F238E27FC236}">
                <a16:creationId xmlns="" xmlns:a16="http://schemas.microsoft.com/office/drawing/2014/main" id="{DC87C3CB-DAE1-4642-A18C-C358079613E1}"/>
              </a:ext>
            </a:extLst>
          </p:cNvPr>
          <p:cNvSpPr txBox="1"/>
          <p:nvPr/>
        </p:nvSpPr>
        <p:spPr>
          <a:xfrm>
            <a:off x="8661128" y="1214433"/>
            <a:ext cx="332627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b="1" i="1" dirty="0">
                <a:solidFill>
                  <a:srgbClr val="000090"/>
                </a:solidFill>
                <a:ea typeface="ＭＳ Ｐゴシック" charset="0"/>
              </a:rPr>
              <a:t>. </a:t>
            </a:r>
            <a:r>
              <a:rPr lang="en-US" sz="2400" i="1" dirty="0">
                <a:solidFill>
                  <a:srgbClr val="000000"/>
                </a:solidFill>
                <a:ea typeface="ＭＳ Ｐゴシック" charset="0"/>
              </a:rPr>
              <a:t>control plane functions external to data-plane switches</a:t>
            </a:r>
            <a:endParaRPr lang="en-US" i="1" dirty="0">
              <a:solidFill>
                <a:srgbClr val="000000"/>
              </a:solidFill>
              <a:ea typeface="ＭＳ Ｐゴシック" charset="0"/>
            </a:endParaRPr>
          </a:p>
        </p:txBody>
      </p:sp>
      <p:cxnSp>
        <p:nvCxnSpPr>
          <p:cNvPr id="717" name="Straight Connector 716">
            <a:extLst>
              <a:ext uri="{FF2B5EF4-FFF2-40B4-BE49-F238E27FC236}">
                <a16:creationId xmlns="" xmlns:a16="http://schemas.microsoft.com/office/drawing/2014/main" id="{A4E79431-B0A1-424A-994E-6C3A3C35D682}"/>
              </a:ext>
            </a:extLst>
          </p:cNvPr>
          <p:cNvCxnSpPr/>
          <p:nvPr/>
        </p:nvCxnSpPr>
        <p:spPr bwMode="auto">
          <a:xfrm flipV="1">
            <a:off x="8275367" y="1593599"/>
            <a:ext cx="618473" cy="645305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" name="Oval 717">
            <a:extLst>
              <a:ext uri="{FF2B5EF4-FFF2-40B4-BE49-F238E27FC236}">
                <a16:creationId xmlns="" xmlns:a16="http://schemas.microsoft.com/office/drawing/2014/main" id="{D081AC31-01FF-274A-A3CC-61340B69FEDE}"/>
              </a:ext>
            </a:extLst>
          </p:cNvPr>
          <p:cNvSpPr/>
          <p:nvPr/>
        </p:nvSpPr>
        <p:spPr bwMode="auto">
          <a:xfrm>
            <a:off x="3619093" y="1435386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19" name="Oval 718">
            <a:extLst>
              <a:ext uri="{FF2B5EF4-FFF2-40B4-BE49-F238E27FC236}">
                <a16:creationId xmlns="" xmlns:a16="http://schemas.microsoft.com/office/drawing/2014/main" id="{51428A79-BB50-854B-9121-C9E4D1876557}"/>
              </a:ext>
            </a:extLst>
          </p:cNvPr>
          <p:cNvSpPr/>
          <p:nvPr/>
        </p:nvSpPr>
        <p:spPr bwMode="auto">
          <a:xfrm>
            <a:off x="4618114" y="1426539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0" name="Oval 719">
            <a:extLst>
              <a:ext uri="{FF2B5EF4-FFF2-40B4-BE49-F238E27FC236}">
                <a16:creationId xmlns="" xmlns:a16="http://schemas.microsoft.com/office/drawing/2014/main" id="{DC70C71B-F844-7F49-AB26-0B4E22A896D0}"/>
              </a:ext>
            </a:extLst>
          </p:cNvPr>
          <p:cNvSpPr/>
          <p:nvPr/>
        </p:nvSpPr>
        <p:spPr bwMode="auto">
          <a:xfrm>
            <a:off x="7431318" y="1417694"/>
            <a:ext cx="725674" cy="342648"/>
          </a:xfrm>
          <a:prstGeom prst="ellipse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 w="9525" cap="flat" cmpd="sng" algn="ctr">
            <a:solidFill>
              <a:srgbClr val="008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21" name="TextBox 720">
            <a:extLst>
              <a:ext uri="{FF2B5EF4-FFF2-40B4-BE49-F238E27FC236}">
                <a16:creationId xmlns="" xmlns:a16="http://schemas.microsoft.com/office/drawing/2014/main" id="{1064F1A9-6515-434B-A35C-622C7DCD2543}"/>
              </a:ext>
            </a:extLst>
          </p:cNvPr>
          <p:cNvSpPr txBox="1"/>
          <p:nvPr/>
        </p:nvSpPr>
        <p:spPr>
          <a:xfrm>
            <a:off x="6236542" y="119079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8000"/>
                </a:solidFill>
                <a:latin typeface="Arial" charset="0"/>
                <a:ea typeface="ＭＳ Ｐゴシック" charset="0"/>
              </a:rPr>
              <a:t>…</a:t>
            </a:r>
          </a:p>
        </p:txBody>
      </p:sp>
      <p:cxnSp>
        <p:nvCxnSpPr>
          <p:cNvPr id="725" name="Straight Connector 724">
            <a:extLst>
              <a:ext uri="{FF2B5EF4-FFF2-40B4-BE49-F238E27FC236}">
                <a16:creationId xmlns="" xmlns:a16="http://schemas.microsoft.com/office/drawing/2014/main" id="{E5214BD8-C000-224E-8C7D-B3610D784CAA}"/>
              </a:ext>
            </a:extLst>
          </p:cNvPr>
          <p:cNvCxnSpPr/>
          <p:nvPr/>
        </p:nvCxnSpPr>
        <p:spPr bwMode="auto">
          <a:xfrm flipV="1">
            <a:off x="8228340" y="1594833"/>
            <a:ext cx="663883" cy="1006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6" name="TextBox 725">
            <a:extLst>
              <a:ext uri="{FF2B5EF4-FFF2-40B4-BE49-F238E27FC236}">
                <a16:creationId xmlns="" xmlns:a16="http://schemas.microsoft.com/office/drawing/2014/main" id="{DC680172-6486-D24B-A48C-E405688C7041}"/>
              </a:ext>
            </a:extLst>
          </p:cNvPr>
          <p:cNvSpPr txBox="1"/>
          <p:nvPr/>
        </p:nvSpPr>
        <p:spPr>
          <a:xfrm>
            <a:off x="3617055" y="1431666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routing</a:t>
            </a:r>
          </a:p>
        </p:txBody>
      </p:sp>
      <p:sp>
        <p:nvSpPr>
          <p:cNvPr id="727" name="TextBox 726">
            <a:extLst>
              <a:ext uri="{FF2B5EF4-FFF2-40B4-BE49-F238E27FC236}">
                <a16:creationId xmlns="" xmlns:a16="http://schemas.microsoft.com/office/drawing/2014/main" id="{5B694A56-9AC5-0343-9AF5-205254784FFA}"/>
              </a:ext>
            </a:extLst>
          </p:cNvPr>
          <p:cNvSpPr txBox="1"/>
          <p:nvPr/>
        </p:nvSpPr>
        <p:spPr>
          <a:xfrm>
            <a:off x="4644492" y="1393402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access control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="" xmlns:a16="http://schemas.microsoft.com/office/drawing/2014/main" id="{70629D76-356C-EB41-BD3B-0E20EADC644F}"/>
              </a:ext>
            </a:extLst>
          </p:cNvPr>
          <p:cNvSpPr txBox="1"/>
          <p:nvPr/>
        </p:nvSpPr>
        <p:spPr>
          <a:xfrm>
            <a:off x="7403572" y="1382879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load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balance</a:t>
            </a:r>
          </a:p>
        </p:txBody>
      </p:sp>
      <p:grpSp>
        <p:nvGrpSpPr>
          <p:cNvPr id="734" name="Group 733">
            <a:extLst>
              <a:ext uri="{FF2B5EF4-FFF2-40B4-BE49-F238E27FC236}">
                <a16:creationId xmlns="" xmlns:a16="http://schemas.microsoft.com/office/drawing/2014/main" id="{B6C23F3B-5DA9-E34E-AED7-02585AE8706E}"/>
              </a:ext>
            </a:extLst>
          </p:cNvPr>
          <p:cNvGrpSpPr/>
          <p:nvPr/>
        </p:nvGrpSpPr>
        <p:grpSpPr>
          <a:xfrm>
            <a:off x="363256" y="1413523"/>
            <a:ext cx="3169084" cy="1089529"/>
            <a:chOff x="363256" y="1413523"/>
            <a:chExt cx="3169084" cy="1089529"/>
          </a:xfrm>
        </p:grpSpPr>
        <p:sp>
          <p:nvSpPr>
            <p:cNvPr id="723" name="TextBox 722">
              <a:extLst>
                <a:ext uri="{FF2B5EF4-FFF2-40B4-BE49-F238E27FC236}">
                  <a16:creationId xmlns="" xmlns:a16="http://schemas.microsoft.com/office/drawing/2014/main" id="{34380553-0FC8-9443-B65A-13A8F1715FC7}"/>
                </a:ext>
              </a:extLst>
            </p:cNvPr>
            <p:cNvSpPr txBox="1"/>
            <p:nvPr/>
          </p:nvSpPr>
          <p:spPr>
            <a:xfrm>
              <a:off x="363256" y="1413523"/>
              <a:ext cx="2748319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marR="0" lvl="0" indent="-233363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ea typeface="ＭＳ Ｐゴシック" charset="0"/>
                </a:rPr>
                <a:t>4. </a:t>
              </a:r>
              <a:r>
                <a: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programmable control applications</a:t>
              </a:r>
            </a:p>
          </p:txBody>
        </p:sp>
        <p:cxnSp>
          <p:nvCxnSpPr>
            <p:cNvPr id="732" name="Straight Connector 731">
              <a:extLst>
                <a:ext uri="{FF2B5EF4-FFF2-40B4-BE49-F238E27FC236}">
                  <a16:creationId xmlns="" xmlns:a16="http://schemas.microsoft.com/office/drawing/2014/main" id="{EC9B11A7-2B7B-8347-9A8A-72D9FF978B22}"/>
                </a:ext>
              </a:extLst>
            </p:cNvPr>
            <p:cNvCxnSpPr>
              <a:cxnSpLocks/>
            </p:cNvCxnSpPr>
            <p:nvPr/>
          </p:nvCxnSpPr>
          <p:spPr>
            <a:xfrm>
              <a:off x="2655518" y="1615858"/>
              <a:ext cx="87682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99451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=""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8" y="1581355"/>
            <a:ext cx="5767982" cy="50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sz="3200" b="0" u="none" strike="noStrike" kern="0" cap="none" spc="0" normalizeH="0" baseline="0" noProof="0" dirty="0">
                <a:ln>
                  <a:noFill/>
                </a:ln>
                <a:solidFill>
                  <a:srgbClr val="0000A8"/>
                </a:solidFill>
                <a:effectLst/>
                <a:uLnTx/>
                <a:uFillTx/>
                <a:ea typeface="ＭＳ Ｐゴシック" charset="0"/>
              </a:rPr>
              <a:t>Data-plane switches: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fast, simple, commodity switches implementing generalized data-plane forwarding (Section 4.4) in hardware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flow (forwarding)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table computed, installed under controller supervision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API for table-based switch control (e.g., OpenFlow)</a:t>
            </a:r>
          </a:p>
          <a:p>
            <a:pPr marL="635000" marR="0" lvl="1" indent="-23495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defines what is controllable,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what is not</a:t>
            </a:r>
          </a:p>
          <a:p>
            <a:pPr marL="342900" marR="0" lvl="0" indent="-342900" algn="l" defTabSz="9144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protocol for communicating with controller (e.g., OpenFlow)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=""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=""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=""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=""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=""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=""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=""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=""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=""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=""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=""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=""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=""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=""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=""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=""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=""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=""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=""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=""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=""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=""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=""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=""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=""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=""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=""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=""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=""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=""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=""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=""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=""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=""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=""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=""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=""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=""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=""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=""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=""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=""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=""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=""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=""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=""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=""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=""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=""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=""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=""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=""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=""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=""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=""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=""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=""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=""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=""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=""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=""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=""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=""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=""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=""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=""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=""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=""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=""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=""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=""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=""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=""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=""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=""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=""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=""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=""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=""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=""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=""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=""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=""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=""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=""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=""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=""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=""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=""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=""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=""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=""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=""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=""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=""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=""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=""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=""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=""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=""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=""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=""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=""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=""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602169" y="1221758"/>
            <a:ext cx="4134334" cy="3901387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300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/>
            <a:r>
              <a:rPr lang="en-US" altLang="en-US" sz="2800" dirty="0" smtClean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  <a:endParaRPr lang="en-US" altLang="en-US" sz="28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7651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=""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7" y="1581356"/>
            <a:ext cx="5643355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A8"/>
                </a:solidFill>
              </a:rPr>
              <a:t>SDN controller (network OS): 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maintain network state information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interacts with network control applications “above” via northbound API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interacts with network switches “below” via southbound API</a:t>
            </a:r>
          </a:p>
          <a:p>
            <a:pPr indent="-274638">
              <a:lnSpc>
                <a:spcPct val="95000"/>
              </a:lnSpc>
            </a:pPr>
            <a:r>
              <a:rPr lang="en-US" dirty="0"/>
              <a:t>implemented as distributed system for performance, scalability, fault-tolerance, robustness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=""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=""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=""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=""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=""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=""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=""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=""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=""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=""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=""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=""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=""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=""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=""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=""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=""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=""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=""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=""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=""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=""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=""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=""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=""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=""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=""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=""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=""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=""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=""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=""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=""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=""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=""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=""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=""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=""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=""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=""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=""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=""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=""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=""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=""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=""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=""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=""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=""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=""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=""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=""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=""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=""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=""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=""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=""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=""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=""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=""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=""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=""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=""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=""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=""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=""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=""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=""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=""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=""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=""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=""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=""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=""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=""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=""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=""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=""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=""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=""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=""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=""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=""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=""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=""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=""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=""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=""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=""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=""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=""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=""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=""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=""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=""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=""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=""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=""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=""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=""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=""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=""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=""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=""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602169" y="1209232"/>
            <a:ext cx="4134334" cy="179701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6929934" y="5060985"/>
            <a:ext cx="3767293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29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Software defined networking (SDN)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50" name="Content Placeholder 6">
            <a:extLst>
              <a:ext uri="{FF2B5EF4-FFF2-40B4-BE49-F238E27FC236}">
                <a16:creationId xmlns="" xmlns:a16="http://schemas.microsoft.com/office/drawing/2014/main" id="{BCBBA01E-E6B7-6244-BCD8-8FA9A6E5AB79}"/>
              </a:ext>
            </a:extLst>
          </p:cNvPr>
          <p:cNvSpPr txBox="1">
            <a:spLocks/>
          </p:cNvSpPr>
          <p:nvPr/>
        </p:nvSpPr>
        <p:spPr bwMode="auto">
          <a:xfrm>
            <a:off x="826718" y="1581356"/>
            <a:ext cx="5010411" cy="36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00A8"/>
                </a:solidFill>
              </a:rPr>
              <a:t>network-control apps:</a:t>
            </a:r>
          </a:p>
          <a:p>
            <a:pPr>
              <a:lnSpc>
                <a:spcPct val="100000"/>
              </a:lnSpc>
            </a:pPr>
            <a:r>
              <a:rPr lang="en-US" dirty="0"/>
              <a:t>“brains” of control:  implement control functions using lower-level services, API provided by SDN controller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rgbClr val="000000"/>
                </a:solidFill>
              </a:rPr>
              <a:t>unbundled: </a:t>
            </a:r>
            <a:r>
              <a:rPr lang="en-US" dirty="0"/>
              <a:t>can be provided by 3</a:t>
            </a:r>
            <a:r>
              <a:rPr lang="en-US" baseline="30000" dirty="0"/>
              <a:t>rd</a:t>
            </a:r>
            <a:r>
              <a:rPr lang="en-US" dirty="0"/>
              <a:t> party: distinct from routing vendor, or SDN controller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</a:endParaRPr>
          </a:p>
        </p:txBody>
      </p:sp>
      <p:grpSp>
        <p:nvGrpSpPr>
          <p:cNvPr id="851" name="Group 850">
            <a:extLst>
              <a:ext uri="{FF2B5EF4-FFF2-40B4-BE49-F238E27FC236}">
                <a16:creationId xmlns="" xmlns:a16="http://schemas.microsoft.com/office/drawing/2014/main" id="{CE55C0D3-06CC-DF41-88F6-A273370E03E8}"/>
              </a:ext>
            </a:extLst>
          </p:cNvPr>
          <p:cNvGrpSpPr/>
          <p:nvPr/>
        </p:nvGrpSpPr>
        <p:grpSpPr>
          <a:xfrm>
            <a:off x="6806501" y="1476134"/>
            <a:ext cx="3846765" cy="5169840"/>
            <a:chOff x="4990227" y="910464"/>
            <a:chExt cx="3846765" cy="5169840"/>
          </a:xfrm>
        </p:grpSpPr>
        <p:sp>
          <p:nvSpPr>
            <p:cNvPr id="852" name="TextBox 399">
              <a:extLst>
                <a:ext uri="{FF2B5EF4-FFF2-40B4-BE49-F238E27FC236}">
                  <a16:creationId xmlns="" xmlns:a16="http://schemas.microsoft.com/office/drawing/2014/main" id="{5EA34F1E-D60F-4E46-99D4-53221197B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data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sp>
          <p:nvSpPr>
            <p:cNvPr id="853" name="TextBox 400">
              <a:extLst>
                <a:ext uri="{FF2B5EF4-FFF2-40B4-BE49-F238E27FC236}">
                  <a16:creationId xmlns="" xmlns:a16="http://schemas.microsoft.com/office/drawing/2014/main" id="{DE759E4F-F356-5946-9CC4-A4E5C9A1D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plane</a:t>
              </a:r>
            </a:p>
          </p:txBody>
        </p:sp>
        <p:cxnSp>
          <p:nvCxnSpPr>
            <p:cNvPr id="854" name="Straight Connector 853">
              <a:extLst>
                <a:ext uri="{FF2B5EF4-FFF2-40B4-BE49-F238E27FC236}">
                  <a16:creationId xmlns="" xmlns:a16="http://schemas.microsoft.com/office/drawing/2014/main" id="{1A2102D6-7949-1844-8DED-B73B0057D3CF}"/>
                </a:ext>
              </a:extLst>
            </p:cNvPr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cxnSp>
          <p:nvCxnSpPr>
            <p:cNvPr id="855" name="Straight Connector 854">
              <a:extLst>
                <a:ext uri="{FF2B5EF4-FFF2-40B4-BE49-F238E27FC236}">
                  <a16:creationId xmlns="" xmlns:a16="http://schemas.microsoft.com/office/drawing/2014/main" id="{41F5119B-91DF-204A-A96B-FEEB6C0969E0}"/>
                </a:ext>
              </a:extLst>
            </p:cNvPr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  <p:grpSp>
          <p:nvGrpSpPr>
            <p:cNvPr id="856" name="Group 855">
              <a:extLst>
                <a:ext uri="{FF2B5EF4-FFF2-40B4-BE49-F238E27FC236}">
                  <a16:creationId xmlns="" xmlns:a16="http://schemas.microsoft.com/office/drawing/2014/main" id="{4A072938-7333-B54B-8E85-AA4AB0118ED1}"/>
                </a:ext>
              </a:extLst>
            </p:cNvPr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912" name="Freeform 2">
                <a:extLst>
                  <a:ext uri="{FF2B5EF4-FFF2-40B4-BE49-F238E27FC236}">
                    <a16:creationId xmlns="" xmlns:a16="http://schemas.microsoft.com/office/drawing/2014/main" id="{71DEC372-158B-D843-AAA9-444950279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B0A5E970-BE5B-924E-8E27-2F517326B70B}"/>
                  </a:ext>
                </a:extLst>
              </p:cNvPr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4" name="Straight Connector 913">
                <a:extLst>
                  <a:ext uri="{FF2B5EF4-FFF2-40B4-BE49-F238E27FC236}">
                    <a16:creationId xmlns="" xmlns:a16="http://schemas.microsoft.com/office/drawing/2014/main" id="{4BCA3B8C-279D-E840-87D5-1E0642D09387}"/>
                  </a:ext>
                </a:extLst>
              </p:cNvPr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CD10DAC3-DC6D-E045-A194-1C410416865B}"/>
                  </a:ext>
                </a:extLst>
              </p:cNvPr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E2A8FB26-91FF-3E4C-8347-A2AE524A00A4}"/>
                  </a:ext>
                </a:extLst>
              </p:cNvPr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FC84CD0A-6A0B-954A-A0C2-9433ED84E08F}"/>
                  </a:ext>
                </a:extLst>
              </p:cNvPr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8" name="Straight Connector 917">
                <a:extLst>
                  <a:ext uri="{FF2B5EF4-FFF2-40B4-BE49-F238E27FC236}">
                    <a16:creationId xmlns="" xmlns:a16="http://schemas.microsoft.com/office/drawing/2014/main" id="{F20F73DF-CC1A-414D-AA37-5C7FA5314FCC}"/>
                  </a:ext>
                </a:extLst>
              </p:cNvPr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AC31F3CF-B52D-E042-B7DB-4F44E715F9A8}"/>
                  </a:ext>
                </a:extLst>
              </p:cNvPr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48C7DC80-D2A7-B248-9A8F-1B651F5CEB39}"/>
                  </a:ext>
                </a:extLst>
              </p:cNvPr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grpSp>
            <p:nvGrpSpPr>
              <p:cNvPr id="921" name="Group 347">
                <a:extLst>
                  <a:ext uri="{FF2B5EF4-FFF2-40B4-BE49-F238E27FC236}">
                    <a16:creationId xmlns="" xmlns:a16="http://schemas.microsoft.com/office/drawing/2014/main" id="{A2DC2A2D-4327-FB49-8F37-6B6A7EBE1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962" name="Oval 961">
                  <a:extLst>
                    <a:ext uri="{FF2B5EF4-FFF2-40B4-BE49-F238E27FC236}">
                      <a16:creationId xmlns="" xmlns:a16="http://schemas.microsoft.com/office/drawing/2014/main" id="{9B6F5CD8-4D1E-1A4F-9507-95200A73998A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3" name="Rectangle 962">
                  <a:extLst>
                    <a:ext uri="{FF2B5EF4-FFF2-40B4-BE49-F238E27FC236}">
                      <a16:creationId xmlns="" xmlns:a16="http://schemas.microsoft.com/office/drawing/2014/main" id="{C28B8F5B-8431-1A46-AAE4-9B0ED530F25B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Oval 963">
                  <a:extLst>
                    <a:ext uri="{FF2B5EF4-FFF2-40B4-BE49-F238E27FC236}">
                      <a16:creationId xmlns="" xmlns:a16="http://schemas.microsoft.com/office/drawing/2014/main" id="{F1F79620-841F-DD4E-87FC-51E7153EC005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Freeform 964">
                  <a:extLst>
                    <a:ext uri="{FF2B5EF4-FFF2-40B4-BE49-F238E27FC236}">
                      <a16:creationId xmlns="" xmlns:a16="http://schemas.microsoft.com/office/drawing/2014/main" id="{E98A7BEC-9D56-6B49-8125-0F5CDE1FC0B8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6905DB74-EB71-3644-AC3F-2EDDA70861AB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62D3DDB5-3EA7-214C-8C31-BA38971C9A74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B71B4E2A-E351-6C49-9DFD-6BB4843D451F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9" name="Straight Connector 968">
                  <a:extLst>
                    <a:ext uri="{FF2B5EF4-FFF2-40B4-BE49-F238E27FC236}">
                      <a16:creationId xmlns="" xmlns:a16="http://schemas.microsoft.com/office/drawing/2014/main" id="{7146C111-B5B3-8141-95C1-2CADFE9B32BF}"/>
                    </a:ext>
                  </a:extLst>
                </p:cNvPr>
                <p:cNvCxnSpPr>
                  <a:endCxn id="96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FA6A355-A08F-F241-92FA-D0E6992CE4F5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2" name="Group 347">
                <a:extLst>
                  <a:ext uri="{FF2B5EF4-FFF2-40B4-BE49-F238E27FC236}">
                    <a16:creationId xmlns="" xmlns:a16="http://schemas.microsoft.com/office/drawing/2014/main" id="{46EDC75E-59E6-4645-85A7-E2C58E545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953" name="Oval 952">
                  <a:extLst>
                    <a:ext uri="{FF2B5EF4-FFF2-40B4-BE49-F238E27FC236}">
                      <a16:creationId xmlns="" xmlns:a16="http://schemas.microsoft.com/office/drawing/2014/main" id="{9DACA189-A149-9949-BCF3-95B569BB647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Rectangle 953">
                  <a:extLst>
                    <a:ext uri="{FF2B5EF4-FFF2-40B4-BE49-F238E27FC236}">
                      <a16:creationId xmlns="" xmlns:a16="http://schemas.microsoft.com/office/drawing/2014/main" id="{08EC0937-ACA9-3840-8439-8223BB848980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5" name="Oval 954">
                  <a:extLst>
                    <a:ext uri="{FF2B5EF4-FFF2-40B4-BE49-F238E27FC236}">
                      <a16:creationId xmlns="" xmlns:a16="http://schemas.microsoft.com/office/drawing/2014/main" id="{E17B98F5-9CEF-6F4F-BBA9-BB8DE0D91B36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6" name="Freeform 955">
                  <a:extLst>
                    <a:ext uri="{FF2B5EF4-FFF2-40B4-BE49-F238E27FC236}">
                      <a16:creationId xmlns="" xmlns:a16="http://schemas.microsoft.com/office/drawing/2014/main" id="{61234B09-DC44-7342-A70C-06AC8A581E23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7" name="Freeform 956">
                  <a:extLst>
                    <a:ext uri="{FF2B5EF4-FFF2-40B4-BE49-F238E27FC236}">
                      <a16:creationId xmlns="" xmlns:a16="http://schemas.microsoft.com/office/drawing/2014/main" id="{03AF34FD-E240-F04C-9158-920D29213255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8" name="Freeform 957">
                  <a:extLst>
                    <a:ext uri="{FF2B5EF4-FFF2-40B4-BE49-F238E27FC236}">
                      <a16:creationId xmlns="" xmlns:a16="http://schemas.microsoft.com/office/drawing/2014/main" id="{526E50F3-60FD-0E45-BC3A-3C6066FB7D8A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Freeform 958">
                  <a:extLst>
                    <a:ext uri="{FF2B5EF4-FFF2-40B4-BE49-F238E27FC236}">
                      <a16:creationId xmlns="" xmlns:a16="http://schemas.microsoft.com/office/drawing/2014/main" id="{FEE1E3A7-C090-734C-9180-457004D9D039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60" name="Straight Connector 959">
                  <a:extLst>
                    <a:ext uri="{FF2B5EF4-FFF2-40B4-BE49-F238E27FC236}">
                      <a16:creationId xmlns="" xmlns:a16="http://schemas.microsoft.com/office/drawing/2014/main" id="{99A3F99A-570C-8A42-9492-3585D770DA95}"/>
                    </a:ext>
                  </a:extLst>
                </p:cNvPr>
                <p:cNvCxnSpPr>
                  <a:endCxn id="95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61" name="Straight Connector 960">
                  <a:extLst>
                    <a:ext uri="{FF2B5EF4-FFF2-40B4-BE49-F238E27FC236}">
                      <a16:creationId xmlns="" xmlns:a16="http://schemas.microsoft.com/office/drawing/2014/main" id="{5F18512F-CA24-4444-95DF-016FA49178DB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3" name="Group 347">
                <a:extLst>
                  <a:ext uri="{FF2B5EF4-FFF2-40B4-BE49-F238E27FC236}">
                    <a16:creationId xmlns="" xmlns:a16="http://schemas.microsoft.com/office/drawing/2014/main" id="{4B02C431-99D3-6D48-8159-7B4877B83A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944" name="Oval 943">
                  <a:extLst>
                    <a:ext uri="{FF2B5EF4-FFF2-40B4-BE49-F238E27FC236}">
                      <a16:creationId xmlns="" xmlns:a16="http://schemas.microsoft.com/office/drawing/2014/main" id="{0FF0DF6F-D87B-2346-B35F-0DD610115E2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Rectangle 944">
                  <a:extLst>
                    <a:ext uri="{FF2B5EF4-FFF2-40B4-BE49-F238E27FC236}">
                      <a16:creationId xmlns="" xmlns:a16="http://schemas.microsoft.com/office/drawing/2014/main" id="{0A88A3D0-6A43-9C4F-B2B8-C62A5B97547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="" xmlns:a16="http://schemas.microsoft.com/office/drawing/2014/main" id="{A97EE425-A6D3-754D-B745-A46539A9BCE9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D4B205B1-4191-B84B-8CA4-DD171806AD2E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1BBBF1EF-3ED2-5848-B3F0-7F8463BE28C7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AE727D85-0B80-AB43-A858-E12A22DEF74E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0" name="Freeform 949">
                  <a:extLst>
                    <a:ext uri="{FF2B5EF4-FFF2-40B4-BE49-F238E27FC236}">
                      <a16:creationId xmlns="" xmlns:a16="http://schemas.microsoft.com/office/drawing/2014/main" id="{E087DF11-E1FC-A24A-A90A-56EFAAF5ED33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63B2769E-5BF0-4C43-BDCD-E08BBCA40A60}"/>
                    </a:ext>
                  </a:extLst>
                </p:cNvPr>
                <p:cNvCxnSpPr>
                  <a:endCxn id="94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52" name="Straight Connector 951">
                  <a:extLst>
                    <a:ext uri="{FF2B5EF4-FFF2-40B4-BE49-F238E27FC236}">
                      <a16:creationId xmlns="" xmlns:a16="http://schemas.microsoft.com/office/drawing/2014/main" id="{D9643885-03AC-8C44-B9B3-97EEFAB93F7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4" name="Group 347">
                <a:extLst>
                  <a:ext uri="{FF2B5EF4-FFF2-40B4-BE49-F238E27FC236}">
                    <a16:creationId xmlns="" xmlns:a16="http://schemas.microsoft.com/office/drawing/2014/main" id="{59383640-B92E-3B49-9F91-B00C1816C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35" name="Oval 934">
                  <a:extLst>
                    <a:ext uri="{FF2B5EF4-FFF2-40B4-BE49-F238E27FC236}">
                      <a16:creationId xmlns="" xmlns:a16="http://schemas.microsoft.com/office/drawing/2014/main" id="{5018BF36-5D40-234D-B43E-166D4365DFC7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6" name="Rectangle 935">
                  <a:extLst>
                    <a:ext uri="{FF2B5EF4-FFF2-40B4-BE49-F238E27FC236}">
                      <a16:creationId xmlns="" xmlns:a16="http://schemas.microsoft.com/office/drawing/2014/main" id="{F3CF2F53-1F91-DA4A-B9DD-A5E958F02DF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="" xmlns:a16="http://schemas.microsoft.com/office/drawing/2014/main" id="{DE201E6A-02EE-B14D-8F1B-DC21CC87BE80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8" name="Freeform 937">
                  <a:extLst>
                    <a:ext uri="{FF2B5EF4-FFF2-40B4-BE49-F238E27FC236}">
                      <a16:creationId xmlns="" xmlns:a16="http://schemas.microsoft.com/office/drawing/2014/main" id="{FB05CF2E-83B0-2640-93AB-853D8763B115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9" name="Freeform 938">
                  <a:extLst>
                    <a:ext uri="{FF2B5EF4-FFF2-40B4-BE49-F238E27FC236}">
                      <a16:creationId xmlns="" xmlns:a16="http://schemas.microsoft.com/office/drawing/2014/main" id="{E2067AB0-285F-1D49-84B3-34E74A8258AC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0" name="Freeform 939">
                  <a:extLst>
                    <a:ext uri="{FF2B5EF4-FFF2-40B4-BE49-F238E27FC236}">
                      <a16:creationId xmlns="" xmlns:a16="http://schemas.microsoft.com/office/drawing/2014/main" id="{E1588A39-233E-9A43-89F2-A2C023D3DD50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1" name="Freeform 940">
                  <a:extLst>
                    <a:ext uri="{FF2B5EF4-FFF2-40B4-BE49-F238E27FC236}">
                      <a16:creationId xmlns="" xmlns:a16="http://schemas.microsoft.com/office/drawing/2014/main" id="{7E4670CD-E442-5648-B94B-92AF3B894755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2" name="Straight Connector 941">
                  <a:extLst>
                    <a:ext uri="{FF2B5EF4-FFF2-40B4-BE49-F238E27FC236}">
                      <a16:creationId xmlns="" xmlns:a16="http://schemas.microsoft.com/office/drawing/2014/main" id="{759AD6F2-B641-0B45-9023-2F9E18420F9E}"/>
                    </a:ext>
                  </a:extLst>
                </p:cNvPr>
                <p:cNvCxnSpPr>
                  <a:endCxn id="93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="" xmlns:a16="http://schemas.microsoft.com/office/drawing/2014/main" id="{BD308E44-0EFE-944D-83E1-D1B7C02C2983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925" name="Group 347">
                <a:extLst>
                  <a:ext uri="{FF2B5EF4-FFF2-40B4-BE49-F238E27FC236}">
                    <a16:creationId xmlns="" xmlns:a16="http://schemas.microsoft.com/office/drawing/2014/main" id="{885312C2-0E07-194B-BEF1-237808F2C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926" name="Oval 925">
                  <a:extLst>
                    <a:ext uri="{FF2B5EF4-FFF2-40B4-BE49-F238E27FC236}">
                      <a16:creationId xmlns="" xmlns:a16="http://schemas.microsoft.com/office/drawing/2014/main" id="{DB1F6E96-DE25-304B-B7D0-FD1D59509C9D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7" name="Rectangle 926">
                  <a:extLst>
                    <a:ext uri="{FF2B5EF4-FFF2-40B4-BE49-F238E27FC236}">
                      <a16:creationId xmlns="" xmlns:a16="http://schemas.microsoft.com/office/drawing/2014/main" id="{C6F722AF-47B6-754C-8E9E-EFEB45831A89}"/>
                    </a:ext>
                  </a:extLst>
                </p:cNvPr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8" name="Oval 927">
                  <a:extLst>
                    <a:ext uri="{FF2B5EF4-FFF2-40B4-BE49-F238E27FC236}">
                      <a16:creationId xmlns="" xmlns:a16="http://schemas.microsoft.com/office/drawing/2014/main" id="{B7EFF65E-E3E4-7743-90E8-6E0DED7FF48C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29" name="Freeform 928">
                  <a:extLst>
                    <a:ext uri="{FF2B5EF4-FFF2-40B4-BE49-F238E27FC236}">
                      <a16:creationId xmlns="" xmlns:a16="http://schemas.microsoft.com/office/drawing/2014/main" id="{A6419AFD-CC26-B146-A541-B565AEA3805C}"/>
                    </a:ext>
                  </a:extLst>
                </p:cNvPr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0" name="Freeform 929">
                  <a:extLst>
                    <a:ext uri="{FF2B5EF4-FFF2-40B4-BE49-F238E27FC236}">
                      <a16:creationId xmlns="" xmlns:a16="http://schemas.microsoft.com/office/drawing/2014/main" id="{0147F8D3-CAD7-8542-B967-4F72DDDE3A54}"/>
                    </a:ext>
                  </a:extLst>
                </p:cNvPr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1" name="Freeform 930">
                  <a:extLst>
                    <a:ext uri="{FF2B5EF4-FFF2-40B4-BE49-F238E27FC236}">
                      <a16:creationId xmlns="" xmlns:a16="http://schemas.microsoft.com/office/drawing/2014/main" id="{AAF1E1A5-D576-1A4A-9BFD-6C323830CFC5}"/>
                    </a:ext>
                  </a:extLst>
                </p:cNvPr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32" name="Freeform 931">
                  <a:extLst>
                    <a:ext uri="{FF2B5EF4-FFF2-40B4-BE49-F238E27FC236}">
                      <a16:creationId xmlns="" xmlns:a16="http://schemas.microsoft.com/office/drawing/2014/main" id="{00B23D7F-A468-7B41-B882-C74692A46B5A}"/>
                    </a:ext>
                  </a:extLst>
                </p:cNvPr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3" name="Straight Connector 932">
                  <a:extLst>
                    <a:ext uri="{FF2B5EF4-FFF2-40B4-BE49-F238E27FC236}">
                      <a16:creationId xmlns="" xmlns:a16="http://schemas.microsoft.com/office/drawing/2014/main" id="{A710DADF-5A66-4E4D-9212-3DB6E5790B57}"/>
                    </a:ext>
                  </a:extLst>
                </p:cNvPr>
                <p:cNvCxnSpPr>
                  <a:endCxn id="92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934" name="Straight Connector 933">
                  <a:extLst>
                    <a:ext uri="{FF2B5EF4-FFF2-40B4-BE49-F238E27FC236}">
                      <a16:creationId xmlns="" xmlns:a16="http://schemas.microsoft.com/office/drawing/2014/main" id="{59A3775F-4767-2F47-9662-6CCEC729A7A8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</p:grpSp>
        <p:grpSp>
          <p:nvGrpSpPr>
            <p:cNvPr id="857" name="Group 856">
              <a:extLst>
                <a:ext uri="{FF2B5EF4-FFF2-40B4-BE49-F238E27FC236}">
                  <a16:creationId xmlns="" xmlns:a16="http://schemas.microsoft.com/office/drawing/2014/main" id="{54A52462-5258-B74E-939D-5568EFF6BF9A}"/>
                </a:ext>
              </a:extLst>
            </p:cNvPr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876" name="Rectangle 875">
                <a:extLst>
                  <a:ext uri="{FF2B5EF4-FFF2-40B4-BE49-F238E27FC236}">
                    <a16:creationId xmlns="" xmlns:a16="http://schemas.microsoft.com/office/drawing/2014/main" id="{A13ADE3B-72C2-1D43-B7E3-53ACC236F401}"/>
                  </a:ext>
                </a:extLst>
              </p:cNvPr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2D2DB9">
                  <a:lumMod val="20000"/>
                  <a:lumOff val="80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7" name="Freeform 876">
                <a:extLst>
                  <a:ext uri="{FF2B5EF4-FFF2-40B4-BE49-F238E27FC236}">
                    <a16:creationId xmlns="" xmlns:a16="http://schemas.microsoft.com/office/drawing/2014/main" id="{8479C132-9D4A-964F-A8E8-7EB2EAA9863B}"/>
                  </a:ext>
                </a:extLst>
              </p:cNvPr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95000"/>
                    </a:srgbClr>
                  </a:gs>
                  <a:gs pos="100000">
                    <a:srgbClr val="2D2DB9">
                      <a:lumMod val="20000"/>
                      <a:lumOff val="80000"/>
                    </a:srgbClr>
                  </a:gs>
                </a:gsLst>
                <a:lin ang="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878" name="Group 950">
                <a:extLst>
                  <a:ext uri="{FF2B5EF4-FFF2-40B4-BE49-F238E27FC236}">
                    <a16:creationId xmlns="" xmlns:a16="http://schemas.microsoft.com/office/drawing/2014/main" id="{6265B51A-C625-0E46-B1CD-1B0CC4EA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880" name="Freeform 951">
                  <a:extLst>
                    <a:ext uri="{FF2B5EF4-FFF2-40B4-BE49-F238E27FC236}">
                      <a16:creationId xmlns="" xmlns:a16="http://schemas.microsoft.com/office/drawing/2014/main" id="{A5BA354F-B231-C647-9049-264E94760E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1" name="Rectangle 952">
                  <a:extLst>
                    <a:ext uri="{FF2B5EF4-FFF2-40B4-BE49-F238E27FC236}">
                      <a16:creationId xmlns="" xmlns:a16="http://schemas.microsoft.com/office/drawing/2014/main" id="{4CD802A5-F6DB-4B4A-9C9B-E57940A6AE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2" name="Freeform 953">
                  <a:extLst>
                    <a:ext uri="{FF2B5EF4-FFF2-40B4-BE49-F238E27FC236}">
                      <a16:creationId xmlns="" xmlns:a16="http://schemas.microsoft.com/office/drawing/2014/main" id="{79259F7C-2EC8-F74E-9E7F-4095E5E5C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3" name="Freeform 954">
                  <a:extLst>
                    <a:ext uri="{FF2B5EF4-FFF2-40B4-BE49-F238E27FC236}">
                      <a16:creationId xmlns="" xmlns:a16="http://schemas.microsoft.com/office/drawing/2014/main" id="{451FA157-6D0F-9145-8122-26E1DA1A2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4" name="Rectangle 955">
                  <a:extLst>
                    <a:ext uri="{FF2B5EF4-FFF2-40B4-BE49-F238E27FC236}">
                      <a16:creationId xmlns="" xmlns:a16="http://schemas.microsoft.com/office/drawing/2014/main" id="{C2607605-6DA4-EE4D-8DD3-849C75A05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5" name="Group 956">
                  <a:extLst>
                    <a:ext uri="{FF2B5EF4-FFF2-40B4-BE49-F238E27FC236}">
                      <a16:creationId xmlns="" xmlns:a16="http://schemas.microsoft.com/office/drawing/2014/main" id="{9869AF7B-AAFD-8D4B-8E7F-90CCD37556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910" name="AutoShape 957">
                    <a:extLst>
                      <a:ext uri="{FF2B5EF4-FFF2-40B4-BE49-F238E27FC236}">
                        <a16:creationId xmlns="" xmlns:a16="http://schemas.microsoft.com/office/drawing/2014/main" id="{C9AB02AE-DBB7-4942-87E6-03EAC872A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1" name="AutoShape 958">
                    <a:extLst>
                      <a:ext uri="{FF2B5EF4-FFF2-40B4-BE49-F238E27FC236}">
                        <a16:creationId xmlns="" xmlns:a16="http://schemas.microsoft.com/office/drawing/2014/main" id="{A1397CEF-8A99-9C43-984B-80BD60AFF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6" name="Rectangle 959">
                  <a:extLst>
                    <a:ext uri="{FF2B5EF4-FFF2-40B4-BE49-F238E27FC236}">
                      <a16:creationId xmlns="" xmlns:a16="http://schemas.microsoft.com/office/drawing/2014/main" id="{E8594A77-9042-2641-ABFC-F29E8FF40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87" name="Group 960">
                  <a:extLst>
                    <a:ext uri="{FF2B5EF4-FFF2-40B4-BE49-F238E27FC236}">
                      <a16:creationId xmlns="" xmlns:a16="http://schemas.microsoft.com/office/drawing/2014/main" id="{1262AD39-4096-D741-A742-CED9CF146D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908" name="AutoShape 961">
                    <a:extLst>
                      <a:ext uri="{FF2B5EF4-FFF2-40B4-BE49-F238E27FC236}">
                        <a16:creationId xmlns="" xmlns:a16="http://schemas.microsoft.com/office/drawing/2014/main" id="{59E4897D-95E8-2A4B-9BA9-0B7172ED7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9" name="AutoShape 962">
                    <a:extLst>
                      <a:ext uri="{FF2B5EF4-FFF2-40B4-BE49-F238E27FC236}">
                        <a16:creationId xmlns="" xmlns:a16="http://schemas.microsoft.com/office/drawing/2014/main" id="{2382242C-86DC-C04B-94D5-2B4545FC2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88" name="Rectangle 963">
                  <a:extLst>
                    <a:ext uri="{FF2B5EF4-FFF2-40B4-BE49-F238E27FC236}">
                      <a16:creationId xmlns="" xmlns:a16="http://schemas.microsoft.com/office/drawing/2014/main" id="{CBBEA7CF-B701-8748-AA95-11773F08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89" name="Rectangle 964">
                  <a:extLst>
                    <a:ext uri="{FF2B5EF4-FFF2-40B4-BE49-F238E27FC236}">
                      <a16:creationId xmlns="" xmlns:a16="http://schemas.microsoft.com/office/drawing/2014/main" id="{2840794F-AC07-854C-A963-38CAEB8594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0" name="Group 965">
                  <a:extLst>
                    <a:ext uri="{FF2B5EF4-FFF2-40B4-BE49-F238E27FC236}">
                      <a16:creationId xmlns="" xmlns:a16="http://schemas.microsoft.com/office/drawing/2014/main" id="{00D85896-AE73-FC4F-A921-B401C2ABE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906" name="AutoShape 966">
                    <a:extLst>
                      <a:ext uri="{FF2B5EF4-FFF2-40B4-BE49-F238E27FC236}">
                        <a16:creationId xmlns="" xmlns:a16="http://schemas.microsoft.com/office/drawing/2014/main" id="{924B40FA-21E3-834D-911F-D56CADE5EC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7" name="AutoShape 967">
                    <a:extLst>
                      <a:ext uri="{FF2B5EF4-FFF2-40B4-BE49-F238E27FC236}">
                        <a16:creationId xmlns="" xmlns:a16="http://schemas.microsoft.com/office/drawing/2014/main" id="{47F8F0C4-6D37-9543-9F00-43D5F28FB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1" name="Freeform 968">
                  <a:extLst>
                    <a:ext uri="{FF2B5EF4-FFF2-40B4-BE49-F238E27FC236}">
                      <a16:creationId xmlns="" xmlns:a16="http://schemas.microsoft.com/office/drawing/2014/main" id="{1DAD0535-0585-3A48-B18F-8CFD540AD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92" name="Group 969">
                  <a:extLst>
                    <a:ext uri="{FF2B5EF4-FFF2-40B4-BE49-F238E27FC236}">
                      <a16:creationId xmlns="" xmlns:a16="http://schemas.microsoft.com/office/drawing/2014/main" id="{66D816ED-1F9A-D04E-95EE-62CBF7E44E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904" name="AutoShape 970">
                    <a:extLst>
                      <a:ext uri="{FF2B5EF4-FFF2-40B4-BE49-F238E27FC236}">
                        <a16:creationId xmlns="" xmlns:a16="http://schemas.microsoft.com/office/drawing/2014/main" id="{8C0B4415-0AC2-3945-92F3-A694CD660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05" name="AutoShape 971">
                    <a:extLst>
                      <a:ext uri="{FF2B5EF4-FFF2-40B4-BE49-F238E27FC236}">
                        <a16:creationId xmlns="" xmlns:a16="http://schemas.microsoft.com/office/drawing/2014/main" id="{0B3FE1DC-EC1B-BE41-BD3D-DA207D617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93" name="Rectangle 972">
                  <a:extLst>
                    <a:ext uri="{FF2B5EF4-FFF2-40B4-BE49-F238E27FC236}">
                      <a16:creationId xmlns="" xmlns:a16="http://schemas.microsoft.com/office/drawing/2014/main" id="{D76687F0-DEBC-0F4A-B4AF-5C24DB379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4" name="Freeform 973">
                  <a:extLst>
                    <a:ext uri="{FF2B5EF4-FFF2-40B4-BE49-F238E27FC236}">
                      <a16:creationId xmlns="" xmlns:a16="http://schemas.microsoft.com/office/drawing/2014/main" id="{9E9FD877-5F4F-754A-87E4-3CF2A2B86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5" name="Freeform 974">
                  <a:extLst>
                    <a:ext uri="{FF2B5EF4-FFF2-40B4-BE49-F238E27FC236}">
                      <a16:creationId xmlns="" xmlns:a16="http://schemas.microsoft.com/office/drawing/2014/main" id="{42A0B2EC-7CC7-B240-8E62-08161F369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6" name="Oval 975">
                  <a:extLst>
                    <a:ext uri="{FF2B5EF4-FFF2-40B4-BE49-F238E27FC236}">
                      <a16:creationId xmlns="" xmlns:a16="http://schemas.microsoft.com/office/drawing/2014/main" id="{924FB68E-8166-014C-89D3-D4305C34F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7" name="Freeform 976">
                  <a:extLst>
                    <a:ext uri="{FF2B5EF4-FFF2-40B4-BE49-F238E27FC236}">
                      <a16:creationId xmlns="" xmlns:a16="http://schemas.microsoft.com/office/drawing/2014/main" id="{97FE5EBC-22BA-6044-8980-CAE030812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8" name="AutoShape 977">
                  <a:extLst>
                    <a:ext uri="{FF2B5EF4-FFF2-40B4-BE49-F238E27FC236}">
                      <a16:creationId xmlns="" xmlns:a16="http://schemas.microsoft.com/office/drawing/2014/main" id="{A5F87333-9B58-984B-975F-83AEC1482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99" name="AutoShape 978">
                  <a:extLst>
                    <a:ext uri="{FF2B5EF4-FFF2-40B4-BE49-F238E27FC236}">
                      <a16:creationId xmlns="" xmlns:a16="http://schemas.microsoft.com/office/drawing/2014/main" id="{A819AAE6-0355-8D4F-8137-BD2B7A2B7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0" name="Oval 979">
                  <a:extLst>
                    <a:ext uri="{FF2B5EF4-FFF2-40B4-BE49-F238E27FC236}">
                      <a16:creationId xmlns="" xmlns:a16="http://schemas.microsoft.com/office/drawing/2014/main" id="{7425A734-37C7-AE46-A20A-FA4A59767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1" name="Oval 980">
                  <a:extLst>
                    <a:ext uri="{FF2B5EF4-FFF2-40B4-BE49-F238E27FC236}">
                      <a16:creationId xmlns="" xmlns:a16="http://schemas.microsoft.com/office/drawing/2014/main" id="{820B07E3-33AF-1341-B1D5-46C41ACB7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2" name="Oval 981">
                  <a:extLst>
                    <a:ext uri="{FF2B5EF4-FFF2-40B4-BE49-F238E27FC236}">
                      <a16:creationId xmlns="" xmlns:a16="http://schemas.microsoft.com/office/drawing/2014/main" id="{44036096-87EC-A746-8FE7-7773B3B32B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03" name="Rectangle 982">
                  <a:extLst>
                    <a:ext uri="{FF2B5EF4-FFF2-40B4-BE49-F238E27FC236}">
                      <a16:creationId xmlns="" xmlns:a16="http://schemas.microsoft.com/office/drawing/2014/main" id="{4C8AA049-B48E-C24E-91A9-8455F5827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79" name="TextBox 878">
                <a:extLst>
                  <a:ext uri="{FF2B5EF4-FFF2-40B4-BE49-F238E27FC236}">
                    <a16:creationId xmlns="" xmlns:a16="http://schemas.microsoft.com/office/drawing/2014/main" id="{BD391945-30B0-AF4B-9B16-8435026C785B}"/>
                  </a:ext>
                </a:extLst>
              </p:cNvPr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SDN Controller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(network operating system)</a:t>
                </a:r>
              </a:p>
            </p:txBody>
          </p:sp>
        </p:grpSp>
        <p:sp>
          <p:nvSpPr>
            <p:cNvPr id="858" name="TextBox 857">
              <a:extLst>
                <a:ext uri="{FF2B5EF4-FFF2-40B4-BE49-F238E27FC236}">
                  <a16:creationId xmlns="" xmlns:a16="http://schemas.microsoft.com/office/drawing/2014/main" id="{460A62D4-F61E-134D-905E-F48547E04AB7}"/>
                </a:ext>
              </a:extLst>
            </p:cNvPr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859" name="Group 858">
              <a:extLst>
                <a:ext uri="{FF2B5EF4-FFF2-40B4-BE49-F238E27FC236}">
                  <a16:creationId xmlns="" xmlns:a16="http://schemas.microsoft.com/office/drawing/2014/main" id="{C04C3E74-140C-174C-86ED-F87FDFEFCDEE}"/>
                </a:ext>
              </a:extLst>
            </p:cNvPr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874" name="Oval 873">
                <a:extLst>
                  <a:ext uri="{FF2B5EF4-FFF2-40B4-BE49-F238E27FC236}">
                    <a16:creationId xmlns="" xmlns:a16="http://schemas.microsoft.com/office/drawing/2014/main" id="{4ECE1B24-7462-554F-B043-548B485E42D6}"/>
                  </a:ext>
                </a:extLst>
              </p:cNvPr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5" name="TextBox 874">
                <a:extLst>
                  <a:ext uri="{FF2B5EF4-FFF2-40B4-BE49-F238E27FC236}">
                    <a16:creationId xmlns="" xmlns:a16="http://schemas.microsoft.com/office/drawing/2014/main" id="{8832E712-F1F9-5E47-90F8-8A9C1FCF21E9}"/>
                  </a:ext>
                </a:extLst>
              </p:cNvPr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routing</a:t>
                </a:r>
              </a:p>
            </p:txBody>
          </p:sp>
        </p:grpSp>
        <p:grpSp>
          <p:nvGrpSpPr>
            <p:cNvPr id="860" name="Group 859">
              <a:extLst>
                <a:ext uri="{FF2B5EF4-FFF2-40B4-BE49-F238E27FC236}">
                  <a16:creationId xmlns="" xmlns:a16="http://schemas.microsoft.com/office/drawing/2014/main" id="{94FF35AA-DC45-2445-BD7D-65CD25F3EB23}"/>
                </a:ext>
              </a:extLst>
            </p:cNvPr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872" name="Oval 871">
                <a:extLst>
                  <a:ext uri="{FF2B5EF4-FFF2-40B4-BE49-F238E27FC236}">
                    <a16:creationId xmlns="" xmlns:a16="http://schemas.microsoft.com/office/drawing/2014/main" id="{3821BD45-E196-1B47-B58A-8DE288ED4A33}"/>
                  </a:ext>
                </a:extLst>
              </p:cNvPr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3" name="TextBox 872">
                <a:extLst>
                  <a:ext uri="{FF2B5EF4-FFF2-40B4-BE49-F238E27FC236}">
                    <a16:creationId xmlns="" xmlns:a16="http://schemas.microsoft.com/office/drawing/2014/main" id="{09503A04-2C2E-F941-9ED5-3A37B498CDA9}"/>
                  </a:ext>
                </a:extLst>
              </p:cNvPr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access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control</a:t>
                </a:r>
              </a:p>
            </p:txBody>
          </p:sp>
        </p:grpSp>
        <p:grpSp>
          <p:nvGrpSpPr>
            <p:cNvPr id="861" name="Group 860">
              <a:extLst>
                <a:ext uri="{FF2B5EF4-FFF2-40B4-BE49-F238E27FC236}">
                  <a16:creationId xmlns="" xmlns:a16="http://schemas.microsoft.com/office/drawing/2014/main" id="{F4CEBF5F-0D71-6B41-996D-0354922EB612}"/>
                </a:ext>
              </a:extLst>
            </p:cNvPr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870" name="Oval 869">
                <a:extLst>
                  <a:ext uri="{FF2B5EF4-FFF2-40B4-BE49-F238E27FC236}">
                    <a16:creationId xmlns="" xmlns:a16="http://schemas.microsoft.com/office/drawing/2014/main" id="{2D855133-90E2-7042-AF1B-8352C3CC5BF7}"/>
                  </a:ext>
                </a:extLst>
              </p:cNvPr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70000"/>
                </a:schemeClr>
              </a:solidFill>
              <a:ln w="9525" cap="flat" cmpd="sng" algn="ctr">
                <a:solidFill>
                  <a:srgbClr val="008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1" name="TextBox 870">
                <a:extLst>
                  <a:ext uri="{FF2B5EF4-FFF2-40B4-BE49-F238E27FC236}">
                    <a16:creationId xmlns="" xmlns:a16="http://schemas.microsoft.com/office/drawing/2014/main" id="{3D7D80F7-46BE-EC48-B7D7-3C763154D621}"/>
                  </a:ext>
                </a:extLst>
              </p:cNvPr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load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balance</a:t>
                </a:r>
              </a:p>
            </p:txBody>
          </p:sp>
        </p:grpSp>
        <p:cxnSp>
          <p:nvCxnSpPr>
            <p:cNvPr id="862" name="Straight Arrow Connector 861">
              <a:extLst>
                <a:ext uri="{FF2B5EF4-FFF2-40B4-BE49-F238E27FC236}">
                  <a16:creationId xmlns="" xmlns:a16="http://schemas.microsoft.com/office/drawing/2014/main" id="{7BDC462A-14A0-764C-A672-5D241FEED1DE}"/>
                </a:ext>
              </a:extLst>
            </p:cNvPr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3" name="Straight Arrow Connector 862">
              <a:extLst>
                <a:ext uri="{FF2B5EF4-FFF2-40B4-BE49-F238E27FC236}">
                  <a16:creationId xmlns="" xmlns:a16="http://schemas.microsoft.com/office/drawing/2014/main" id="{456B3B86-566B-B74B-A02C-E7472619477F}"/>
                </a:ext>
              </a:extLst>
            </p:cNvPr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4" name="Straight Arrow Connector 863">
              <a:extLst>
                <a:ext uri="{FF2B5EF4-FFF2-40B4-BE49-F238E27FC236}">
                  <a16:creationId xmlns="" xmlns:a16="http://schemas.microsoft.com/office/drawing/2014/main" id="{8EE09DB2-3F15-2A46-A79B-D24A8CF3014A}"/>
                </a:ext>
              </a:extLst>
            </p:cNvPr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5" name="Straight Arrow Connector 864">
              <a:extLst>
                <a:ext uri="{FF2B5EF4-FFF2-40B4-BE49-F238E27FC236}">
                  <a16:creationId xmlns="" xmlns:a16="http://schemas.microsoft.com/office/drawing/2014/main" id="{602E5161-3933-E44A-A9CD-F172C848B87B}"/>
                </a:ext>
              </a:extLst>
            </p:cNvPr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6" name="TextBox 399">
              <a:extLst>
                <a:ext uri="{FF2B5EF4-FFF2-40B4-BE49-F238E27FC236}">
                  <a16:creationId xmlns="" xmlns:a16="http://schemas.microsoft.com/office/drawing/2014/main" id="{7DE1AEF7-BBBD-CE47-95BE-2365111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southbound API</a:t>
              </a:r>
            </a:p>
          </p:txBody>
        </p:sp>
        <p:sp>
          <p:nvSpPr>
            <p:cNvPr id="867" name="TextBox 399">
              <a:extLst>
                <a:ext uri="{FF2B5EF4-FFF2-40B4-BE49-F238E27FC236}">
                  <a16:creationId xmlns="" xmlns:a16="http://schemas.microsoft.com/office/drawing/2014/main" id="{033F372B-9E56-9B43-9893-2EBEDF887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northbound API</a:t>
              </a:r>
            </a:p>
          </p:txBody>
        </p:sp>
        <p:sp>
          <p:nvSpPr>
            <p:cNvPr id="868" name="TextBox 399">
              <a:extLst>
                <a:ext uri="{FF2B5EF4-FFF2-40B4-BE49-F238E27FC236}">
                  <a16:creationId xmlns="" xmlns:a16="http://schemas.microsoft.com/office/drawing/2014/main" id="{16B44057-72D3-5E46-935C-9EED28D7F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SDN-controlled switches</a:t>
              </a:r>
            </a:p>
          </p:txBody>
        </p:sp>
        <p:sp>
          <p:nvSpPr>
            <p:cNvPr id="869" name="TextBox 399">
              <a:extLst>
                <a:ext uri="{FF2B5EF4-FFF2-40B4-BE49-F238E27FC236}">
                  <a16:creationId xmlns="" xmlns:a16="http://schemas.microsoft.com/office/drawing/2014/main" id="{862C44EB-1706-6C4E-AFA2-ACADCAC1D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network-control applications</a:t>
              </a:r>
            </a:p>
          </p:txBody>
        </p:sp>
      </p:grpSp>
      <p:sp>
        <p:nvSpPr>
          <p:cNvPr id="971" name="Rectangle 970">
            <a:extLst>
              <a:ext uri="{FF2B5EF4-FFF2-40B4-BE49-F238E27FC236}">
                <a16:creationId xmlns="" xmlns:a16="http://schemas.microsoft.com/office/drawing/2014/main" id="{CF79C9C5-C35F-9D4D-A4B3-C17F7845845A}"/>
              </a:ext>
            </a:extLst>
          </p:cNvPr>
          <p:cNvSpPr/>
          <p:nvPr/>
        </p:nvSpPr>
        <p:spPr bwMode="auto">
          <a:xfrm>
            <a:off x="6727429" y="3557392"/>
            <a:ext cx="4134334" cy="1167008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8ACC79C-3DA0-964D-9E40-DA4E67217D81}"/>
              </a:ext>
            </a:extLst>
          </p:cNvPr>
          <p:cNvSpPr/>
          <p:nvPr/>
        </p:nvSpPr>
        <p:spPr bwMode="auto">
          <a:xfrm>
            <a:off x="6929934" y="5060985"/>
            <a:ext cx="3767293" cy="1527705"/>
          </a:xfrm>
          <a:prstGeom prst="rect">
            <a:avLst/>
          </a:prstGeom>
          <a:solidFill>
            <a:srgbClr val="FFFFFF">
              <a:alpha val="7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819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Components of SDN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85" name="Rectangle 284">
            <a:extLst>
              <a:ext uri="{FF2B5EF4-FFF2-40B4-BE49-F238E27FC236}">
                <a16:creationId xmlns="" xmlns:a16="http://schemas.microsoft.com/office/drawing/2014/main" id="{944E854B-8227-5B4D-85A7-A109A955A3A0}"/>
              </a:ext>
            </a:extLst>
          </p:cNvPr>
          <p:cNvSpPr/>
          <p:nvPr/>
        </p:nvSpPr>
        <p:spPr bwMode="auto">
          <a:xfrm>
            <a:off x="5178244" y="2069665"/>
            <a:ext cx="5228030" cy="3568673"/>
          </a:xfrm>
          <a:prstGeom prst="rect">
            <a:avLst/>
          </a:prstGeom>
          <a:solidFill>
            <a:srgbClr val="2D2DB9">
              <a:lumMod val="20000"/>
              <a:lumOff val="80000"/>
            </a:srgbClr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286" name="Straight Connector 285">
            <a:extLst>
              <a:ext uri="{FF2B5EF4-FFF2-40B4-BE49-F238E27FC236}">
                <a16:creationId xmlns="" xmlns:a16="http://schemas.microsoft.com/office/drawing/2014/main" id="{DCAD6B67-C824-F345-91DB-5A5B5F846C20}"/>
              </a:ext>
            </a:extLst>
          </p:cNvPr>
          <p:cNvCxnSpPr>
            <a:endCxn id="401" idx="4"/>
          </p:cNvCxnSpPr>
          <p:nvPr/>
        </p:nvCxnSpPr>
        <p:spPr bwMode="auto">
          <a:xfrm flipH="1" flipV="1">
            <a:off x="8614294" y="1898351"/>
            <a:ext cx="605" cy="407737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7" name="Rounded Rectangle 286">
            <a:extLst>
              <a:ext uri="{FF2B5EF4-FFF2-40B4-BE49-F238E27FC236}">
                <a16:creationId xmlns="" xmlns:a16="http://schemas.microsoft.com/office/drawing/2014/main" id="{B0C05023-542D-7B4C-94D1-9A99FB8BB403}"/>
              </a:ext>
            </a:extLst>
          </p:cNvPr>
          <p:cNvSpPr/>
          <p:nvPr/>
        </p:nvSpPr>
        <p:spPr>
          <a:xfrm>
            <a:off x="5316752" y="3153438"/>
            <a:ext cx="4945030" cy="1553784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8" name="Rounded Rectangle 287">
            <a:extLst>
              <a:ext uri="{FF2B5EF4-FFF2-40B4-BE49-F238E27FC236}">
                <a16:creationId xmlns="" xmlns:a16="http://schemas.microsoft.com/office/drawing/2014/main" id="{287C38A3-0850-C44D-B7B8-A9745DE5768E}"/>
              </a:ext>
            </a:extLst>
          </p:cNvPr>
          <p:cNvSpPr/>
          <p:nvPr/>
        </p:nvSpPr>
        <p:spPr>
          <a:xfrm>
            <a:off x="5316752" y="4766755"/>
            <a:ext cx="4959028" cy="73797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89" name="Straight Connector 288">
            <a:extLst>
              <a:ext uri="{FF2B5EF4-FFF2-40B4-BE49-F238E27FC236}">
                <a16:creationId xmlns="" xmlns:a16="http://schemas.microsoft.com/office/drawing/2014/main" id="{1BA3E4C1-2167-2941-8758-AC27C65BF336}"/>
              </a:ext>
            </a:extLst>
          </p:cNvPr>
          <p:cNvCxnSpPr/>
          <p:nvPr/>
        </p:nvCxnSpPr>
        <p:spPr bwMode="auto">
          <a:xfrm>
            <a:off x="5401759" y="5675005"/>
            <a:ext cx="4860022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0" name="TextBox 289">
            <a:extLst>
              <a:ext uri="{FF2B5EF4-FFF2-40B4-BE49-F238E27FC236}">
                <a16:creationId xmlns="" xmlns:a16="http://schemas.microsoft.com/office/drawing/2014/main" id="{FEF8BDCE-10A3-4945-890E-07302A2DDCE0}"/>
              </a:ext>
            </a:extLst>
          </p:cNvPr>
          <p:cNvSpPr txBox="1"/>
          <p:nvPr/>
        </p:nvSpPr>
        <p:spPr>
          <a:xfrm>
            <a:off x="5333442" y="3760792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Network-wide distributed, robust  state management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="" xmlns:a16="http://schemas.microsoft.com/office/drawing/2014/main" id="{1233DE24-DE17-EB41-94D3-7D3C67F566A0}"/>
              </a:ext>
            </a:extLst>
          </p:cNvPr>
          <p:cNvSpPr txBox="1"/>
          <p:nvPr/>
        </p:nvSpPr>
        <p:spPr>
          <a:xfrm>
            <a:off x="5721920" y="5159538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Communication to/from controlled devices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A4106C39-6826-F649-8BAE-952782ACDF47}"/>
              </a:ext>
            </a:extLst>
          </p:cNvPr>
          <p:cNvGrpSpPr/>
          <p:nvPr/>
        </p:nvGrpSpPr>
        <p:grpSpPr>
          <a:xfrm>
            <a:off x="5635850" y="4128220"/>
            <a:ext cx="1244650" cy="459826"/>
            <a:chOff x="3128876" y="457817"/>
            <a:chExt cx="1432326" cy="459826"/>
          </a:xfrm>
        </p:grpSpPr>
        <p:sp>
          <p:nvSpPr>
            <p:cNvPr id="293" name="Rounded Rectangle 292">
              <a:extLst>
                <a:ext uri="{FF2B5EF4-FFF2-40B4-BE49-F238E27FC236}">
                  <a16:creationId xmlns="" xmlns:a16="http://schemas.microsoft.com/office/drawing/2014/main" id="{785F579F-89F0-D849-A148-DA31C29E047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1B01F0F3-3B0B-D24E-8AFF-8E64FA3EA2AD}"/>
                </a:ext>
              </a:extLst>
            </p:cNvPr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="" xmlns:a16="http://schemas.microsoft.com/office/drawing/2014/main" id="{B35AF95D-2A6B-4940-967F-D3EC1899BFE0}"/>
              </a:ext>
            </a:extLst>
          </p:cNvPr>
          <p:cNvGrpSpPr/>
          <p:nvPr/>
        </p:nvGrpSpPr>
        <p:grpSpPr>
          <a:xfrm>
            <a:off x="8719454" y="4128220"/>
            <a:ext cx="1022824" cy="459826"/>
            <a:chOff x="3086839" y="457817"/>
            <a:chExt cx="1525489" cy="459826"/>
          </a:xfrm>
        </p:grpSpPr>
        <p:sp>
          <p:nvSpPr>
            <p:cNvPr id="296" name="Rounded Rectangle 295">
              <a:extLst>
                <a:ext uri="{FF2B5EF4-FFF2-40B4-BE49-F238E27FC236}">
                  <a16:creationId xmlns="" xmlns:a16="http://schemas.microsoft.com/office/drawing/2014/main" id="{8817EFC4-E482-D24A-BC32-D4E6D7FB0BE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="" xmlns:a16="http://schemas.microsoft.com/office/drawing/2014/main" id="{D6EF1E4C-EDB2-F241-A1EC-CF4C0EFEB0B3}"/>
                </a:ext>
              </a:extLst>
            </p:cNvPr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="" xmlns:a16="http://schemas.microsoft.com/office/drawing/2014/main" id="{B962C98D-D27D-1643-B4D4-A64979111543}"/>
              </a:ext>
            </a:extLst>
          </p:cNvPr>
          <p:cNvGrpSpPr/>
          <p:nvPr/>
        </p:nvGrpSpPr>
        <p:grpSpPr>
          <a:xfrm>
            <a:off x="7027982" y="4128220"/>
            <a:ext cx="960359" cy="459826"/>
            <a:chOff x="3128876" y="457817"/>
            <a:chExt cx="1432326" cy="459826"/>
          </a:xfrm>
        </p:grpSpPr>
        <p:sp>
          <p:nvSpPr>
            <p:cNvPr id="299" name="Rounded Rectangle 298">
              <a:extLst>
                <a:ext uri="{FF2B5EF4-FFF2-40B4-BE49-F238E27FC236}">
                  <a16:creationId xmlns="" xmlns:a16="http://schemas.microsoft.com/office/drawing/2014/main" id="{0C279289-40E0-5040-BA32-5B9616160FE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="" xmlns:a16="http://schemas.microsoft.com/office/drawing/2014/main" id="{A7C14CC9-7CB6-7649-8072-8CBF922116B8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="" xmlns:a16="http://schemas.microsoft.com/office/drawing/2014/main" id="{6A5844DE-E6C0-BB4D-9B7E-4CF779271B24}"/>
              </a:ext>
            </a:extLst>
          </p:cNvPr>
          <p:cNvGrpSpPr/>
          <p:nvPr/>
        </p:nvGrpSpPr>
        <p:grpSpPr>
          <a:xfrm>
            <a:off x="6484088" y="3265073"/>
            <a:ext cx="889706" cy="459826"/>
            <a:chOff x="3128876" y="457817"/>
            <a:chExt cx="1432326" cy="459826"/>
          </a:xfrm>
        </p:grpSpPr>
        <p:sp>
          <p:nvSpPr>
            <p:cNvPr id="302" name="Rounded Rectangle 301">
              <a:extLst>
                <a:ext uri="{FF2B5EF4-FFF2-40B4-BE49-F238E27FC236}">
                  <a16:creationId xmlns="" xmlns:a16="http://schemas.microsoft.com/office/drawing/2014/main" id="{72A6745C-527A-3346-B849-6DEC25931482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="" xmlns:a16="http://schemas.microsoft.com/office/drawing/2014/main" id="{2ECECAEC-466F-424C-8A9E-2E1366735B04}"/>
                </a:ext>
              </a:extLst>
            </p:cNvPr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="" xmlns:a16="http://schemas.microsoft.com/office/drawing/2014/main" id="{B6AF6F6C-63E0-B641-814D-98A200A1FD88}"/>
              </a:ext>
            </a:extLst>
          </p:cNvPr>
          <p:cNvGrpSpPr/>
          <p:nvPr/>
        </p:nvGrpSpPr>
        <p:grpSpPr>
          <a:xfrm>
            <a:off x="8282062" y="3276932"/>
            <a:ext cx="1032905" cy="459826"/>
            <a:chOff x="3079326" y="457817"/>
            <a:chExt cx="1540525" cy="459826"/>
          </a:xfrm>
        </p:grpSpPr>
        <p:sp>
          <p:nvSpPr>
            <p:cNvPr id="305" name="Rounded Rectangle 304">
              <a:extLst>
                <a:ext uri="{FF2B5EF4-FFF2-40B4-BE49-F238E27FC236}">
                  <a16:creationId xmlns="" xmlns:a16="http://schemas.microsoft.com/office/drawing/2014/main" id="{E293BA32-8AD1-2E4F-BF8B-655127670D8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="" xmlns:a16="http://schemas.microsoft.com/office/drawing/2014/main" id="{6AB6CD59-D22E-8349-864F-6C31B0E9C461}"/>
                </a:ext>
              </a:extLst>
            </p:cNvPr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="" xmlns:a16="http://schemas.microsoft.com/office/drawing/2014/main" id="{9CB3D047-79BA-D64C-96E0-34616543CDAB}"/>
              </a:ext>
            </a:extLst>
          </p:cNvPr>
          <p:cNvSpPr txBox="1"/>
          <p:nvPr/>
        </p:nvSpPr>
        <p:spPr>
          <a:xfrm>
            <a:off x="7504437" y="3060783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="" xmlns:a16="http://schemas.microsoft.com/office/drawing/2014/main" id="{0FE2F351-A5BF-7E4A-BD31-F4DFA935F67B}"/>
              </a:ext>
            </a:extLst>
          </p:cNvPr>
          <p:cNvSpPr txBox="1"/>
          <p:nvPr/>
        </p:nvSpPr>
        <p:spPr>
          <a:xfrm>
            <a:off x="8050958" y="3966996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309" name="Group 308">
            <a:extLst>
              <a:ext uri="{FF2B5EF4-FFF2-40B4-BE49-F238E27FC236}">
                <a16:creationId xmlns="" xmlns:a16="http://schemas.microsoft.com/office/drawing/2014/main" id="{C901DDE8-8F94-DF4E-AEA7-AB34CE631912}"/>
              </a:ext>
            </a:extLst>
          </p:cNvPr>
          <p:cNvGrpSpPr/>
          <p:nvPr/>
        </p:nvGrpSpPr>
        <p:grpSpPr>
          <a:xfrm>
            <a:off x="6237749" y="4859434"/>
            <a:ext cx="1257452" cy="286824"/>
            <a:chOff x="3128876" y="457775"/>
            <a:chExt cx="1432326" cy="459868"/>
          </a:xfrm>
        </p:grpSpPr>
        <p:sp>
          <p:nvSpPr>
            <p:cNvPr id="310" name="Rounded Rectangle 309">
              <a:extLst>
                <a:ext uri="{FF2B5EF4-FFF2-40B4-BE49-F238E27FC236}">
                  <a16:creationId xmlns="" xmlns:a16="http://schemas.microsoft.com/office/drawing/2014/main" id="{D70B5B43-83B8-D248-A4C5-56B1B99D754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="" xmlns:a16="http://schemas.microsoft.com/office/drawing/2014/main" id="{707CFE23-BA4A-304C-8158-B6005BD4628C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="" xmlns:a16="http://schemas.microsoft.com/office/drawing/2014/main" id="{225246EF-DB30-AC4C-B08B-6E7F57977112}"/>
              </a:ext>
            </a:extLst>
          </p:cNvPr>
          <p:cNvGrpSpPr/>
          <p:nvPr/>
        </p:nvGrpSpPr>
        <p:grpSpPr>
          <a:xfrm>
            <a:off x="8106981" y="4864217"/>
            <a:ext cx="1244650" cy="307410"/>
            <a:chOff x="3128876" y="457817"/>
            <a:chExt cx="1432326" cy="459826"/>
          </a:xfrm>
        </p:grpSpPr>
        <p:sp>
          <p:nvSpPr>
            <p:cNvPr id="313" name="Rounded Rectangle 312">
              <a:extLst>
                <a:ext uri="{FF2B5EF4-FFF2-40B4-BE49-F238E27FC236}">
                  <a16:creationId xmlns="" xmlns:a16="http://schemas.microsoft.com/office/drawing/2014/main" id="{85D1F457-4FAB-1547-8FDB-F99750CAEB8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="" xmlns:a16="http://schemas.microsoft.com/office/drawing/2014/main" id="{6EFCEB90-AD54-3A47-8F53-87BD63754EA5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="" xmlns:a16="http://schemas.microsoft.com/office/drawing/2014/main" id="{B03FB035-AB1A-294C-B7DD-352BD9267278}"/>
              </a:ext>
            </a:extLst>
          </p:cNvPr>
          <p:cNvSpPr txBox="1"/>
          <p:nvPr/>
        </p:nvSpPr>
        <p:spPr>
          <a:xfrm>
            <a:off x="7489738" y="4572724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="" xmlns:a16="http://schemas.microsoft.com/office/drawing/2014/main" id="{CD1F0B93-D931-0C4E-87E4-C4619ADB5AA2}"/>
              </a:ext>
            </a:extLst>
          </p:cNvPr>
          <p:cNvCxnSpPr>
            <a:endCxn id="395" idx="4"/>
          </p:cNvCxnSpPr>
          <p:nvPr/>
        </p:nvCxnSpPr>
        <p:spPr bwMode="auto">
          <a:xfrm flipV="1">
            <a:off x="6205762" y="1853931"/>
            <a:ext cx="4943" cy="38809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" name="Straight Connector 316">
            <a:extLst>
              <a:ext uri="{FF2B5EF4-FFF2-40B4-BE49-F238E27FC236}">
                <a16:creationId xmlns="" xmlns:a16="http://schemas.microsoft.com/office/drawing/2014/main" id="{DBD16687-671D-8E4F-AC2B-6CA2B1C9791D}"/>
              </a:ext>
            </a:extLst>
          </p:cNvPr>
          <p:cNvCxnSpPr>
            <a:endCxn id="399" idx="2"/>
          </p:cNvCxnSpPr>
          <p:nvPr/>
        </p:nvCxnSpPr>
        <p:spPr bwMode="auto">
          <a:xfrm flipH="1" flipV="1">
            <a:off x="7435179" y="1863901"/>
            <a:ext cx="5609" cy="30239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808080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8" name="Straight Connector 317">
            <a:extLst>
              <a:ext uri="{FF2B5EF4-FFF2-40B4-BE49-F238E27FC236}">
                <a16:creationId xmlns="" xmlns:a16="http://schemas.microsoft.com/office/drawing/2014/main" id="{AAC72143-3408-7D48-BDA7-B08476C2E2F1}"/>
              </a:ext>
            </a:extLst>
          </p:cNvPr>
          <p:cNvCxnSpPr/>
          <p:nvPr/>
        </p:nvCxnSpPr>
        <p:spPr bwMode="auto">
          <a:xfrm>
            <a:off x="5443450" y="2330470"/>
            <a:ext cx="4818331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9" name="Rounded Rectangle 318">
            <a:extLst>
              <a:ext uri="{FF2B5EF4-FFF2-40B4-BE49-F238E27FC236}">
                <a16:creationId xmlns="" xmlns:a16="http://schemas.microsoft.com/office/drawing/2014/main" id="{9FC19565-BA27-CF4F-9461-F1C46FCA8EEF}"/>
              </a:ext>
            </a:extLst>
          </p:cNvPr>
          <p:cNvSpPr/>
          <p:nvPr/>
        </p:nvSpPr>
        <p:spPr>
          <a:xfrm>
            <a:off x="5316752" y="2169835"/>
            <a:ext cx="4951677" cy="932987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="" xmlns:a16="http://schemas.microsoft.com/office/drawing/2014/main" id="{5CF34090-DC88-0F4E-91D9-F0247D2A62D6}"/>
              </a:ext>
            </a:extLst>
          </p:cNvPr>
          <p:cNvGrpSpPr/>
          <p:nvPr/>
        </p:nvGrpSpPr>
        <p:grpSpPr>
          <a:xfrm>
            <a:off x="5806146" y="2538208"/>
            <a:ext cx="1033900" cy="504412"/>
            <a:chOff x="3103238" y="432317"/>
            <a:chExt cx="1461287" cy="504412"/>
          </a:xfrm>
        </p:grpSpPr>
        <p:sp>
          <p:nvSpPr>
            <p:cNvPr id="321" name="Rounded Rectangle 320">
              <a:extLst>
                <a:ext uri="{FF2B5EF4-FFF2-40B4-BE49-F238E27FC236}">
                  <a16:creationId xmlns="" xmlns:a16="http://schemas.microsoft.com/office/drawing/2014/main" id="{70508080-4FED-294C-9D0D-78B9AED5A1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="" xmlns:a16="http://schemas.microsoft.com/office/drawing/2014/main" id="{279335A2-63A5-2348-BB92-942367EA7593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="" xmlns:a16="http://schemas.microsoft.com/office/drawing/2014/main" id="{18C6437C-95C3-4D46-A63F-C3C9819DF5E5}"/>
              </a:ext>
            </a:extLst>
          </p:cNvPr>
          <p:cNvGrpSpPr/>
          <p:nvPr/>
        </p:nvGrpSpPr>
        <p:grpSpPr>
          <a:xfrm>
            <a:off x="8773700" y="2584162"/>
            <a:ext cx="1033900" cy="459826"/>
            <a:chOff x="3103238" y="457817"/>
            <a:chExt cx="1461287" cy="459826"/>
          </a:xfrm>
        </p:grpSpPr>
        <p:sp>
          <p:nvSpPr>
            <p:cNvPr id="324" name="Rounded Rectangle 323">
              <a:extLst>
                <a:ext uri="{FF2B5EF4-FFF2-40B4-BE49-F238E27FC236}">
                  <a16:creationId xmlns="" xmlns:a16="http://schemas.microsoft.com/office/drawing/2014/main" id="{238BD2F6-10FC-6749-9824-BF523F2C8381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="" xmlns:a16="http://schemas.microsoft.com/office/drawing/2014/main" id="{2DD75364-1DD6-0C40-8C94-2D6B3B0AE27B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="" xmlns:a16="http://schemas.microsoft.com/office/drawing/2014/main" id="{B351C480-6414-DF4C-984A-5F6B5B95B110}"/>
              </a:ext>
            </a:extLst>
          </p:cNvPr>
          <p:cNvGrpSpPr/>
          <p:nvPr/>
        </p:nvGrpSpPr>
        <p:grpSpPr>
          <a:xfrm>
            <a:off x="6997773" y="2536664"/>
            <a:ext cx="1033900" cy="504412"/>
            <a:chOff x="3103238" y="432317"/>
            <a:chExt cx="1461287" cy="504412"/>
          </a:xfrm>
        </p:grpSpPr>
        <p:sp>
          <p:nvSpPr>
            <p:cNvPr id="327" name="Rounded Rectangle 326">
              <a:extLst>
                <a:ext uri="{FF2B5EF4-FFF2-40B4-BE49-F238E27FC236}">
                  <a16:creationId xmlns="" xmlns:a16="http://schemas.microsoft.com/office/drawing/2014/main" id="{F5B67F4E-4B50-0049-AB26-880C7EF3F11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rgbClr val="00CC99">
                <a:lumMod val="60000"/>
                <a:lumOff val="40000"/>
              </a:srgbClr>
            </a:solidFill>
            <a:ln w="12700">
              <a:solidFill>
                <a:srgbClr val="00CC99">
                  <a:lumMod val="20000"/>
                  <a:lumOff val="80000"/>
                </a:srgbClr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TextBox 327">
              <a:extLst>
                <a:ext uri="{FF2B5EF4-FFF2-40B4-BE49-F238E27FC236}">
                  <a16:creationId xmlns="" xmlns:a16="http://schemas.microsoft.com/office/drawing/2014/main" id="{61B5B352-7E46-F74D-8F6E-F72F87CAA4F9}"/>
                </a:ext>
              </a:extLst>
            </p:cNvPr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29" name="TextBox 328">
            <a:extLst>
              <a:ext uri="{FF2B5EF4-FFF2-40B4-BE49-F238E27FC236}">
                <a16:creationId xmlns="" xmlns:a16="http://schemas.microsoft.com/office/drawing/2014/main" id="{38B852BE-9C6C-474A-AD5F-393039D0D661}"/>
              </a:ext>
            </a:extLst>
          </p:cNvPr>
          <p:cNvSpPr txBox="1"/>
          <p:nvPr/>
        </p:nvSpPr>
        <p:spPr>
          <a:xfrm>
            <a:off x="8119735" y="2387210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="" xmlns:a16="http://schemas.microsoft.com/office/drawing/2014/main" id="{CD58AB62-EE81-684F-AAAA-1262DCBC90EF}"/>
              </a:ext>
            </a:extLst>
          </p:cNvPr>
          <p:cNvSpPr txBox="1"/>
          <p:nvPr/>
        </p:nvSpPr>
        <p:spPr>
          <a:xfrm>
            <a:off x="5547631" y="2204065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Interface, abstractions for network control apps</a:t>
            </a:r>
          </a:p>
        </p:txBody>
      </p:sp>
      <p:cxnSp>
        <p:nvCxnSpPr>
          <p:cNvPr id="331" name="Straight Connector 330">
            <a:extLst>
              <a:ext uri="{FF2B5EF4-FFF2-40B4-BE49-F238E27FC236}">
                <a16:creationId xmlns="" xmlns:a16="http://schemas.microsoft.com/office/drawing/2014/main" id="{B8830464-03B5-0F4C-9648-5F38F26A43A3}"/>
              </a:ext>
            </a:extLst>
          </p:cNvPr>
          <p:cNvCxnSpPr/>
          <p:nvPr/>
        </p:nvCxnSpPr>
        <p:spPr bwMode="auto">
          <a:xfrm>
            <a:off x="5398196" y="1998419"/>
            <a:ext cx="4753400" cy="19546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2" name="TextBox 331">
            <a:extLst>
              <a:ext uri="{FF2B5EF4-FFF2-40B4-BE49-F238E27FC236}">
                <a16:creationId xmlns="" xmlns:a16="http://schemas.microsoft.com/office/drawing/2014/main" id="{F10FE23D-E107-B445-859B-E6027DF19076}"/>
              </a:ext>
            </a:extLst>
          </p:cNvPr>
          <p:cNvSpPr txBox="1"/>
          <p:nvPr/>
        </p:nvSpPr>
        <p:spPr>
          <a:xfrm>
            <a:off x="10669092" y="3296223"/>
            <a:ext cx="178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SDN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controller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="" xmlns:a16="http://schemas.microsoft.com/office/drawing/2014/main" id="{6F122871-9C9E-8742-A165-2E8D5CBDC4DB}"/>
              </a:ext>
            </a:extLst>
          </p:cNvPr>
          <p:cNvGrpSpPr/>
          <p:nvPr/>
        </p:nvGrpSpPr>
        <p:grpSpPr>
          <a:xfrm>
            <a:off x="5939083" y="5780474"/>
            <a:ext cx="2979208" cy="973667"/>
            <a:chOff x="2592388" y="5601756"/>
            <a:chExt cx="4027487" cy="939800"/>
          </a:xfrm>
        </p:grpSpPr>
        <p:sp>
          <p:nvSpPr>
            <p:cNvPr id="334" name="Freeform 2">
              <a:extLst>
                <a:ext uri="{FF2B5EF4-FFF2-40B4-BE49-F238E27FC236}">
                  <a16:creationId xmlns="" xmlns:a16="http://schemas.microsoft.com/office/drawing/2014/main" id="{8F556373-6AC3-BC46-B91B-948F5051B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0BB78303-17DC-B343-9F0D-F9A7ED581968}"/>
                </a:ext>
              </a:extLst>
            </p:cNvPr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378BCE47-94A6-AD4D-9534-753D35D83682}"/>
                </a:ext>
              </a:extLst>
            </p:cNvPr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0966C145-EBBB-3E46-AE1C-E53119D51C33}"/>
                </a:ext>
              </a:extLst>
            </p:cNvPr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FF1259B8-9E31-BF46-A4BD-B09A7F5E0970}"/>
                </a:ext>
              </a:extLst>
            </p:cNvPr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39" name="Straight Connector 338">
              <a:extLst>
                <a:ext uri="{FF2B5EF4-FFF2-40B4-BE49-F238E27FC236}">
                  <a16:creationId xmlns="" xmlns:a16="http://schemas.microsoft.com/office/drawing/2014/main" id="{4B27F46F-B544-0340-8CCB-C19A314BCE16}"/>
                </a:ext>
              </a:extLst>
            </p:cNvPr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0" name="Straight Connector 339">
              <a:extLst>
                <a:ext uri="{FF2B5EF4-FFF2-40B4-BE49-F238E27FC236}">
                  <a16:creationId xmlns="" xmlns:a16="http://schemas.microsoft.com/office/drawing/2014/main" id="{EDF02737-E9AA-8145-A607-2A6B9F09249E}"/>
                </a:ext>
              </a:extLst>
            </p:cNvPr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6360387A-0467-6343-B8B8-64CAC24C2FC9}"/>
                </a:ext>
              </a:extLst>
            </p:cNvPr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22A8E4F5-F729-F544-B0FB-47A8F9669D90}"/>
                </a:ext>
              </a:extLst>
            </p:cNvPr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343" name="Group 347">
              <a:extLst>
                <a:ext uri="{FF2B5EF4-FFF2-40B4-BE49-F238E27FC236}">
                  <a16:creationId xmlns="" xmlns:a16="http://schemas.microsoft.com/office/drawing/2014/main" id="{CA6931F2-3933-7741-856F-589301B98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384" name="Oval 383">
                <a:extLst>
                  <a:ext uri="{FF2B5EF4-FFF2-40B4-BE49-F238E27FC236}">
                    <a16:creationId xmlns="" xmlns:a16="http://schemas.microsoft.com/office/drawing/2014/main" id="{48DB66FC-C226-214E-A3AD-816994155EA5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="" xmlns:a16="http://schemas.microsoft.com/office/drawing/2014/main" id="{6F1FB35D-4E67-0241-9D81-538E169881C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="" xmlns:a16="http://schemas.microsoft.com/office/drawing/2014/main" id="{0B0777CF-F074-354A-B449-F61D52E9C711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7" name="Freeform 386">
                <a:extLst>
                  <a:ext uri="{FF2B5EF4-FFF2-40B4-BE49-F238E27FC236}">
                    <a16:creationId xmlns="" xmlns:a16="http://schemas.microsoft.com/office/drawing/2014/main" id="{40749788-4A07-1F45-921B-FB7E7B066A72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8" name="Freeform 387">
                <a:extLst>
                  <a:ext uri="{FF2B5EF4-FFF2-40B4-BE49-F238E27FC236}">
                    <a16:creationId xmlns="" xmlns:a16="http://schemas.microsoft.com/office/drawing/2014/main" id="{4B69D8B0-A3DF-A64E-A30E-5C0D05CBABD5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9" name="Freeform 388">
                <a:extLst>
                  <a:ext uri="{FF2B5EF4-FFF2-40B4-BE49-F238E27FC236}">
                    <a16:creationId xmlns="" xmlns:a16="http://schemas.microsoft.com/office/drawing/2014/main" id="{37894BB3-6720-8B4C-8987-B8BD549D8243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0" name="Freeform 389">
                <a:extLst>
                  <a:ext uri="{FF2B5EF4-FFF2-40B4-BE49-F238E27FC236}">
                    <a16:creationId xmlns="" xmlns:a16="http://schemas.microsoft.com/office/drawing/2014/main" id="{088D6419-9EB3-664B-A8BD-39BF61462CFF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91" name="Straight Connector 390">
                <a:extLst>
                  <a:ext uri="{FF2B5EF4-FFF2-40B4-BE49-F238E27FC236}">
                    <a16:creationId xmlns="" xmlns:a16="http://schemas.microsoft.com/office/drawing/2014/main" id="{0093B11F-AF87-4346-9F4A-0300F556B11D}"/>
                  </a:ext>
                </a:extLst>
              </p:cNvPr>
              <p:cNvCxnSpPr>
                <a:endCxn id="38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92" name="Straight Connector 391">
                <a:extLst>
                  <a:ext uri="{FF2B5EF4-FFF2-40B4-BE49-F238E27FC236}">
                    <a16:creationId xmlns="" xmlns:a16="http://schemas.microsoft.com/office/drawing/2014/main" id="{80794115-B184-A04B-AD5C-ACFDEA80333C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4" name="Group 347">
              <a:extLst>
                <a:ext uri="{FF2B5EF4-FFF2-40B4-BE49-F238E27FC236}">
                  <a16:creationId xmlns="" xmlns:a16="http://schemas.microsoft.com/office/drawing/2014/main" id="{053AA106-8CA6-6647-A8AF-DC27A47964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7653AF3D-D35F-FD4C-B735-F75B497459B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="" xmlns:a16="http://schemas.microsoft.com/office/drawing/2014/main" id="{A5FF5362-BFCE-014B-8FF8-38A939FB6131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="" xmlns:a16="http://schemas.microsoft.com/office/drawing/2014/main" id="{AE891AB1-8072-4E4A-B919-4175A357BF2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8" name="Freeform 377">
                <a:extLst>
                  <a:ext uri="{FF2B5EF4-FFF2-40B4-BE49-F238E27FC236}">
                    <a16:creationId xmlns="" xmlns:a16="http://schemas.microsoft.com/office/drawing/2014/main" id="{8F02B480-0020-064C-9816-2B563E830AC3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9" name="Freeform 378">
                <a:extLst>
                  <a:ext uri="{FF2B5EF4-FFF2-40B4-BE49-F238E27FC236}">
                    <a16:creationId xmlns="" xmlns:a16="http://schemas.microsoft.com/office/drawing/2014/main" id="{2009FB24-534D-EB44-8BB9-69D3DFCDAD41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0" name="Freeform 379">
                <a:extLst>
                  <a:ext uri="{FF2B5EF4-FFF2-40B4-BE49-F238E27FC236}">
                    <a16:creationId xmlns="" xmlns:a16="http://schemas.microsoft.com/office/drawing/2014/main" id="{9F418A13-C33D-1643-A7D9-7927114050A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81" name="Freeform 380">
                <a:extLst>
                  <a:ext uri="{FF2B5EF4-FFF2-40B4-BE49-F238E27FC236}">
                    <a16:creationId xmlns="" xmlns:a16="http://schemas.microsoft.com/office/drawing/2014/main" id="{B3989D97-22F3-1542-8DA4-F63BD5051A18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2" name="Straight Connector 381">
                <a:extLst>
                  <a:ext uri="{FF2B5EF4-FFF2-40B4-BE49-F238E27FC236}">
                    <a16:creationId xmlns="" xmlns:a16="http://schemas.microsoft.com/office/drawing/2014/main" id="{3CA87B05-0DAB-F946-AAC8-B471385201F1}"/>
                  </a:ext>
                </a:extLst>
              </p:cNvPr>
              <p:cNvCxnSpPr>
                <a:endCxn id="377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A916D2A4-0DB9-D74D-8538-C35B39DCF98F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5" name="Group 347">
              <a:extLst>
                <a:ext uri="{FF2B5EF4-FFF2-40B4-BE49-F238E27FC236}">
                  <a16:creationId xmlns="" xmlns:a16="http://schemas.microsoft.com/office/drawing/2014/main" id="{8FB35C13-917B-4A4A-A204-F46152658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366" name="Oval 365">
                <a:extLst>
                  <a:ext uri="{FF2B5EF4-FFF2-40B4-BE49-F238E27FC236}">
                    <a16:creationId xmlns="" xmlns:a16="http://schemas.microsoft.com/office/drawing/2014/main" id="{C4D3AE02-4ED8-F84D-84D8-6CC7BB3D5EA7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="" xmlns:a16="http://schemas.microsoft.com/office/drawing/2014/main" id="{3D39641A-0CCF-0F4A-8403-25F548A37BB2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="" xmlns:a16="http://schemas.microsoft.com/office/drawing/2014/main" id="{E0250449-6C02-FD4F-AB7A-5573C2BCFD2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="" xmlns:a16="http://schemas.microsoft.com/office/drawing/2014/main" id="{269FA8FF-6E3D-4344-B115-9D21E37CD2EE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="" xmlns:a16="http://schemas.microsoft.com/office/drawing/2014/main" id="{45EC1E83-559B-E64C-87B3-E40B9BE6ECCA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1" name="Freeform 370">
                <a:extLst>
                  <a:ext uri="{FF2B5EF4-FFF2-40B4-BE49-F238E27FC236}">
                    <a16:creationId xmlns="" xmlns:a16="http://schemas.microsoft.com/office/drawing/2014/main" id="{11688BC8-FCED-4845-9FAC-107EE9A389C8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72" name="Freeform 371">
                <a:extLst>
                  <a:ext uri="{FF2B5EF4-FFF2-40B4-BE49-F238E27FC236}">
                    <a16:creationId xmlns="" xmlns:a16="http://schemas.microsoft.com/office/drawing/2014/main" id="{3CBE5CCC-CB5E-FD4B-8983-D6A89E8CC059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73" name="Straight Connector 372">
                <a:extLst>
                  <a:ext uri="{FF2B5EF4-FFF2-40B4-BE49-F238E27FC236}">
                    <a16:creationId xmlns="" xmlns:a16="http://schemas.microsoft.com/office/drawing/2014/main" id="{70D3FB1B-60FC-EE42-BD50-0FC40F8CE64C}"/>
                  </a:ext>
                </a:extLst>
              </p:cNvPr>
              <p:cNvCxnSpPr>
                <a:endCxn id="368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="" xmlns:a16="http://schemas.microsoft.com/office/drawing/2014/main" id="{44533DD3-DC46-F74A-9F05-7B7AF127E05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6" name="Group 347">
              <a:extLst>
                <a:ext uri="{FF2B5EF4-FFF2-40B4-BE49-F238E27FC236}">
                  <a16:creationId xmlns="" xmlns:a16="http://schemas.microsoft.com/office/drawing/2014/main" id="{866BBC8A-DA7A-BF4D-ADA1-043BFD712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357" name="Oval 356">
                <a:extLst>
                  <a:ext uri="{FF2B5EF4-FFF2-40B4-BE49-F238E27FC236}">
                    <a16:creationId xmlns="" xmlns:a16="http://schemas.microsoft.com/office/drawing/2014/main" id="{E560D67C-D07B-FB4B-AD14-57E0C043ABA3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8" name="Rectangle 357">
                <a:extLst>
                  <a:ext uri="{FF2B5EF4-FFF2-40B4-BE49-F238E27FC236}">
                    <a16:creationId xmlns="" xmlns:a16="http://schemas.microsoft.com/office/drawing/2014/main" id="{83E3175C-0E27-0D46-9EBE-0BB7FC50E72D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="" xmlns:a16="http://schemas.microsoft.com/office/drawing/2014/main" id="{7D63531B-B1B4-BD40-8A9B-CB60BE4CFFD5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="" xmlns:a16="http://schemas.microsoft.com/office/drawing/2014/main" id="{BCF2A578-96C9-E24A-9FFD-9B4B6CBEBAC6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1" name="Freeform 360">
                <a:extLst>
                  <a:ext uri="{FF2B5EF4-FFF2-40B4-BE49-F238E27FC236}">
                    <a16:creationId xmlns="" xmlns:a16="http://schemas.microsoft.com/office/drawing/2014/main" id="{A3198C2C-5107-694D-BA7D-15A1D5D9F806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2" name="Freeform 361">
                <a:extLst>
                  <a:ext uri="{FF2B5EF4-FFF2-40B4-BE49-F238E27FC236}">
                    <a16:creationId xmlns="" xmlns:a16="http://schemas.microsoft.com/office/drawing/2014/main" id="{10E1F221-C7E5-4B4B-A17A-BB3D255FA2E9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63" name="Freeform 362">
                <a:extLst>
                  <a:ext uri="{FF2B5EF4-FFF2-40B4-BE49-F238E27FC236}">
                    <a16:creationId xmlns="" xmlns:a16="http://schemas.microsoft.com/office/drawing/2014/main" id="{7AE6CC35-5E36-4F4A-ADBA-8FAD8BB3BAC6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0A44EE1A-BA03-AD4A-94FE-845895881C99}"/>
                  </a:ext>
                </a:extLst>
              </p:cNvPr>
              <p:cNvCxnSpPr>
                <a:endCxn id="359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65" name="Straight Connector 364">
                <a:extLst>
                  <a:ext uri="{FF2B5EF4-FFF2-40B4-BE49-F238E27FC236}">
                    <a16:creationId xmlns="" xmlns:a16="http://schemas.microsoft.com/office/drawing/2014/main" id="{82195786-42DD-904D-A897-7E003292A476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47" name="Group 347">
              <a:extLst>
                <a:ext uri="{FF2B5EF4-FFF2-40B4-BE49-F238E27FC236}">
                  <a16:creationId xmlns="" xmlns:a16="http://schemas.microsoft.com/office/drawing/2014/main" id="{FF036DA1-84A3-F442-B64F-08E07A13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348" name="Oval 347">
                <a:extLst>
                  <a:ext uri="{FF2B5EF4-FFF2-40B4-BE49-F238E27FC236}">
                    <a16:creationId xmlns="" xmlns:a16="http://schemas.microsoft.com/office/drawing/2014/main" id="{F1068B44-FB9D-CD44-AA1B-DDD653525B39}"/>
                  </a:ext>
                </a:extLst>
              </p:cNvPr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="" xmlns:a16="http://schemas.microsoft.com/office/drawing/2014/main" id="{94C8193D-0579-714E-A8A8-46350B76C947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="" xmlns:a16="http://schemas.microsoft.com/office/drawing/2014/main" id="{D811CDBE-BBD6-654D-978B-33DCF1AD67DC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1" name="Freeform 350">
                <a:extLst>
                  <a:ext uri="{FF2B5EF4-FFF2-40B4-BE49-F238E27FC236}">
                    <a16:creationId xmlns="" xmlns:a16="http://schemas.microsoft.com/office/drawing/2014/main" id="{26CEB383-ECE8-9144-8160-823E88728B7F}"/>
                  </a:ext>
                </a:extLst>
              </p:cNvPr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2" name="Freeform 351">
                <a:extLst>
                  <a:ext uri="{FF2B5EF4-FFF2-40B4-BE49-F238E27FC236}">
                    <a16:creationId xmlns="" xmlns:a16="http://schemas.microsoft.com/office/drawing/2014/main" id="{53A4B417-9A2E-904E-A597-2EA9919C9F8D}"/>
                  </a:ext>
                </a:extLst>
              </p:cNvPr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3" name="Freeform 352">
                <a:extLst>
                  <a:ext uri="{FF2B5EF4-FFF2-40B4-BE49-F238E27FC236}">
                    <a16:creationId xmlns="" xmlns:a16="http://schemas.microsoft.com/office/drawing/2014/main" id="{DD57B720-5F7D-504F-8573-3A28FCC16067}"/>
                  </a:ext>
                </a:extLst>
              </p:cNvPr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="" xmlns:a16="http://schemas.microsoft.com/office/drawing/2014/main" id="{AA6C51CF-2638-7845-9E9C-2485530B8934}"/>
                  </a:ext>
                </a:extLst>
              </p:cNvPr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55" name="Straight Connector 354">
                <a:extLst>
                  <a:ext uri="{FF2B5EF4-FFF2-40B4-BE49-F238E27FC236}">
                    <a16:creationId xmlns="" xmlns:a16="http://schemas.microsoft.com/office/drawing/2014/main" id="{D39CE6BF-A688-D547-B314-CB4669EEEF09}"/>
                  </a:ext>
                </a:extLst>
              </p:cNvPr>
              <p:cNvCxnSpPr>
                <a:endCxn id="350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56" name="Straight Connector 355">
                <a:extLst>
                  <a:ext uri="{FF2B5EF4-FFF2-40B4-BE49-F238E27FC236}">
                    <a16:creationId xmlns="" xmlns:a16="http://schemas.microsoft.com/office/drawing/2014/main" id="{0C46B6DE-6006-AD4F-838A-60B5C8E9300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393" name="Rectangle 392">
            <a:extLst>
              <a:ext uri="{FF2B5EF4-FFF2-40B4-BE49-F238E27FC236}">
                <a16:creationId xmlns="" xmlns:a16="http://schemas.microsoft.com/office/drawing/2014/main" id="{55267C50-DB8C-4F4C-AB99-A2AA1F869909}"/>
              </a:ext>
            </a:extLst>
          </p:cNvPr>
          <p:cNvSpPr/>
          <p:nvPr/>
        </p:nvSpPr>
        <p:spPr>
          <a:xfrm>
            <a:off x="5681983" y="5692961"/>
            <a:ext cx="5334198" cy="11330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94" name="Group 393">
            <a:extLst>
              <a:ext uri="{FF2B5EF4-FFF2-40B4-BE49-F238E27FC236}">
                <a16:creationId xmlns="" xmlns:a16="http://schemas.microsoft.com/office/drawing/2014/main" id="{6F7A3894-18C1-8A4D-8806-6A0BF48BF4AD}"/>
              </a:ext>
            </a:extLst>
          </p:cNvPr>
          <p:cNvGrpSpPr/>
          <p:nvPr/>
        </p:nvGrpSpPr>
        <p:grpSpPr>
          <a:xfrm>
            <a:off x="5698969" y="1263755"/>
            <a:ext cx="1023471" cy="590176"/>
            <a:chOff x="4721412" y="1277470"/>
            <a:chExt cx="1023471" cy="590176"/>
          </a:xfrm>
        </p:grpSpPr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D21295F4-CBC3-D74D-91E9-84EB0A8312B3}"/>
                </a:ext>
              </a:extLst>
            </p:cNvPr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6" name="TextBox 395">
              <a:extLst>
                <a:ext uri="{FF2B5EF4-FFF2-40B4-BE49-F238E27FC236}">
                  <a16:creationId xmlns="" xmlns:a16="http://schemas.microsoft.com/office/drawing/2014/main" id="{9709A8B2-452F-074F-9A07-F4CEB75B0EC1}"/>
                </a:ext>
              </a:extLst>
            </p:cNvPr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routing</a:t>
              </a: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="" xmlns:a16="http://schemas.microsoft.com/office/drawing/2014/main" id="{832BB644-26F9-EB49-B2B9-F35C18A9794E}"/>
              </a:ext>
            </a:extLst>
          </p:cNvPr>
          <p:cNvGrpSpPr/>
          <p:nvPr/>
        </p:nvGrpSpPr>
        <p:grpSpPr>
          <a:xfrm>
            <a:off x="6912665" y="1289252"/>
            <a:ext cx="1023471" cy="590176"/>
            <a:chOff x="6106459" y="1967753"/>
            <a:chExt cx="1023471" cy="590176"/>
          </a:xfrm>
        </p:grpSpPr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0FD850DE-43F1-404C-8812-C9CBCEABB43C}"/>
                </a:ext>
              </a:extLst>
            </p:cNvPr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399" name="TextBox 398">
              <a:extLst>
                <a:ext uri="{FF2B5EF4-FFF2-40B4-BE49-F238E27FC236}">
                  <a16:creationId xmlns="" xmlns:a16="http://schemas.microsoft.com/office/drawing/2014/main" id="{F822B2FB-C8DC-DC4C-9085-9658B29E1669}"/>
                </a:ext>
              </a:extLst>
            </p:cNvPr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access 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</a:t>
              </a: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="" xmlns:a16="http://schemas.microsoft.com/office/drawing/2014/main" id="{DA2CF06A-DF85-0143-ACE7-1A34A68C8B3F}"/>
              </a:ext>
            </a:extLst>
          </p:cNvPr>
          <p:cNvGrpSpPr/>
          <p:nvPr/>
        </p:nvGrpSpPr>
        <p:grpSpPr>
          <a:xfrm>
            <a:off x="8102558" y="1308175"/>
            <a:ext cx="1023471" cy="590176"/>
            <a:chOff x="6938682" y="977153"/>
            <a:chExt cx="1023471" cy="590176"/>
          </a:xfrm>
        </p:grpSpPr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4D110F55-2027-6B4C-BB63-6FA816C4CABE}"/>
                </a:ext>
              </a:extLst>
            </p:cNvPr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 w="9525" cap="flat" cmpd="sng" algn="ctr">
              <a:solidFill>
                <a:srgbClr val="008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="" xmlns:a16="http://schemas.microsoft.com/office/drawing/2014/main" id="{FD86D31D-1B63-D042-8A15-34502F51C96A}"/>
                </a:ext>
              </a:extLst>
            </p:cNvPr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load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balance</a:t>
              </a:r>
            </a:p>
          </p:txBody>
        </p:sp>
      </p:grpSp>
      <p:sp>
        <p:nvSpPr>
          <p:cNvPr id="403" name="Rectangle 402">
            <a:extLst>
              <a:ext uri="{FF2B5EF4-FFF2-40B4-BE49-F238E27FC236}">
                <a16:creationId xmlns="" xmlns:a16="http://schemas.microsoft.com/office/drawing/2014/main" id="{A5E34BB8-C23B-0F4C-98F2-59913F2820C7}"/>
              </a:ext>
            </a:extLst>
          </p:cNvPr>
          <p:cNvSpPr/>
          <p:nvPr/>
        </p:nvSpPr>
        <p:spPr>
          <a:xfrm>
            <a:off x="4711309" y="1143000"/>
            <a:ext cx="4965002" cy="783590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04" name="Freeform 403">
            <a:extLst>
              <a:ext uri="{FF2B5EF4-FFF2-40B4-BE49-F238E27FC236}">
                <a16:creationId xmlns="" xmlns:a16="http://schemas.microsoft.com/office/drawing/2014/main" id="{44A4BE97-C4AC-5C44-9AA1-75DF573B3767}"/>
              </a:ext>
            </a:extLst>
          </p:cNvPr>
          <p:cNvSpPr/>
          <p:nvPr/>
        </p:nvSpPr>
        <p:spPr bwMode="auto">
          <a:xfrm rot="10800000">
            <a:off x="10399581" y="4613819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lumMod val="95000"/>
                </a:srgbClr>
              </a:gs>
              <a:gs pos="100000">
                <a:srgbClr val="2D2DB9">
                  <a:lumMod val="20000"/>
                  <a:lumOff val="80000"/>
                </a:srgbClr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405" name="Group 950">
            <a:extLst>
              <a:ext uri="{FF2B5EF4-FFF2-40B4-BE49-F238E27FC236}">
                <a16:creationId xmlns="" xmlns:a16="http://schemas.microsoft.com/office/drawing/2014/main" id="{52617F47-C1D0-4D49-AE97-8CA391BBFFB0}"/>
              </a:ext>
            </a:extLst>
          </p:cNvPr>
          <p:cNvGrpSpPr>
            <a:grpSpLocks/>
          </p:cNvGrpSpPr>
          <p:nvPr/>
        </p:nvGrpSpPr>
        <p:grpSpPr bwMode="auto">
          <a:xfrm>
            <a:off x="10777860" y="5164173"/>
            <a:ext cx="251561" cy="564103"/>
            <a:chOff x="4140" y="429"/>
            <a:chExt cx="1425" cy="2396"/>
          </a:xfrm>
        </p:grpSpPr>
        <p:sp>
          <p:nvSpPr>
            <p:cNvPr id="406" name="Freeform 951">
              <a:extLst>
                <a:ext uri="{FF2B5EF4-FFF2-40B4-BE49-F238E27FC236}">
                  <a16:creationId xmlns="" xmlns:a16="http://schemas.microsoft.com/office/drawing/2014/main" id="{1877567D-590F-FF4B-A303-3A0911BF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Rectangle 952">
              <a:extLst>
                <a:ext uri="{FF2B5EF4-FFF2-40B4-BE49-F238E27FC236}">
                  <a16:creationId xmlns="" xmlns:a16="http://schemas.microsoft.com/office/drawing/2014/main" id="{C193F19E-C53C-CB4D-8337-28B24D678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953">
              <a:extLst>
                <a:ext uri="{FF2B5EF4-FFF2-40B4-BE49-F238E27FC236}">
                  <a16:creationId xmlns="" xmlns:a16="http://schemas.microsoft.com/office/drawing/2014/main" id="{A98C8085-6A07-3747-8DF9-BB2C3858E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954">
              <a:extLst>
                <a:ext uri="{FF2B5EF4-FFF2-40B4-BE49-F238E27FC236}">
                  <a16:creationId xmlns="" xmlns:a16="http://schemas.microsoft.com/office/drawing/2014/main" id="{584A0456-C36C-224D-95CF-99F1C285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Rectangle 955">
              <a:extLst>
                <a:ext uri="{FF2B5EF4-FFF2-40B4-BE49-F238E27FC236}">
                  <a16:creationId xmlns="" xmlns:a16="http://schemas.microsoft.com/office/drawing/2014/main" id="{34E86CA5-847C-E04D-A41A-6CBD1EDC5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1" name="Group 956">
              <a:extLst>
                <a:ext uri="{FF2B5EF4-FFF2-40B4-BE49-F238E27FC236}">
                  <a16:creationId xmlns="" xmlns:a16="http://schemas.microsoft.com/office/drawing/2014/main" id="{DBDC7094-4338-604D-B4E5-9801E831DF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6" name="AutoShape 957">
                <a:extLst>
                  <a:ext uri="{FF2B5EF4-FFF2-40B4-BE49-F238E27FC236}">
                    <a16:creationId xmlns="" xmlns:a16="http://schemas.microsoft.com/office/drawing/2014/main" id="{7D10BCA5-BA18-1F4A-A591-F166F9AF3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" name="AutoShape 958">
                <a:extLst>
                  <a:ext uri="{FF2B5EF4-FFF2-40B4-BE49-F238E27FC236}">
                    <a16:creationId xmlns="" xmlns:a16="http://schemas.microsoft.com/office/drawing/2014/main" id="{45689A41-20A9-1C4F-93E8-542BB62FA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2" name="Rectangle 959">
              <a:extLst>
                <a:ext uri="{FF2B5EF4-FFF2-40B4-BE49-F238E27FC236}">
                  <a16:creationId xmlns="" xmlns:a16="http://schemas.microsoft.com/office/drawing/2014/main" id="{853349CC-5FA4-6D44-8143-775B178D4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3" name="Group 960">
              <a:extLst>
                <a:ext uri="{FF2B5EF4-FFF2-40B4-BE49-F238E27FC236}">
                  <a16:creationId xmlns="" xmlns:a16="http://schemas.microsoft.com/office/drawing/2014/main" id="{56377391-0F55-D14D-948C-BC7E08C40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4" name="AutoShape 961">
                <a:extLst>
                  <a:ext uri="{FF2B5EF4-FFF2-40B4-BE49-F238E27FC236}">
                    <a16:creationId xmlns="" xmlns:a16="http://schemas.microsoft.com/office/drawing/2014/main" id="{4C4AFD26-70F6-A941-A9F0-04DD1A226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" name="AutoShape 962">
                <a:extLst>
                  <a:ext uri="{FF2B5EF4-FFF2-40B4-BE49-F238E27FC236}">
                    <a16:creationId xmlns="" xmlns:a16="http://schemas.microsoft.com/office/drawing/2014/main" id="{3C65D175-CAC7-8B43-988F-73D814A3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4" name="Rectangle 963">
              <a:extLst>
                <a:ext uri="{FF2B5EF4-FFF2-40B4-BE49-F238E27FC236}">
                  <a16:creationId xmlns="" xmlns:a16="http://schemas.microsoft.com/office/drawing/2014/main" id="{9A1F0DC2-3DCE-4649-A0D2-A22A6E9BA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Rectangle 964">
              <a:extLst>
                <a:ext uri="{FF2B5EF4-FFF2-40B4-BE49-F238E27FC236}">
                  <a16:creationId xmlns="" xmlns:a16="http://schemas.microsoft.com/office/drawing/2014/main" id="{FA6D6911-9874-F549-9C02-3608B7D2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6" name="Group 965">
              <a:extLst>
                <a:ext uri="{FF2B5EF4-FFF2-40B4-BE49-F238E27FC236}">
                  <a16:creationId xmlns="" xmlns:a16="http://schemas.microsoft.com/office/drawing/2014/main" id="{24CF5AC7-BF55-1348-ADA8-EB7A9C16E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" name="AutoShape 966">
                <a:extLst>
                  <a:ext uri="{FF2B5EF4-FFF2-40B4-BE49-F238E27FC236}">
                    <a16:creationId xmlns="" xmlns:a16="http://schemas.microsoft.com/office/drawing/2014/main" id="{58A87E0F-D5D2-3C41-BA13-970F26F91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" name="AutoShape 967">
                <a:extLst>
                  <a:ext uri="{FF2B5EF4-FFF2-40B4-BE49-F238E27FC236}">
                    <a16:creationId xmlns="" xmlns:a16="http://schemas.microsoft.com/office/drawing/2014/main" id="{787FF90A-D408-FE40-86E8-18D1D250E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7" name="Freeform 968">
              <a:extLst>
                <a:ext uri="{FF2B5EF4-FFF2-40B4-BE49-F238E27FC236}">
                  <a16:creationId xmlns="" xmlns:a16="http://schemas.microsoft.com/office/drawing/2014/main" id="{BED5794D-41F5-5A45-9EAD-C96FE37F8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18" name="Group 969">
              <a:extLst>
                <a:ext uri="{FF2B5EF4-FFF2-40B4-BE49-F238E27FC236}">
                  <a16:creationId xmlns="" xmlns:a16="http://schemas.microsoft.com/office/drawing/2014/main" id="{CDA75218-F78E-6247-A5D9-2F05D0CCE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" name="AutoShape 970">
                <a:extLst>
                  <a:ext uri="{FF2B5EF4-FFF2-40B4-BE49-F238E27FC236}">
                    <a16:creationId xmlns="" xmlns:a16="http://schemas.microsoft.com/office/drawing/2014/main" id="{CE06864D-BF8C-3F46-BEBA-C9D3E7C2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" name="AutoShape 971">
                <a:extLst>
                  <a:ext uri="{FF2B5EF4-FFF2-40B4-BE49-F238E27FC236}">
                    <a16:creationId xmlns="" xmlns:a16="http://schemas.microsoft.com/office/drawing/2014/main" id="{F71E2E3D-084A-6E41-BFE8-203830EBC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9" name="Rectangle 972">
              <a:extLst>
                <a:ext uri="{FF2B5EF4-FFF2-40B4-BE49-F238E27FC236}">
                  <a16:creationId xmlns="" xmlns:a16="http://schemas.microsoft.com/office/drawing/2014/main" id="{3C21695C-3CBC-214E-B575-3A414E77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973">
              <a:extLst>
                <a:ext uri="{FF2B5EF4-FFF2-40B4-BE49-F238E27FC236}">
                  <a16:creationId xmlns="" xmlns:a16="http://schemas.microsoft.com/office/drawing/2014/main" id="{3DF132D8-92AF-704D-ADED-E54AD352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974">
              <a:extLst>
                <a:ext uri="{FF2B5EF4-FFF2-40B4-BE49-F238E27FC236}">
                  <a16:creationId xmlns="" xmlns:a16="http://schemas.microsoft.com/office/drawing/2014/main" id="{285BE7D0-0CB2-594F-9222-784EA37C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Oval 975">
              <a:extLst>
                <a:ext uri="{FF2B5EF4-FFF2-40B4-BE49-F238E27FC236}">
                  <a16:creationId xmlns="" xmlns:a16="http://schemas.microsoft.com/office/drawing/2014/main" id="{376BBC3E-D29B-9A4F-A519-2571921C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976">
              <a:extLst>
                <a:ext uri="{FF2B5EF4-FFF2-40B4-BE49-F238E27FC236}">
                  <a16:creationId xmlns="" xmlns:a16="http://schemas.microsoft.com/office/drawing/2014/main" id="{8B3C1CC2-B0C4-E84C-BB19-E6C62641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AutoShape 977">
              <a:extLst>
                <a:ext uri="{FF2B5EF4-FFF2-40B4-BE49-F238E27FC236}">
                  <a16:creationId xmlns="" xmlns:a16="http://schemas.microsoft.com/office/drawing/2014/main" id="{2941789A-2ED5-AF49-91BD-F70F5B12E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AutoShape 978">
              <a:extLst>
                <a:ext uri="{FF2B5EF4-FFF2-40B4-BE49-F238E27FC236}">
                  <a16:creationId xmlns="" xmlns:a16="http://schemas.microsoft.com/office/drawing/2014/main" id="{B1327524-6037-444C-B79A-1892DCAAD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Oval 979">
              <a:extLst>
                <a:ext uri="{FF2B5EF4-FFF2-40B4-BE49-F238E27FC236}">
                  <a16:creationId xmlns="" xmlns:a16="http://schemas.microsoft.com/office/drawing/2014/main" id="{95FF13D4-DE0B-9945-BC13-4A84638A9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Oval 980">
              <a:extLst>
                <a:ext uri="{FF2B5EF4-FFF2-40B4-BE49-F238E27FC236}">
                  <a16:creationId xmlns="" xmlns:a16="http://schemas.microsoft.com/office/drawing/2014/main" id="{54E49FD3-0578-3040-8398-37DFF03F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Oval 981">
              <a:extLst>
                <a:ext uri="{FF2B5EF4-FFF2-40B4-BE49-F238E27FC236}">
                  <a16:creationId xmlns="" xmlns:a16="http://schemas.microsoft.com/office/drawing/2014/main" id="{0A8BB100-B111-0847-A2AA-E6107BA58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Rectangle 982">
              <a:extLst>
                <a:ext uri="{FF2B5EF4-FFF2-40B4-BE49-F238E27FC236}">
                  <a16:creationId xmlns="" xmlns:a16="http://schemas.microsoft.com/office/drawing/2014/main" id="{D514F7EC-0F45-4744-BA7B-7CC3DE0E7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8" name="TextBox 437">
            <a:extLst>
              <a:ext uri="{FF2B5EF4-FFF2-40B4-BE49-F238E27FC236}">
                <a16:creationId xmlns="" xmlns:a16="http://schemas.microsoft.com/office/drawing/2014/main" id="{680C9B80-3207-1745-AC49-44A2EC7C04CE}"/>
              </a:ext>
            </a:extLst>
          </p:cNvPr>
          <p:cNvSpPr txBox="1"/>
          <p:nvPr/>
        </p:nvSpPr>
        <p:spPr>
          <a:xfrm>
            <a:off x="89280" y="4882220"/>
            <a:ext cx="474813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communication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: communicate between SDN controller and controlled switches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="" xmlns:a16="http://schemas.microsoft.com/office/drawing/2014/main" id="{F5135EA7-4D97-574F-9DD5-FBB4B7FF77AA}"/>
              </a:ext>
            </a:extLst>
          </p:cNvPr>
          <p:cNvSpPr txBox="1"/>
          <p:nvPr/>
        </p:nvSpPr>
        <p:spPr>
          <a:xfrm>
            <a:off x="89280" y="3142373"/>
            <a:ext cx="517718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network-wide state management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Keeps state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of networks links, switches, services: a </a:t>
            </a: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distributed </a:t>
            </a:r>
            <a:r>
              <a:rPr lang="en-US" sz="2400" i="1" dirty="0" smtClean="0">
                <a:solidFill>
                  <a:srgbClr val="000099"/>
                </a:solidFill>
                <a:ea typeface="ＭＳ Ｐゴシック" charset="0"/>
              </a:rPr>
              <a:t>database. Its final goal is the definition of routing tables for the controlled switches.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solidFill>
                <a:srgbClr val="000099"/>
              </a:solidFill>
              <a:ea typeface="ＭＳ Ｐゴシック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="" xmlns:a16="http://schemas.microsoft.com/office/drawing/2014/main" id="{DBC448FE-87C5-8449-B9FC-78D9333E9024}"/>
              </a:ext>
            </a:extLst>
          </p:cNvPr>
          <p:cNvSpPr txBox="1"/>
          <p:nvPr/>
        </p:nvSpPr>
        <p:spPr>
          <a:xfrm>
            <a:off x="293077" y="2313456"/>
            <a:ext cx="45443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</a:rPr>
              <a:t>interface layer to network control apps: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abstractions API</a:t>
            </a:r>
            <a:endParaRPr lang="en-US" sz="2400" i="1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536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/>
      <p:bldP spid="439" grpId="0"/>
      <p:bldP spid="4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OpenFlow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47" name="Content Placeholder 3">
            <a:extLst>
              <a:ext uri="{FF2B5EF4-FFF2-40B4-BE49-F238E27FC236}">
                <a16:creationId xmlns="" xmlns:a16="http://schemas.microsoft.com/office/drawing/2014/main" id="{A2095929-467E-784A-A05A-6CE113CF3D5B}"/>
              </a:ext>
            </a:extLst>
          </p:cNvPr>
          <p:cNvSpPr txBox="1">
            <a:spLocks/>
          </p:cNvSpPr>
          <p:nvPr/>
        </p:nvSpPr>
        <p:spPr bwMode="auto">
          <a:xfrm>
            <a:off x="863251" y="1363220"/>
            <a:ext cx="608869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operates between controller, switch</a:t>
            </a:r>
          </a:p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TCP used to exchange messages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optional encryption</a:t>
            </a:r>
          </a:p>
          <a:p>
            <a:pPr marR="0" lvl="0" indent="-2809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three classes of  OpenFlow messages: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controller-to-switch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asynchronous (switch to controller)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t>symmetric (misc.)</a:t>
            </a:r>
          </a:p>
          <a:p>
            <a:pPr marL="347663" indent="-285750">
              <a:lnSpc>
                <a:spcPct val="100000"/>
              </a:lnSpc>
              <a:buSzTx/>
              <a:buFont typeface="Wingdings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</a:rPr>
              <a:t>distinct from OpenFlow API</a:t>
            </a:r>
          </a:p>
          <a:p>
            <a:pPr marL="744538" lvl="1" indent="-2825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API used to specify  generalized forwarding actions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BF49B015-168B-FE46-A826-60399DD149DA}"/>
              </a:ext>
            </a:extLst>
          </p:cNvPr>
          <p:cNvGrpSpPr/>
          <p:nvPr/>
        </p:nvGrpSpPr>
        <p:grpSpPr>
          <a:xfrm>
            <a:off x="7839227" y="1446146"/>
            <a:ext cx="3616623" cy="3732173"/>
            <a:chOff x="7686822" y="1446146"/>
            <a:chExt cx="3616623" cy="3732173"/>
          </a:xfrm>
        </p:grpSpPr>
        <p:grpSp>
          <p:nvGrpSpPr>
            <p:cNvPr id="129" name="Group 950">
              <a:extLst>
                <a:ext uri="{FF2B5EF4-FFF2-40B4-BE49-F238E27FC236}">
                  <a16:creationId xmlns="" xmlns:a16="http://schemas.microsoft.com/office/drawing/2014/main" id="{4EAEDFFF-3D36-3C46-916B-C2D3D9CB0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174" name="Freeform 951">
                <a:extLst>
                  <a:ext uri="{FF2B5EF4-FFF2-40B4-BE49-F238E27FC236}">
                    <a16:creationId xmlns="" xmlns:a16="http://schemas.microsoft.com/office/drawing/2014/main" id="{E50181C5-B5C7-D144-8F88-D9495C027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Rectangle 952">
                <a:extLst>
                  <a:ext uri="{FF2B5EF4-FFF2-40B4-BE49-F238E27FC236}">
                    <a16:creationId xmlns="" xmlns:a16="http://schemas.microsoft.com/office/drawing/2014/main" id="{6D544F60-D94E-BF42-A834-2624BAF7E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Freeform 953">
                <a:extLst>
                  <a:ext uri="{FF2B5EF4-FFF2-40B4-BE49-F238E27FC236}">
                    <a16:creationId xmlns="" xmlns:a16="http://schemas.microsoft.com/office/drawing/2014/main" id="{6365F75B-01F3-BC49-8C0D-968B42419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Freeform 954">
                <a:extLst>
                  <a:ext uri="{FF2B5EF4-FFF2-40B4-BE49-F238E27FC236}">
                    <a16:creationId xmlns="" xmlns:a16="http://schemas.microsoft.com/office/drawing/2014/main" id="{AD10B147-8033-E449-A9CC-C6DA33E2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Rectangle 955">
                <a:extLst>
                  <a:ext uri="{FF2B5EF4-FFF2-40B4-BE49-F238E27FC236}">
                    <a16:creationId xmlns="" xmlns:a16="http://schemas.microsoft.com/office/drawing/2014/main" id="{CC48B4AE-5026-594F-8FAE-41F6043B7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79" name="Group 956">
                <a:extLst>
                  <a:ext uri="{FF2B5EF4-FFF2-40B4-BE49-F238E27FC236}">
                    <a16:creationId xmlns="" xmlns:a16="http://schemas.microsoft.com/office/drawing/2014/main" id="{D2E1673F-B93C-1148-8E72-90A5B78006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4" name="AutoShape 957">
                  <a:extLst>
                    <a:ext uri="{FF2B5EF4-FFF2-40B4-BE49-F238E27FC236}">
                      <a16:creationId xmlns="" xmlns:a16="http://schemas.microsoft.com/office/drawing/2014/main" id="{D8FC1F4B-C0C9-784D-A739-318F038F0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5" name="AutoShape 958">
                  <a:extLst>
                    <a:ext uri="{FF2B5EF4-FFF2-40B4-BE49-F238E27FC236}">
                      <a16:creationId xmlns="" xmlns:a16="http://schemas.microsoft.com/office/drawing/2014/main" id="{65BAD390-C86E-AA4A-983B-F2D1ADC47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0" name="Rectangle 959">
                <a:extLst>
                  <a:ext uri="{FF2B5EF4-FFF2-40B4-BE49-F238E27FC236}">
                    <a16:creationId xmlns="" xmlns:a16="http://schemas.microsoft.com/office/drawing/2014/main" id="{8B5742DE-8AB6-FF46-B2CB-15394CEA9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1" name="Group 960">
                <a:extLst>
                  <a:ext uri="{FF2B5EF4-FFF2-40B4-BE49-F238E27FC236}">
                    <a16:creationId xmlns="" xmlns:a16="http://schemas.microsoft.com/office/drawing/2014/main" id="{CB198750-F812-314C-B037-7CB761A82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2" name="AutoShape 961">
                  <a:extLst>
                    <a:ext uri="{FF2B5EF4-FFF2-40B4-BE49-F238E27FC236}">
                      <a16:creationId xmlns="" xmlns:a16="http://schemas.microsoft.com/office/drawing/2014/main" id="{9A3CDB15-9708-D54E-AE51-5DCBE2143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AutoShape 962">
                  <a:extLst>
                    <a:ext uri="{FF2B5EF4-FFF2-40B4-BE49-F238E27FC236}">
                      <a16:creationId xmlns="" xmlns:a16="http://schemas.microsoft.com/office/drawing/2014/main" id="{1B614F73-328E-9B46-8372-C05FD228D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2" name="Rectangle 963">
                <a:extLst>
                  <a:ext uri="{FF2B5EF4-FFF2-40B4-BE49-F238E27FC236}">
                    <a16:creationId xmlns="" xmlns:a16="http://schemas.microsoft.com/office/drawing/2014/main" id="{C7864970-6BAA-E749-8CC8-880FD6528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Rectangle 964">
                <a:extLst>
                  <a:ext uri="{FF2B5EF4-FFF2-40B4-BE49-F238E27FC236}">
                    <a16:creationId xmlns="" xmlns:a16="http://schemas.microsoft.com/office/drawing/2014/main" id="{C314F0FD-DD34-D049-9E08-214DAC6B2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4" name="Group 965">
                <a:extLst>
                  <a:ext uri="{FF2B5EF4-FFF2-40B4-BE49-F238E27FC236}">
                    <a16:creationId xmlns="" xmlns:a16="http://schemas.microsoft.com/office/drawing/2014/main" id="{57C2B453-F0FA-3047-A392-73DDDAC42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0" name="AutoShape 966">
                  <a:extLst>
                    <a:ext uri="{FF2B5EF4-FFF2-40B4-BE49-F238E27FC236}">
                      <a16:creationId xmlns="" xmlns:a16="http://schemas.microsoft.com/office/drawing/2014/main" id="{C3F05126-FC6A-734C-AD6D-6E1253A92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AutoShape 967">
                  <a:extLst>
                    <a:ext uri="{FF2B5EF4-FFF2-40B4-BE49-F238E27FC236}">
                      <a16:creationId xmlns="" xmlns:a16="http://schemas.microsoft.com/office/drawing/2014/main" id="{B3C3A5F4-977D-F84A-80F3-B37CF27DE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5" name="Freeform 968">
                <a:extLst>
                  <a:ext uri="{FF2B5EF4-FFF2-40B4-BE49-F238E27FC236}">
                    <a16:creationId xmlns="" xmlns:a16="http://schemas.microsoft.com/office/drawing/2014/main" id="{43A2C07E-B17C-F445-8DBC-DDABEBD29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86" name="Group 969">
                <a:extLst>
                  <a:ext uri="{FF2B5EF4-FFF2-40B4-BE49-F238E27FC236}">
                    <a16:creationId xmlns="" xmlns:a16="http://schemas.microsoft.com/office/drawing/2014/main" id="{25DE9E61-3604-6F41-9F89-0E868DFA90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8" name="AutoShape 970">
                  <a:extLst>
                    <a:ext uri="{FF2B5EF4-FFF2-40B4-BE49-F238E27FC236}">
                      <a16:creationId xmlns="" xmlns:a16="http://schemas.microsoft.com/office/drawing/2014/main" id="{A3413F55-A30D-AC41-9350-CF1AD0C40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AutoShape 971">
                  <a:extLst>
                    <a:ext uri="{FF2B5EF4-FFF2-40B4-BE49-F238E27FC236}">
                      <a16:creationId xmlns="" xmlns:a16="http://schemas.microsoft.com/office/drawing/2014/main" id="{B28D2635-07A0-7D49-B7EE-CBF050FB6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87" name="Rectangle 972">
                <a:extLst>
                  <a:ext uri="{FF2B5EF4-FFF2-40B4-BE49-F238E27FC236}">
                    <a16:creationId xmlns="" xmlns:a16="http://schemas.microsoft.com/office/drawing/2014/main" id="{10DF400F-0ACE-DB49-842A-73AB186E8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8" name="Freeform 973">
                <a:extLst>
                  <a:ext uri="{FF2B5EF4-FFF2-40B4-BE49-F238E27FC236}">
                    <a16:creationId xmlns="" xmlns:a16="http://schemas.microsoft.com/office/drawing/2014/main" id="{5EC94EAA-0027-F54D-9ED6-6198AA07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Freeform 974">
                <a:extLst>
                  <a:ext uri="{FF2B5EF4-FFF2-40B4-BE49-F238E27FC236}">
                    <a16:creationId xmlns="" xmlns:a16="http://schemas.microsoft.com/office/drawing/2014/main" id="{003F7FD5-07C0-FB4E-8CB0-734592819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0" name="Oval 975">
                <a:extLst>
                  <a:ext uri="{FF2B5EF4-FFF2-40B4-BE49-F238E27FC236}">
                    <a16:creationId xmlns="" xmlns:a16="http://schemas.microsoft.com/office/drawing/2014/main" id="{1B9B91C9-7D7A-D340-B15B-E033A6AFE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1" name="Freeform 976">
                <a:extLst>
                  <a:ext uri="{FF2B5EF4-FFF2-40B4-BE49-F238E27FC236}">
                    <a16:creationId xmlns="" xmlns:a16="http://schemas.microsoft.com/office/drawing/2014/main" id="{987C363B-CD17-8347-A056-CAD2A8B0C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AutoShape 977">
                <a:extLst>
                  <a:ext uri="{FF2B5EF4-FFF2-40B4-BE49-F238E27FC236}">
                    <a16:creationId xmlns="" xmlns:a16="http://schemas.microsoft.com/office/drawing/2014/main" id="{28BE7A7C-DB8F-3241-9B21-709E16D76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3" name="AutoShape 978">
                <a:extLst>
                  <a:ext uri="{FF2B5EF4-FFF2-40B4-BE49-F238E27FC236}">
                    <a16:creationId xmlns="" xmlns:a16="http://schemas.microsoft.com/office/drawing/2014/main" id="{D496DCB1-EFB0-FD44-9DBE-23B1B1A1D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Oval 979">
                <a:extLst>
                  <a:ext uri="{FF2B5EF4-FFF2-40B4-BE49-F238E27FC236}">
                    <a16:creationId xmlns="" xmlns:a16="http://schemas.microsoft.com/office/drawing/2014/main" id="{0F4C12C7-2098-0740-868B-6A9FC2AD8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Oval 980">
                <a:extLst>
                  <a:ext uri="{FF2B5EF4-FFF2-40B4-BE49-F238E27FC236}">
                    <a16:creationId xmlns="" xmlns:a16="http://schemas.microsoft.com/office/drawing/2014/main" id="{80492F51-F7D5-D743-A620-557FFF4FF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Oval 981">
                <a:extLst>
                  <a:ext uri="{FF2B5EF4-FFF2-40B4-BE49-F238E27FC236}">
                    <a16:creationId xmlns="" xmlns:a16="http://schemas.microsoft.com/office/drawing/2014/main" id="{6979A032-F4F5-384B-8E44-130565B7C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Rectangle 982">
                <a:extLst>
                  <a:ext uri="{FF2B5EF4-FFF2-40B4-BE49-F238E27FC236}">
                    <a16:creationId xmlns="" xmlns:a16="http://schemas.microsoft.com/office/drawing/2014/main" id="{46FB30CB-D1BF-2C4E-B9AE-7B4A293A0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30" name="Picture 4">
              <a:extLst>
                <a:ext uri="{FF2B5EF4-FFF2-40B4-BE49-F238E27FC236}">
                  <a16:creationId xmlns="" xmlns:a16="http://schemas.microsoft.com/office/drawing/2014/main" id="{1881A099-3B50-ED48-93A5-C6CAB9F18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D1F5F539-0080-624A-B682-A35FA596187E}"/>
                </a:ext>
              </a:extLst>
            </p:cNvPr>
            <p:cNvSpPr txBox="1"/>
            <p:nvPr/>
          </p:nvSpPr>
          <p:spPr>
            <a:xfrm>
              <a:off x="7757772" y="1446146"/>
              <a:ext cx="3222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32" name="Freeform 3">
              <a:extLst>
                <a:ext uri="{FF2B5EF4-FFF2-40B4-BE49-F238E27FC236}">
                  <a16:creationId xmlns="" xmlns:a16="http://schemas.microsoft.com/office/drawing/2014/main" id="{B6C19C6C-8BE5-EF4F-B46F-A4BCBA07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1631D570-361B-0A4F-97D0-9A6BC12FB245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3CFA908F-632E-CA4F-8984-0B2DE97C4A0F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32FBFAA0-0EE3-BB43-9152-4969B38C1A49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94E0B832-3FC5-574B-9F1E-BD22C743D1D6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7861FF87-C6D9-EB4C-B9B8-43772439ACFF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A353D82E-8FA0-F74A-85EB-A42A69F92293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="" xmlns:a16="http://schemas.microsoft.com/office/drawing/2014/main" id="{295CCF8A-262B-154E-ACD3-3D59F4E8955D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8A4983CB-966A-E34A-9835-7569FFD43B7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="" xmlns:a16="http://schemas.microsoft.com/office/drawing/2014/main" id="{F3D8239B-E01B-8D4C-8B1A-79D3EE3F0132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70" name="Freeform 169">
                  <a:extLst>
                    <a:ext uri="{FF2B5EF4-FFF2-40B4-BE49-F238E27FC236}">
                      <a16:creationId xmlns="" xmlns:a16="http://schemas.microsoft.com/office/drawing/2014/main" id="{FF83420E-44BC-194B-9ED3-FE9DB736B0ED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170">
                  <a:extLst>
                    <a:ext uri="{FF2B5EF4-FFF2-40B4-BE49-F238E27FC236}">
                      <a16:creationId xmlns="" xmlns:a16="http://schemas.microsoft.com/office/drawing/2014/main" id="{0039DC68-C120-8442-8133-04DCB0276763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171">
                  <a:extLst>
                    <a:ext uri="{FF2B5EF4-FFF2-40B4-BE49-F238E27FC236}">
                      <a16:creationId xmlns="" xmlns:a16="http://schemas.microsoft.com/office/drawing/2014/main" id="{86B0594D-D566-464E-84AD-60F69E34FE1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72">
                  <a:extLst>
                    <a:ext uri="{FF2B5EF4-FFF2-40B4-BE49-F238E27FC236}">
                      <a16:creationId xmlns="" xmlns:a16="http://schemas.microsoft.com/office/drawing/2014/main" id="{96535EE5-5F15-9B47-9FA3-5462D1D6FF4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9" name="Group 138">
              <a:extLst>
                <a:ext uri="{FF2B5EF4-FFF2-40B4-BE49-F238E27FC236}">
                  <a16:creationId xmlns="" xmlns:a16="http://schemas.microsoft.com/office/drawing/2014/main" id="{D1794D50-2655-4143-ACDC-7B9CFFD28EFB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160" name="Freeform 159">
                <a:extLst>
                  <a:ext uri="{FF2B5EF4-FFF2-40B4-BE49-F238E27FC236}">
                    <a16:creationId xmlns="" xmlns:a16="http://schemas.microsoft.com/office/drawing/2014/main" id="{58FB7B2A-678F-9040-8CE2-202A5D74D9F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="" xmlns:a16="http://schemas.microsoft.com/office/drawing/2014/main" id="{50925578-96EF-A045-933D-24AC50637F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62" name="Group 161">
                <a:extLst>
                  <a:ext uri="{FF2B5EF4-FFF2-40B4-BE49-F238E27FC236}">
                    <a16:creationId xmlns="" xmlns:a16="http://schemas.microsoft.com/office/drawing/2014/main" id="{5ACC5AD1-9C97-D644-ACEC-58FCE6231EF7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3" name="Freeform 162">
                  <a:extLst>
                    <a:ext uri="{FF2B5EF4-FFF2-40B4-BE49-F238E27FC236}">
                      <a16:creationId xmlns="" xmlns:a16="http://schemas.microsoft.com/office/drawing/2014/main" id="{06F669DD-6374-054C-96DB-43D4F0CF15B5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63">
                  <a:extLst>
                    <a:ext uri="{FF2B5EF4-FFF2-40B4-BE49-F238E27FC236}">
                      <a16:creationId xmlns="" xmlns:a16="http://schemas.microsoft.com/office/drawing/2014/main" id="{5D9C6DF2-C338-9544-B84B-DB02CBE1E8B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64">
                  <a:extLst>
                    <a:ext uri="{FF2B5EF4-FFF2-40B4-BE49-F238E27FC236}">
                      <a16:creationId xmlns="" xmlns:a16="http://schemas.microsoft.com/office/drawing/2014/main" id="{FCCD833C-4225-454C-A629-302312E6CED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165">
                  <a:extLst>
                    <a:ext uri="{FF2B5EF4-FFF2-40B4-BE49-F238E27FC236}">
                      <a16:creationId xmlns="" xmlns:a16="http://schemas.microsoft.com/office/drawing/2014/main" id="{2DE50C89-24A0-8B4D-92C5-C55DFA736F10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0" name="Group 139">
              <a:extLst>
                <a:ext uri="{FF2B5EF4-FFF2-40B4-BE49-F238E27FC236}">
                  <a16:creationId xmlns="" xmlns:a16="http://schemas.microsoft.com/office/drawing/2014/main" id="{3B48D140-AAB4-3A4F-B8B8-518AF7CF2C69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153" name="Freeform 152">
                <a:extLst>
                  <a:ext uri="{FF2B5EF4-FFF2-40B4-BE49-F238E27FC236}">
                    <a16:creationId xmlns="" xmlns:a16="http://schemas.microsoft.com/office/drawing/2014/main" id="{FE57807F-1447-D44F-B404-966015075C73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43982EE3-3449-C044-BD0D-7EC81F99F66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="" xmlns:a16="http://schemas.microsoft.com/office/drawing/2014/main" id="{F97DEDA5-BA9C-A943-A3C1-4F4B817EB4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56" name="Freeform 155">
                  <a:extLst>
                    <a:ext uri="{FF2B5EF4-FFF2-40B4-BE49-F238E27FC236}">
                      <a16:creationId xmlns="" xmlns:a16="http://schemas.microsoft.com/office/drawing/2014/main" id="{61EADF13-F44B-2B43-AE78-D55E11142727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156">
                  <a:extLst>
                    <a:ext uri="{FF2B5EF4-FFF2-40B4-BE49-F238E27FC236}">
                      <a16:creationId xmlns="" xmlns:a16="http://schemas.microsoft.com/office/drawing/2014/main" id="{2E5C14A0-91A6-AA42-839B-AD29DA604A21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157">
                  <a:extLst>
                    <a:ext uri="{FF2B5EF4-FFF2-40B4-BE49-F238E27FC236}">
                      <a16:creationId xmlns="" xmlns:a16="http://schemas.microsoft.com/office/drawing/2014/main" id="{F1AF5CF0-5119-584D-81B5-A48CA73C5E1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Freeform 158">
                  <a:extLst>
                    <a:ext uri="{FF2B5EF4-FFF2-40B4-BE49-F238E27FC236}">
                      <a16:creationId xmlns="" xmlns:a16="http://schemas.microsoft.com/office/drawing/2014/main" id="{D38DA429-3201-3D46-B754-F37B6FE97457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5021D291-26C6-AF49-86BA-158481992C2F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46" name="Freeform 145">
                <a:extLst>
                  <a:ext uri="{FF2B5EF4-FFF2-40B4-BE49-F238E27FC236}">
                    <a16:creationId xmlns="" xmlns:a16="http://schemas.microsoft.com/office/drawing/2014/main" id="{E5938199-49B6-0D4A-B490-7D3711D704B0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="" xmlns:a16="http://schemas.microsoft.com/office/drawing/2014/main" id="{21D43069-C751-2543-86B4-57B2E71B3BF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="" xmlns:a16="http://schemas.microsoft.com/office/drawing/2014/main" id="{89012458-7BC8-5F41-B066-C6EEBE26670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9" name="Freeform 148">
                  <a:extLst>
                    <a:ext uri="{FF2B5EF4-FFF2-40B4-BE49-F238E27FC236}">
                      <a16:creationId xmlns="" xmlns:a16="http://schemas.microsoft.com/office/drawing/2014/main" id="{C8E0D58E-F804-C844-8DA3-3B4F45236E2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="" xmlns:a16="http://schemas.microsoft.com/office/drawing/2014/main" id="{B4B68733-8B68-FC45-B05B-1D541028D8F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>
                  <a:extLst>
                    <a:ext uri="{FF2B5EF4-FFF2-40B4-BE49-F238E27FC236}">
                      <a16:creationId xmlns="" xmlns:a16="http://schemas.microsoft.com/office/drawing/2014/main" id="{8592BC0A-4A10-094F-A09B-B3161A165614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>
                  <a:extLst>
                    <a:ext uri="{FF2B5EF4-FFF2-40B4-BE49-F238E27FC236}">
                      <a16:creationId xmlns="" xmlns:a16="http://schemas.microsoft.com/office/drawing/2014/main" id="{91BE8D3E-3653-6444-98C3-CB3C3D3F6ABA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2" name="Up-Down Arrow 141">
              <a:extLst>
                <a:ext uri="{FF2B5EF4-FFF2-40B4-BE49-F238E27FC236}">
                  <a16:creationId xmlns="" xmlns:a16="http://schemas.microsoft.com/office/drawing/2014/main" id="{7FF81446-291C-C947-8585-019F3F6E8813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Up-Down Arrow 142">
              <a:extLst>
                <a:ext uri="{FF2B5EF4-FFF2-40B4-BE49-F238E27FC236}">
                  <a16:creationId xmlns="" xmlns:a16="http://schemas.microsoft.com/office/drawing/2014/main" id="{B95589CC-8F98-4C4F-8BA3-9B58BDC84044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Up-Down Arrow 143">
              <a:extLst>
                <a:ext uri="{FF2B5EF4-FFF2-40B4-BE49-F238E27FC236}">
                  <a16:creationId xmlns="" xmlns:a16="http://schemas.microsoft.com/office/drawing/2014/main" id="{BE98B4E9-6553-B246-8910-F619C6ED59AE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Up-Down Arrow 144">
              <a:extLst>
                <a:ext uri="{FF2B5EF4-FFF2-40B4-BE49-F238E27FC236}">
                  <a16:creationId xmlns="" xmlns:a16="http://schemas.microsoft.com/office/drawing/2014/main" id="{A1AEE8AC-6840-3746-9F54-9B18D3E5C055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226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OpenFlow: </a:t>
            </a:r>
            <a:r>
              <a:rPr lang="en-US" dirty="0"/>
              <a:t>controller-to-switch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610955-4D70-5844-AF3C-17FCA079A4DB}"/>
              </a:ext>
            </a:extLst>
          </p:cNvPr>
          <p:cNvSpPr/>
          <p:nvPr/>
        </p:nvSpPr>
        <p:spPr>
          <a:xfrm>
            <a:off x="918575" y="1523276"/>
            <a:ext cx="60584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Key controller-to-switch messages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features: </a:t>
            </a:r>
            <a:r>
              <a:rPr lang="en-US" sz="2800" dirty="0"/>
              <a:t>controller queries switch features, switch replies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configure: </a:t>
            </a:r>
            <a:r>
              <a:rPr lang="en-US" sz="2800" dirty="0"/>
              <a:t>controller queries/sets switch configuration parameters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modify-state: </a:t>
            </a:r>
            <a:r>
              <a:rPr lang="en-US" sz="2800" dirty="0"/>
              <a:t>add, delete, modify flow entries in the OpenFlow tables</a:t>
            </a:r>
          </a:p>
          <a:p>
            <a:pPr marL="342900" indent="-280988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packet-out: </a:t>
            </a:r>
            <a:r>
              <a:rPr lang="en-US" sz="2800" dirty="0"/>
              <a:t>controller can send this packet out of specific switch port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0113BED9-58BA-0E4C-982E-AE0EDD7B0E96}"/>
              </a:ext>
            </a:extLst>
          </p:cNvPr>
          <p:cNvGrpSpPr/>
          <p:nvPr/>
        </p:nvGrpSpPr>
        <p:grpSpPr>
          <a:xfrm>
            <a:off x="7839227" y="1446146"/>
            <a:ext cx="3616623" cy="3732173"/>
            <a:chOff x="7686822" y="1446146"/>
            <a:chExt cx="3616623" cy="3732173"/>
          </a:xfrm>
        </p:grpSpPr>
        <p:grpSp>
          <p:nvGrpSpPr>
            <p:cNvPr id="179" name="Group 950">
              <a:extLst>
                <a:ext uri="{FF2B5EF4-FFF2-40B4-BE49-F238E27FC236}">
                  <a16:creationId xmlns="" xmlns:a16="http://schemas.microsoft.com/office/drawing/2014/main" id="{C87BE356-E809-EF48-A80D-4A417DAFE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224" name="Freeform 951">
                <a:extLst>
                  <a:ext uri="{FF2B5EF4-FFF2-40B4-BE49-F238E27FC236}">
                    <a16:creationId xmlns="" xmlns:a16="http://schemas.microsoft.com/office/drawing/2014/main" id="{8B755082-0279-7A40-9C72-674AB2F7D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" name="Rectangle 952">
                <a:extLst>
                  <a:ext uri="{FF2B5EF4-FFF2-40B4-BE49-F238E27FC236}">
                    <a16:creationId xmlns="" xmlns:a16="http://schemas.microsoft.com/office/drawing/2014/main" id="{06E02BA7-5429-0541-8F8D-A4483DC7B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Freeform 953">
                <a:extLst>
                  <a:ext uri="{FF2B5EF4-FFF2-40B4-BE49-F238E27FC236}">
                    <a16:creationId xmlns="" xmlns:a16="http://schemas.microsoft.com/office/drawing/2014/main" id="{B5F45512-74FD-D844-85E9-BD3B03BAC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Freeform 954">
                <a:extLst>
                  <a:ext uri="{FF2B5EF4-FFF2-40B4-BE49-F238E27FC236}">
                    <a16:creationId xmlns="" xmlns:a16="http://schemas.microsoft.com/office/drawing/2014/main" id="{D8C02203-D9C6-F34B-AC03-3C858C080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955">
                <a:extLst>
                  <a:ext uri="{FF2B5EF4-FFF2-40B4-BE49-F238E27FC236}">
                    <a16:creationId xmlns="" xmlns:a16="http://schemas.microsoft.com/office/drawing/2014/main" id="{6F5DF8ED-356A-1F48-89F6-988C453DD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29" name="Group 956">
                <a:extLst>
                  <a:ext uri="{FF2B5EF4-FFF2-40B4-BE49-F238E27FC236}">
                    <a16:creationId xmlns="" xmlns:a16="http://schemas.microsoft.com/office/drawing/2014/main" id="{5692F48A-AD68-9C40-A365-9BA851913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4" name="AutoShape 957">
                  <a:extLst>
                    <a:ext uri="{FF2B5EF4-FFF2-40B4-BE49-F238E27FC236}">
                      <a16:creationId xmlns="" xmlns:a16="http://schemas.microsoft.com/office/drawing/2014/main" id="{02BFDCD0-FDDC-2947-BDE5-8CD4058533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AutoShape 958">
                  <a:extLst>
                    <a:ext uri="{FF2B5EF4-FFF2-40B4-BE49-F238E27FC236}">
                      <a16:creationId xmlns="" xmlns:a16="http://schemas.microsoft.com/office/drawing/2014/main" id="{5B2B27AD-5761-7540-842C-82291E43B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0" name="Rectangle 959">
                <a:extLst>
                  <a:ext uri="{FF2B5EF4-FFF2-40B4-BE49-F238E27FC236}">
                    <a16:creationId xmlns="" xmlns:a16="http://schemas.microsoft.com/office/drawing/2014/main" id="{76391211-601A-8C4A-A897-DFF32EBD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1" name="Group 960">
                <a:extLst>
                  <a:ext uri="{FF2B5EF4-FFF2-40B4-BE49-F238E27FC236}">
                    <a16:creationId xmlns="" xmlns:a16="http://schemas.microsoft.com/office/drawing/2014/main" id="{4A898D0A-BA19-C241-A002-318AA4A734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2" name="AutoShape 961">
                  <a:extLst>
                    <a:ext uri="{FF2B5EF4-FFF2-40B4-BE49-F238E27FC236}">
                      <a16:creationId xmlns="" xmlns:a16="http://schemas.microsoft.com/office/drawing/2014/main" id="{DEC50F88-815B-C24E-A746-BF72E29A4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AutoShape 962">
                  <a:extLst>
                    <a:ext uri="{FF2B5EF4-FFF2-40B4-BE49-F238E27FC236}">
                      <a16:creationId xmlns="" xmlns:a16="http://schemas.microsoft.com/office/drawing/2014/main" id="{5671BDCF-839B-8F47-8971-DA91198A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2" name="Rectangle 963">
                <a:extLst>
                  <a:ext uri="{FF2B5EF4-FFF2-40B4-BE49-F238E27FC236}">
                    <a16:creationId xmlns="" xmlns:a16="http://schemas.microsoft.com/office/drawing/2014/main" id="{B5952670-8B35-7A47-8424-CACDB8CA4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964">
                <a:extLst>
                  <a:ext uri="{FF2B5EF4-FFF2-40B4-BE49-F238E27FC236}">
                    <a16:creationId xmlns="" xmlns:a16="http://schemas.microsoft.com/office/drawing/2014/main" id="{4422A870-3BD1-D34E-8CDA-00C00B708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4" name="Group 965">
                <a:extLst>
                  <a:ext uri="{FF2B5EF4-FFF2-40B4-BE49-F238E27FC236}">
                    <a16:creationId xmlns="" xmlns:a16="http://schemas.microsoft.com/office/drawing/2014/main" id="{7BD4432F-75CD-5A4E-8DAB-BC0C43677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0" name="AutoShape 966">
                  <a:extLst>
                    <a:ext uri="{FF2B5EF4-FFF2-40B4-BE49-F238E27FC236}">
                      <a16:creationId xmlns="" xmlns:a16="http://schemas.microsoft.com/office/drawing/2014/main" id="{C4C30E79-C938-2042-9CE7-B4778F899E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AutoShape 967">
                  <a:extLst>
                    <a:ext uri="{FF2B5EF4-FFF2-40B4-BE49-F238E27FC236}">
                      <a16:creationId xmlns="" xmlns:a16="http://schemas.microsoft.com/office/drawing/2014/main" id="{DC3F7F0B-6562-E448-8B3E-D4FEFDCED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5" name="Freeform 968">
                <a:extLst>
                  <a:ext uri="{FF2B5EF4-FFF2-40B4-BE49-F238E27FC236}">
                    <a16:creationId xmlns="" xmlns:a16="http://schemas.microsoft.com/office/drawing/2014/main" id="{E28409B3-F332-2440-A29A-38392FADE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6" name="Group 969">
                <a:extLst>
                  <a:ext uri="{FF2B5EF4-FFF2-40B4-BE49-F238E27FC236}">
                    <a16:creationId xmlns="" xmlns:a16="http://schemas.microsoft.com/office/drawing/2014/main" id="{1FF28CE3-79C0-BE4F-853E-9C567B0F5A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8" name="AutoShape 970">
                  <a:extLst>
                    <a:ext uri="{FF2B5EF4-FFF2-40B4-BE49-F238E27FC236}">
                      <a16:creationId xmlns="" xmlns:a16="http://schemas.microsoft.com/office/drawing/2014/main" id="{3AAB8674-EC1E-BE4D-8DB2-C08A9FA50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AutoShape 971">
                  <a:extLst>
                    <a:ext uri="{FF2B5EF4-FFF2-40B4-BE49-F238E27FC236}">
                      <a16:creationId xmlns="" xmlns:a16="http://schemas.microsoft.com/office/drawing/2014/main" id="{A28B1EC1-8CC0-1744-813E-EA7223658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7" name="Rectangle 972">
                <a:extLst>
                  <a:ext uri="{FF2B5EF4-FFF2-40B4-BE49-F238E27FC236}">
                    <a16:creationId xmlns="" xmlns:a16="http://schemas.microsoft.com/office/drawing/2014/main" id="{08FF9A56-98A2-4547-99BE-094F811AB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8" name="Freeform 973">
                <a:extLst>
                  <a:ext uri="{FF2B5EF4-FFF2-40B4-BE49-F238E27FC236}">
                    <a16:creationId xmlns="" xmlns:a16="http://schemas.microsoft.com/office/drawing/2014/main" id="{7E8CEB32-B8AA-CB4E-85C5-D96A7437C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9" name="Freeform 974">
                <a:extLst>
                  <a:ext uri="{FF2B5EF4-FFF2-40B4-BE49-F238E27FC236}">
                    <a16:creationId xmlns="" xmlns:a16="http://schemas.microsoft.com/office/drawing/2014/main" id="{63DD5A39-8435-7A4D-BE8A-4626DB36C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val 975">
                <a:extLst>
                  <a:ext uri="{FF2B5EF4-FFF2-40B4-BE49-F238E27FC236}">
                    <a16:creationId xmlns="" xmlns:a16="http://schemas.microsoft.com/office/drawing/2014/main" id="{2F96D7D3-E797-7D4A-930E-A888E52C6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Freeform 976">
                <a:extLst>
                  <a:ext uri="{FF2B5EF4-FFF2-40B4-BE49-F238E27FC236}">
                    <a16:creationId xmlns="" xmlns:a16="http://schemas.microsoft.com/office/drawing/2014/main" id="{0AC0D9D6-FAB0-2149-AB34-1A7502AFD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AutoShape 977">
                <a:extLst>
                  <a:ext uri="{FF2B5EF4-FFF2-40B4-BE49-F238E27FC236}">
                    <a16:creationId xmlns="" xmlns:a16="http://schemas.microsoft.com/office/drawing/2014/main" id="{2BB3F677-6C0A-9244-B2D3-C6578659C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AutoShape 978">
                <a:extLst>
                  <a:ext uri="{FF2B5EF4-FFF2-40B4-BE49-F238E27FC236}">
                    <a16:creationId xmlns="" xmlns:a16="http://schemas.microsoft.com/office/drawing/2014/main" id="{9B575564-0643-C840-BEC1-EA0A8749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val 979">
                <a:extLst>
                  <a:ext uri="{FF2B5EF4-FFF2-40B4-BE49-F238E27FC236}">
                    <a16:creationId xmlns="" xmlns:a16="http://schemas.microsoft.com/office/drawing/2014/main" id="{42DAB0D6-0E47-E246-A457-039BA6634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val 980">
                <a:extLst>
                  <a:ext uri="{FF2B5EF4-FFF2-40B4-BE49-F238E27FC236}">
                    <a16:creationId xmlns="" xmlns:a16="http://schemas.microsoft.com/office/drawing/2014/main" id="{26D69774-403D-214E-BF62-A85CBE651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val 981">
                <a:extLst>
                  <a:ext uri="{FF2B5EF4-FFF2-40B4-BE49-F238E27FC236}">
                    <a16:creationId xmlns="" xmlns:a16="http://schemas.microsoft.com/office/drawing/2014/main" id="{26DC7522-3EF5-7241-AF1E-E415C56DD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Rectangle 982">
                <a:extLst>
                  <a:ext uri="{FF2B5EF4-FFF2-40B4-BE49-F238E27FC236}">
                    <a16:creationId xmlns="" xmlns:a16="http://schemas.microsoft.com/office/drawing/2014/main" id="{8DEF73AD-782C-4544-88F5-4A758E660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80" name="Picture 4">
              <a:extLst>
                <a:ext uri="{FF2B5EF4-FFF2-40B4-BE49-F238E27FC236}">
                  <a16:creationId xmlns="" xmlns:a16="http://schemas.microsoft.com/office/drawing/2014/main" id="{C1C7DF53-B6EC-4E47-9C75-9D5334D96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9B6AB8F7-2F1B-B247-9F4F-49854BA9BB07}"/>
                </a:ext>
              </a:extLst>
            </p:cNvPr>
            <p:cNvSpPr txBox="1"/>
            <p:nvPr/>
          </p:nvSpPr>
          <p:spPr>
            <a:xfrm>
              <a:off x="7757772" y="1446146"/>
              <a:ext cx="3222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82" name="Freeform 3">
              <a:extLst>
                <a:ext uri="{FF2B5EF4-FFF2-40B4-BE49-F238E27FC236}">
                  <a16:creationId xmlns="" xmlns:a16="http://schemas.microsoft.com/office/drawing/2014/main" id="{C2351F8B-C157-A844-9FBF-33F526E5C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4F9DD47E-E6C7-254B-9D7A-8386B96CFBA3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63CDEDC8-E645-5647-87E8-71F346110444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3C4CA3CC-7C14-9C43-9C88-18B3AC78DF59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88CC3EBD-E425-184C-894C-EAB5273767D9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FEF48E80-646F-7F47-A7F6-ED0682948DB1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88" name="Group 187">
              <a:extLst>
                <a:ext uri="{FF2B5EF4-FFF2-40B4-BE49-F238E27FC236}">
                  <a16:creationId xmlns="" xmlns:a16="http://schemas.microsoft.com/office/drawing/2014/main" id="{0C804D6D-5E6C-524E-BD9D-63A040FEC0E8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="" xmlns:a16="http://schemas.microsoft.com/office/drawing/2014/main" id="{1AEAF277-EC15-C74A-A897-429ECC402C31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2A985C30-AA68-A449-AE2D-96537804B421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="" xmlns:a16="http://schemas.microsoft.com/office/drawing/2014/main" id="{24F1D6E1-F974-6F44-8BEC-75356C5B094E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0" name="Freeform 219">
                  <a:extLst>
                    <a:ext uri="{FF2B5EF4-FFF2-40B4-BE49-F238E27FC236}">
                      <a16:creationId xmlns="" xmlns:a16="http://schemas.microsoft.com/office/drawing/2014/main" id="{D2D2DF33-027B-624E-9924-24F57D13560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="" xmlns:a16="http://schemas.microsoft.com/office/drawing/2014/main" id="{FD076409-B5DE-A74C-BF70-A33601526BB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="" xmlns:a16="http://schemas.microsoft.com/office/drawing/2014/main" id="{E72E3A76-24C6-EC4C-8E11-1C51A153027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="" xmlns:a16="http://schemas.microsoft.com/office/drawing/2014/main" id="{49634892-5A40-3442-A58E-C4B4759475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B6461273-4C3C-0849-8B76-2FDBB4CC2A8B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="" xmlns:a16="http://schemas.microsoft.com/office/drawing/2014/main" id="{0B58449A-7556-5A49-A023-3F0D33B630A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8186502C-C7FD-5E47-ACE6-24FC52D26CA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="" xmlns:a16="http://schemas.microsoft.com/office/drawing/2014/main" id="{826D19B7-26A5-6F41-8DE5-1C7D29CC3B5D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="" xmlns:a16="http://schemas.microsoft.com/office/drawing/2014/main" id="{8AFF7ABF-7E52-BA4F-B603-86430FC57D6F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="" xmlns:a16="http://schemas.microsoft.com/office/drawing/2014/main" id="{990D02A4-17F1-4148-A484-7A3E4098F2B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="" xmlns:a16="http://schemas.microsoft.com/office/drawing/2014/main" id="{C9431E55-EC7D-724C-BFA7-F051A9194A8C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="" xmlns:a16="http://schemas.microsoft.com/office/drawing/2014/main" id="{AE2A32CC-B405-C94F-84DA-694071AE6CF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A76B67DA-7126-4047-8481-D05777A4AF59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="" xmlns:a16="http://schemas.microsoft.com/office/drawing/2014/main" id="{0E61F05A-5C6C-BA45-A2A0-3E2645B8EE69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0FA1DFC2-AB5D-C54C-9442-B2A75748131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="" xmlns:a16="http://schemas.microsoft.com/office/drawing/2014/main" id="{90A54D4C-3F79-C743-9C80-084991D41200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="" xmlns:a16="http://schemas.microsoft.com/office/drawing/2014/main" id="{1E26A4E5-AF3D-4947-B66A-F398E4D69CB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="" xmlns:a16="http://schemas.microsoft.com/office/drawing/2014/main" id="{108468E8-5985-1D44-89B2-DDB119754CD6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="" xmlns:a16="http://schemas.microsoft.com/office/drawing/2014/main" id="{6EE1E107-11AB-F041-8F7D-A8495BAABDD8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="" xmlns:a16="http://schemas.microsoft.com/office/drawing/2014/main" id="{78CC0B5F-254D-0F46-A315-DC344F1CAB1B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1B1C1707-4E61-344B-83ED-C9AB38B851B6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="" xmlns:a16="http://schemas.microsoft.com/office/drawing/2014/main" id="{8FE70426-9A03-474A-BFF9-2E4D882C6CBF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8BF428C1-730C-E94C-B289-CC31047CC392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138A4A7A-09DC-8A49-8467-DF8F2FD046F4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99" name="Freeform 198">
                  <a:extLst>
                    <a:ext uri="{FF2B5EF4-FFF2-40B4-BE49-F238E27FC236}">
                      <a16:creationId xmlns="" xmlns:a16="http://schemas.microsoft.com/office/drawing/2014/main" id="{7EBACC77-0606-D34F-BFE6-DF15F0FDF53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="" xmlns:a16="http://schemas.microsoft.com/office/drawing/2014/main" id="{1DEC1B92-3C4E-444D-8F87-8E4953BA090E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="" xmlns:a16="http://schemas.microsoft.com/office/drawing/2014/main" id="{C2399E85-9E76-C24E-AAB4-E6CD2D0D44E0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="" xmlns:a16="http://schemas.microsoft.com/office/drawing/2014/main" id="{0E184E1F-EE40-B843-B55F-8DB9C1387453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" name="Up-Down Arrow 191">
              <a:extLst>
                <a:ext uri="{FF2B5EF4-FFF2-40B4-BE49-F238E27FC236}">
                  <a16:creationId xmlns="" xmlns:a16="http://schemas.microsoft.com/office/drawing/2014/main" id="{9CE87CD0-C188-3E4C-B71D-8AE494AD257B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Up-Down Arrow 192">
              <a:extLst>
                <a:ext uri="{FF2B5EF4-FFF2-40B4-BE49-F238E27FC236}">
                  <a16:creationId xmlns="" xmlns:a16="http://schemas.microsoft.com/office/drawing/2014/main" id="{F49C411D-1F42-6D46-925C-79C8590CCA79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Up-Down Arrow 193">
              <a:extLst>
                <a:ext uri="{FF2B5EF4-FFF2-40B4-BE49-F238E27FC236}">
                  <a16:creationId xmlns="" xmlns:a16="http://schemas.microsoft.com/office/drawing/2014/main" id="{7B4919E6-79AD-8A4F-B81F-ABA9415D1A52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Up-Down Arrow 194">
              <a:extLst>
                <a:ext uri="{FF2B5EF4-FFF2-40B4-BE49-F238E27FC236}">
                  <a16:creationId xmlns="" xmlns:a16="http://schemas.microsoft.com/office/drawing/2014/main" id="{7FC3545F-3992-AC46-9AF7-CA1EA8A14152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4149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515600" cy="894622"/>
          </a:xfrm>
        </p:spPr>
        <p:txBody>
          <a:bodyPr>
            <a:normAutofit/>
          </a:bodyPr>
          <a:lstStyle/>
          <a:p>
            <a:r>
              <a:rPr lang="en-US" sz="5400" dirty="0"/>
              <a:t>OpenFlow: </a:t>
            </a:r>
            <a:r>
              <a:rPr lang="en-US" sz="4800" dirty="0"/>
              <a:t>switch-to-controller messages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D610955-4D70-5844-AF3C-17FCA079A4DB}"/>
              </a:ext>
            </a:extLst>
          </p:cNvPr>
          <p:cNvSpPr/>
          <p:nvPr/>
        </p:nvSpPr>
        <p:spPr>
          <a:xfrm>
            <a:off x="805841" y="1385490"/>
            <a:ext cx="64467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90"/>
                </a:solidFill>
              </a:rPr>
              <a:t>Key switch-to-controller messages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packet-in: </a:t>
            </a:r>
            <a:r>
              <a:rPr lang="en-US" sz="2800" dirty="0"/>
              <a:t>transfer packet (and its control) to controller.  See packet-out message from controller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flow-removed: </a:t>
            </a:r>
            <a:r>
              <a:rPr lang="en-US" sz="2800" dirty="0"/>
              <a:t>flow table entry deleted at switch</a:t>
            </a:r>
          </a:p>
          <a:p>
            <a:pPr marL="347663" indent="-285750">
              <a:buClr>
                <a:srgbClr val="0000A8"/>
              </a:buClr>
              <a:buFont typeface="Wingdings" pitchFamily="2" charset="2"/>
              <a:buChar char="§"/>
            </a:pPr>
            <a:r>
              <a:rPr lang="en-US" sz="2800" i="1" dirty="0">
                <a:solidFill>
                  <a:srgbClr val="CC0000"/>
                </a:solidFill>
              </a:rPr>
              <a:t>port status: </a:t>
            </a:r>
            <a:r>
              <a:rPr lang="en-US" sz="2800" dirty="0"/>
              <a:t>inform controller of a change on a port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8E958E-D892-2844-99B6-42522891E40E}"/>
              </a:ext>
            </a:extLst>
          </p:cNvPr>
          <p:cNvSpPr txBox="1"/>
          <p:nvPr/>
        </p:nvSpPr>
        <p:spPr>
          <a:xfrm>
            <a:off x="977029" y="5497334"/>
            <a:ext cx="10421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Fortunately, network operators don’t “program” switches by creating/sending OpenFlow messages directly.  Instead use higher-level abstraction at controller</a:t>
            </a:r>
          </a:p>
          <a:p>
            <a:endParaRPr lang="en-US" dirty="0"/>
          </a:p>
        </p:txBody>
      </p:sp>
      <p:grpSp>
        <p:nvGrpSpPr>
          <p:cNvPr id="178" name="Group 177">
            <a:extLst>
              <a:ext uri="{FF2B5EF4-FFF2-40B4-BE49-F238E27FC236}">
                <a16:creationId xmlns="" xmlns:a16="http://schemas.microsoft.com/office/drawing/2014/main" id="{05C1E192-3943-264E-808F-6249874B1A90}"/>
              </a:ext>
            </a:extLst>
          </p:cNvPr>
          <p:cNvGrpSpPr/>
          <p:nvPr/>
        </p:nvGrpSpPr>
        <p:grpSpPr>
          <a:xfrm>
            <a:off x="7839227" y="1446146"/>
            <a:ext cx="3616623" cy="3732173"/>
            <a:chOff x="7686822" y="1446146"/>
            <a:chExt cx="3616623" cy="3732173"/>
          </a:xfrm>
        </p:grpSpPr>
        <p:grpSp>
          <p:nvGrpSpPr>
            <p:cNvPr id="179" name="Group 950">
              <a:extLst>
                <a:ext uri="{FF2B5EF4-FFF2-40B4-BE49-F238E27FC236}">
                  <a16:creationId xmlns="" xmlns:a16="http://schemas.microsoft.com/office/drawing/2014/main" id="{ED88F4A4-5370-FC45-B097-B21D7F69D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490" y="2119745"/>
              <a:ext cx="440889" cy="845230"/>
              <a:chOff x="4140" y="429"/>
              <a:chExt cx="1425" cy="2396"/>
            </a:xfrm>
          </p:grpSpPr>
          <p:sp>
            <p:nvSpPr>
              <p:cNvPr id="224" name="Freeform 951">
                <a:extLst>
                  <a:ext uri="{FF2B5EF4-FFF2-40B4-BE49-F238E27FC236}">
                    <a16:creationId xmlns="" xmlns:a16="http://schemas.microsoft.com/office/drawing/2014/main" id="{8D022F74-05A3-F946-90D6-8934EA188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" name="Rectangle 952">
                <a:extLst>
                  <a:ext uri="{FF2B5EF4-FFF2-40B4-BE49-F238E27FC236}">
                    <a16:creationId xmlns="" xmlns:a16="http://schemas.microsoft.com/office/drawing/2014/main" id="{6494FE2D-440B-9E49-AA10-826B0BF67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Freeform 953">
                <a:extLst>
                  <a:ext uri="{FF2B5EF4-FFF2-40B4-BE49-F238E27FC236}">
                    <a16:creationId xmlns="" xmlns:a16="http://schemas.microsoft.com/office/drawing/2014/main" id="{84F74045-C7A2-DC4D-9204-B67518C2E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7" name="Freeform 954">
                <a:extLst>
                  <a:ext uri="{FF2B5EF4-FFF2-40B4-BE49-F238E27FC236}">
                    <a16:creationId xmlns="" xmlns:a16="http://schemas.microsoft.com/office/drawing/2014/main" id="{CDADCCE7-7390-5449-B3A0-3CB4987A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8" name="Rectangle 955">
                <a:extLst>
                  <a:ext uri="{FF2B5EF4-FFF2-40B4-BE49-F238E27FC236}">
                    <a16:creationId xmlns="" xmlns:a16="http://schemas.microsoft.com/office/drawing/2014/main" id="{03799953-C230-BF4C-B1AF-FCDEDB55B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29" name="Group 956">
                <a:extLst>
                  <a:ext uri="{FF2B5EF4-FFF2-40B4-BE49-F238E27FC236}">
                    <a16:creationId xmlns="" xmlns:a16="http://schemas.microsoft.com/office/drawing/2014/main" id="{BF026E67-31D1-1044-9990-DBE10FF35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4" name="AutoShape 957">
                  <a:extLst>
                    <a:ext uri="{FF2B5EF4-FFF2-40B4-BE49-F238E27FC236}">
                      <a16:creationId xmlns="" xmlns:a16="http://schemas.microsoft.com/office/drawing/2014/main" id="{D10904F7-5809-B44A-AA68-E56B9AF410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AutoShape 958">
                  <a:extLst>
                    <a:ext uri="{FF2B5EF4-FFF2-40B4-BE49-F238E27FC236}">
                      <a16:creationId xmlns="" xmlns:a16="http://schemas.microsoft.com/office/drawing/2014/main" id="{478D1C0E-669A-8A4C-9FD6-DF7DE2B55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0" name="Rectangle 959">
                <a:extLst>
                  <a:ext uri="{FF2B5EF4-FFF2-40B4-BE49-F238E27FC236}">
                    <a16:creationId xmlns="" xmlns:a16="http://schemas.microsoft.com/office/drawing/2014/main" id="{ECCCA03F-6C83-4847-8B32-FD635E3CB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1" name="Group 960">
                <a:extLst>
                  <a:ext uri="{FF2B5EF4-FFF2-40B4-BE49-F238E27FC236}">
                    <a16:creationId xmlns="" xmlns:a16="http://schemas.microsoft.com/office/drawing/2014/main" id="{0804097F-BA94-F74B-A0B7-2F9289D75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2" name="AutoShape 961">
                  <a:extLst>
                    <a:ext uri="{FF2B5EF4-FFF2-40B4-BE49-F238E27FC236}">
                      <a16:creationId xmlns="" xmlns:a16="http://schemas.microsoft.com/office/drawing/2014/main" id="{D0EAF987-F31A-CD44-9881-D65869619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AutoShape 962">
                  <a:extLst>
                    <a:ext uri="{FF2B5EF4-FFF2-40B4-BE49-F238E27FC236}">
                      <a16:creationId xmlns="" xmlns:a16="http://schemas.microsoft.com/office/drawing/2014/main" id="{60EC5489-D035-9B4B-A4F5-96DDBFD05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2" name="Rectangle 963">
                <a:extLst>
                  <a:ext uri="{FF2B5EF4-FFF2-40B4-BE49-F238E27FC236}">
                    <a16:creationId xmlns="" xmlns:a16="http://schemas.microsoft.com/office/drawing/2014/main" id="{916372AD-6FE4-0C47-88A5-A7F42E6F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964">
                <a:extLst>
                  <a:ext uri="{FF2B5EF4-FFF2-40B4-BE49-F238E27FC236}">
                    <a16:creationId xmlns="" xmlns:a16="http://schemas.microsoft.com/office/drawing/2014/main" id="{C683EB98-4D0D-9C46-9199-45671D623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4" name="Group 965">
                <a:extLst>
                  <a:ext uri="{FF2B5EF4-FFF2-40B4-BE49-F238E27FC236}">
                    <a16:creationId xmlns="" xmlns:a16="http://schemas.microsoft.com/office/drawing/2014/main" id="{CF0C4A90-DBEC-954E-8086-480578A797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0" name="AutoShape 966">
                  <a:extLst>
                    <a:ext uri="{FF2B5EF4-FFF2-40B4-BE49-F238E27FC236}">
                      <a16:creationId xmlns="" xmlns:a16="http://schemas.microsoft.com/office/drawing/2014/main" id="{0F93C577-0D34-C543-977D-0F60E9400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AutoShape 967">
                  <a:extLst>
                    <a:ext uri="{FF2B5EF4-FFF2-40B4-BE49-F238E27FC236}">
                      <a16:creationId xmlns="" xmlns:a16="http://schemas.microsoft.com/office/drawing/2014/main" id="{F6998813-5124-CA4D-A29E-CED92C678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5" name="Freeform 968">
                <a:extLst>
                  <a:ext uri="{FF2B5EF4-FFF2-40B4-BE49-F238E27FC236}">
                    <a16:creationId xmlns="" xmlns:a16="http://schemas.microsoft.com/office/drawing/2014/main" id="{3340235E-8B73-BB4A-9B6A-15B105386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36" name="Group 969">
                <a:extLst>
                  <a:ext uri="{FF2B5EF4-FFF2-40B4-BE49-F238E27FC236}">
                    <a16:creationId xmlns="" xmlns:a16="http://schemas.microsoft.com/office/drawing/2014/main" id="{0E42419B-D2AA-0846-8F75-77A9FA9E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8" name="AutoShape 970">
                  <a:extLst>
                    <a:ext uri="{FF2B5EF4-FFF2-40B4-BE49-F238E27FC236}">
                      <a16:creationId xmlns="" xmlns:a16="http://schemas.microsoft.com/office/drawing/2014/main" id="{DB7D3A5D-962D-CB4C-B5A6-5E12BB47F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AutoShape 971">
                  <a:extLst>
                    <a:ext uri="{FF2B5EF4-FFF2-40B4-BE49-F238E27FC236}">
                      <a16:creationId xmlns="" xmlns:a16="http://schemas.microsoft.com/office/drawing/2014/main" id="{FCCD4FE2-901D-8A49-91C6-E78A34078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7" name="Rectangle 972">
                <a:extLst>
                  <a:ext uri="{FF2B5EF4-FFF2-40B4-BE49-F238E27FC236}">
                    <a16:creationId xmlns="" xmlns:a16="http://schemas.microsoft.com/office/drawing/2014/main" id="{4BF8D1A2-C396-EF44-9A08-CC785959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8" name="Freeform 973">
                <a:extLst>
                  <a:ext uri="{FF2B5EF4-FFF2-40B4-BE49-F238E27FC236}">
                    <a16:creationId xmlns="" xmlns:a16="http://schemas.microsoft.com/office/drawing/2014/main" id="{65A953F5-2FD0-5248-A466-4C952B239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9" name="Freeform 974">
                <a:extLst>
                  <a:ext uri="{FF2B5EF4-FFF2-40B4-BE49-F238E27FC236}">
                    <a16:creationId xmlns="" xmlns:a16="http://schemas.microsoft.com/office/drawing/2014/main" id="{5B291DF5-93D6-2D4F-B5FE-FF4C935D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0" name="Oval 975">
                <a:extLst>
                  <a:ext uri="{FF2B5EF4-FFF2-40B4-BE49-F238E27FC236}">
                    <a16:creationId xmlns="" xmlns:a16="http://schemas.microsoft.com/office/drawing/2014/main" id="{F97A395F-5F78-0544-9F2A-B54ED781E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1" name="Freeform 976">
                <a:extLst>
                  <a:ext uri="{FF2B5EF4-FFF2-40B4-BE49-F238E27FC236}">
                    <a16:creationId xmlns="" xmlns:a16="http://schemas.microsoft.com/office/drawing/2014/main" id="{31A267CC-4663-FA49-AE86-BC76EBFDF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AutoShape 977">
                <a:extLst>
                  <a:ext uri="{FF2B5EF4-FFF2-40B4-BE49-F238E27FC236}">
                    <a16:creationId xmlns="" xmlns:a16="http://schemas.microsoft.com/office/drawing/2014/main" id="{35462EBA-8A38-2B46-9524-E22DB06B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3" name="AutoShape 978">
                <a:extLst>
                  <a:ext uri="{FF2B5EF4-FFF2-40B4-BE49-F238E27FC236}">
                    <a16:creationId xmlns="" xmlns:a16="http://schemas.microsoft.com/office/drawing/2014/main" id="{AE34B956-F883-AF4E-B0B2-D6B6F7FB7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4" name="Oval 979">
                <a:extLst>
                  <a:ext uri="{FF2B5EF4-FFF2-40B4-BE49-F238E27FC236}">
                    <a16:creationId xmlns="" xmlns:a16="http://schemas.microsoft.com/office/drawing/2014/main" id="{9961BA94-561E-1E45-A972-55B4657D7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Oval 980">
                <a:extLst>
                  <a:ext uri="{FF2B5EF4-FFF2-40B4-BE49-F238E27FC236}">
                    <a16:creationId xmlns="" xmlns:a16="http://schemas.microsoft.com/office/drawing/2014/main" id="{211B158E-F0A5-DC41-A61F-CF9975C6C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" name="Oval 981">
                <a:extLst>
                  <a:ext uri="{FF2B5EF4-FFF2-40B4-BE49-F238E27FC236}">
                    <a16:creationId xmlns="" xmlns:a16="http://schemas.microsoft.com/office/drawing/2014/main" id="{1FA20AE6-7C51-CE49-AFEA-25559B77B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7" name="Rectangle 982">
                <a:extLst>
                  <a:ext uri="{FF2B5EF4-FFF2-40B4-BE49-F238E27FC236}">
                    <a16:creationId xmlns="" xmlns:a16="http://schemas.microsoft.com/office/drawing/2014/main" id="{F3093C32-3005-3F4D-8D5F-537AD20A0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80" name="Picture 4">
              <a:extLst>
                <a:ext uri="{FF2B5EF4-FFF2-40B4-BE49-F238E27FC236}">
                  <a16:creationId xmlns="" xmlns:a16="http://schemas.microsoft.com/office/drawing/2014/main" id="{64F6B4D6-D900-BA4F-A6AC-21C186EF1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361" y="2246085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97A37A37-AE4E-3340-AC58-0D411013A587}"/>
                </a:ext>
              </a:extLst>
            </p:cNvPr>
            <p:cNvSpPr txBox="1"/>
            <p:nvPr/>
          </p:nvSpPr>
          <p:spPr>
            <a:xfrm>
              <a:off x="7757772" y="1446146"/>
              <a:ext cx="3222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A8"/>
                  </a:solidFill>
                  <a:effectLst/>
                  <a:uLnTx/>
                  <a:uFillTx/>
                  <a:ea typeface="ＭＳ Ｐゴシック" charset="0"/>
                </a:rPr>
                <a:t>OpenFlow Controller</a:t>
              </a:r>
            </a:p>
          </p:txBody>
        </p:sp>
        <p:sp>
          <p:nvSpPr>
            <p:cNvPr id="182" name="Freeform 3">
              <a:extLst>
                <a:ext uri="{FF2B5EF4-FFF2-40B4-BE49-F238E27FC236}">
                  <a16:creationId xmlns="" xmlns:a16="http://schemas.microsoft.com/office/drawing/2014/main" id="{54FD3CCF-B127-EE47-AD35-99BFCEDA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822" y="3573747"/>
              <a:ext cx="3616623" cy="160457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  <a:gd name="connsiteX0" fmla="*/ 0 w 9831"/>
                <a:gd name="connsiteY0" fmla="*/ 4265 h 9728"/>
                <a:gd name="connsiteX1" fmla="*/ 973 w 9831"/>
                <a:gd name="connsiteY1" fmla="*/ 2114 h 9728"/>
                <a:gd name="connsiteX2" fmla="*/ 2351 w 9831"/>
                <a:gd name="connsiteY2" fmla="*/ 84 h 9728"/>
                <a:gd name="connsiteX3" fmla="*/ 6893 w 9831"/>
                <a:gd name="connsiteY3" fmla="*/ 624 h 9728"/>
                <a:gd name="connsiteX4" fmla="*/ 8909 w 9831"/>
                <a:gd name="connsiteY4" fmla="*/ 2780 h 9728"/>
                <a:gd name="connsiteX5" fmla="*/ 9773 w 9831"/>
                <a:gd name="connsiteY5" fmla="*/ 6266 h 9728"/>
                <a:gd name="connsiteX6" fmla="*/ 7373 w 9831"/>
                <a:gd name="connsiteY6" fmla="*/ 9162 h 9728"/>
                <a:gd name="connsiteX7" fmla="*/ 4413 w 9831"/>
                <a:gd name="connsiteY7" fmla="*/ 9673 h 9728"/>
                <a:gd name="connsiteX8" fmla="*/ 2067 w 9831"/>
                <a:gd name="connsiteY8" fmla="*/ 9460 h 9728"/>
                <a:gd name="connsiteX9" fmla="*/ 453 w 9831"/>
                <a:gd name="connsiteY9" fmla="*/ 7416 h 9728"/>
                <a:gd name="connsiteX10" fmla="*/ 0 w 9831"/>
                <a:gd name="connsiteY10" fmla="*/ 4265 h 9728"/>
                <a:gd name="connsiteX0" fmla="*/ 0 w 10003"/>
                <a:gd name="connsiteY0" fmla="*/ 4299 h 9915"/>
                <a:gd name="connsiteX1" fmla="*/ 990 w 10003"/>
                <a:gd name="connsiteY1" fmla="*/ 2088 h 9915"/>
                <a:gd name="connsiteX2" fmla="*/ 2391 w 10003"/>
                <a:gd name="connsiteY2" fmla="*/ 1 h 9915"/>
                <a:gd name="connsiteX3" fmla="*/ 6715 w 10003"/>
                <a:gd name="connsiteY3" fmla="*/ 1965 h 9915"/>
                <a:gd name="connsiteX4" fmla="*/ 9062 w 10003"/>
                <a:gd name="connsiteY4" fmla="*/ 2773 h 9915"/>
                <a:gd name="connsiteX5" fmla="*/ 9941 w 10003"/>
                <a:gd name="connsiteY5" fmla="*/ 6356 h 9915"/>
                <a:gd name="connsiteX6" fmla="*/ 7500 w 10003"/>
                <a:gd name="connsiteY6" fmla="*/ 9333 h 9915"/>
                <a:gd name="connsiteX7" fmla="*/ 4489 w 10003"/>
                <a:gd name="connsiteY7" fmla="*/ 9858 h 9915"/>
                <a:gd name="connsiteX8" fmla="*/ 2103 w 10003"/>
                <a:gd name="connsiteY8" fmla="*/ 9640 h 9915"/>
                <a:gd name="connsiteX9" fmla="*/ 461 w 10003"/>
                <a:gd name="connsiteY9" fmla="*/ 7538 h 9915"/>
                <a:gd name="connsiteX10" fmla="*/ 0 w 10003"/>
                <a:gd name="connsiteY10" fmla="*/ 4299 h 9915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336 h 10000"/>
                <a:gd name="connsiteX1" fmla="*/ 990 w 10000"/>
                <a:gd name="connsiteY1" fmla="*/ 2106 h 10000"/>
                <a:gd name="connsiteX2" fmla="*/ 2390 w 10000"/>
                <a:gd name="connsiteY2" fmla="*/ 1 h 10000"/>
                <a:gd name="connsiteX3" fmla="*/ 6713 w 10000"/>
                <a:gd name="connsiteY3" fmla="*/ 1982 h 10000"/>
                <a:gd name="connsiteX4" fmla="*/ 9059 w 10000"/>
                <a:gd name="connsiteY4" fmla="*/ 2797 h 10000"/>
                <a:gd name="connsiteX5" fmla="*/ 9938 w 10000"/>
                <a:gd name="connsiteY5" fmla="*/ 6410 h 10000"/>
                <a:gd name="connsiteX6" fmla="*/ 7498 w 10000"/>
                <a:gd name="connsiteY6" fmla="*/ 9413 h 10000"/>
                <a:gd name="connsiteX7" fmla="*/ 4488 w 10000"/>
                <a:gd name="connsiteY7" fmla="*/ 9943 h 10000"/>
                <a:gd name="connsiteX8" fmla="*/ 2102 w 10000"/>
                <a:gd name="connsiteY8" fmla="*/ 9723 h 10000"/>
                <a:gd name="connsiteX9" fmla="*/ 461 w 10000"/>
                <a:gd name="connsiteY9" fmla="*/ 7603 h 10000"/>
                <a:gd name="connsiteX10" fmla="*/ 0 w 10000"/>
                <a:gd name="connsiteY10" fmla="*/ 4336 h 10000"/>
                <a:gd name="connsiteX0" fmla="*/ 0 w 10000"/>
                <a:gd name="connsiteY0" fmla="*/ 4002 h 9666"/>
                <a:gd name="connsiteX1" fmla="*/ 990 w 10000"/>
                <a:gd name="connsiteY1" fmla="*/ 1772 h 9666"/>
                <a:gd name="connsiteX2" fmla="*/ 3804 w 10000"/>
                <a:gd name="connsiteY2" fmla="*/ 1 h 9666"/>
                <a:gd name="connsiteX3" fmla="*/ 6713 w 10000"/>
                <a:gd name="connsiteY3" fmla="*/ 1648 h 9666"/>
                <a:gd name="connsiteX4" fmla="*/ 9059 w 10000"/>
                <a:gd name="connsiteY4" fmla="*/ 2463 h 9666"/>
                <a:gd name="connsiteX5" fmla="*/ 9938 w 10000"/>
                <a:gd name="connsiteY5" fmla="*/ 6076 h 9666"/>
                <a:gd name="connsiteX6" fmla="*/ 7498 w 10000"/>
                <a:gd name="connsiteY6" fmla="*/ 9079 h 9666"/>
                <a:gd name="connsiteX7" fmla="*/ 4488 w 10000"/>
                <a:gd name="connsiteY7" fmla="*/ 9609 h 9666"/>
                <a:gd name="connsiteX8" fmla="*/ 2102 w 10000"/>
                <a:gd name="connsiteY8" fmla="*/ 9389 h 9666"/>
                <a:gd name="connsiteX9" fmla="*/ 461 w 10000"/>
                <a:gd name="connsiteY9" fmla="*/ 7269 h 9666"/>
                <a:gd name="connsiteX10" fmla="*/ 0 w 10000"/>
                <a:gd name="connsiteY10" fmla="*/ 4002 h 9666"/>
                <a:gd name="connsiteX0" fmla="*/ 103 w 9643"/>
                <a:gd name="connsiteY0" fmla="*/ 4486 h 10000"/>
                <a:gd name="connsiteX1" fmla="*/ 633 w 9643"/>
                <a:gd name="connsiteY1" fmla="*/ 1833 h 10000"/>
                <a:gd name="connsiteX2" fmla="*/ 3447 w 9643"/>
                <a:gd name="connsiteY2" fmla="*/ 1 h 10000"/>
                <a:gd name="connsiteX3" fmla="*/ 6356 w 9643"/>
                <a:gd name="connsiteY3" fmla="*/ 1705 h 10000"/>
                <a:gd name="connsiteX4" fmla="*/ 8702 w 9643"/>
                <a:gd name="connsiteY4" fmla="*/ 2548 h 10000"/>
                <a:gd name="connsiteX5" fmla="*/ 9581 w 9643"/>
                <a:gd name="connsiteY5" fmla="*/ 6286 h 10000"/>
                <a:gd name="connsiteX6" fmla="*/ 7141 w 9643"/>
                <a:gd name="connsiteY6" fmla="*/ 9393 h 10000"/>
                <a:gd name="connsiteX7" fmla="*/ 4131 w 9643"/>
                <a:gd name="connsiteY7" fmla="*/ 9941 h 10000"/>
                <a:gd name="connsiteX8" fmla="*/ 1745 w 9643"/>
                <a:gd name="connsiteY8" fmla="*/ 9713 h 10000"/>
                <a:gd name="connsiteX9" fmla="*/ 104 w 9643"/>
                <a:gd name="connsiteY9" fmla="*/ 7520 h 10000"/>
                <a:gd name="connsiteX10" fmla="*/ 103 w 9643"/>
                <a:gd name="connsiteY10" fmla="*/ 4486 h 10000"/>
                <a:gd name="connsiteX0" fmla="*/ 107 w 10000"/>
                <a:gd name="connsiteY0" fmla="*/ 4486 h 10000"/>
                <a:gd name="connsiteX1" fmla="*/ 1304 w 10000"/>
                <a:gd name="connsiteY1" fmla="*/ 2006 h 10000"/>
                <a:gd name="connsiteX2" fmla="*/ 3575 w 10000"/>
                <a:gd name="connsiteY2" fmla="*/ 1 h 10000"/>
                <a:gd name="connsiteX3" fmla="*/ 6591 w 10000"/>
                <a:gd name="connsiteY3" fmla="*/ 1705 h 10000"/>
                <a:gd name="connsiteX4" fmla="*/ 9024 w 10000"/>
                <a:gd name="connsiteY4" fmla="*/ 2548 h 10000"/>
                <a:gd name="connsiteX5" fmla="*/ 9936 w 10000"/>
                <a:gd name="connsiteY5" fmla="*/ 6286 h 10000"/>
                <a:gd name="connsiteX6" fmla="*/ 7405 w 10000"/>
                <a:gd name="connsiteY6" fmla="*/ 9393 h 10000"/>
                <a:gd name="connsiteX7" fmla="*/ 4284 w 10000"/>
                <a:gd name="connsiteY7" fmla="*/ 9941 h 10000"/>
                <a:gd name="connsiteX8" fmla="*/ 1810 w 10000"/>
                <a:gd name="connsiteY8" fmla="*/ 9713 h 10000"/>
                <a:gd name="connsiteX9" fmla="*/ 108 w 10000"/>
                <a:gd name="connsiteY9" fmla="*/ 7520 h 10000"/>
                <a:gd name="connsiteX10" fmla="*/ 107 w 10000"/>
                <a:gd name="connsiteY10" fmla="*/ 4486 h 10000"/>
                <a:gd name="connsiteX0" fmla="*/ 0 w 9893"/>
                <a:gd name="connsiteY0" fmla="*/ 4486 h 10000"/>
                <a:gd name="connsiteX1" fmla="*/ 1197 w 9893"/>
                <a:gd name="connsiteY1" fmla="*/ 2006 h 10000"/>
                <a:gd name="connsiteX2" fmla="*/ 3468 w 9893"/>
                <a:gd name="connsiteY2" fmla="*/ 1 h 10000"/>
                <a:gd name="connsiteX3" fmla="*/ 6484 w 9893"/>
                <a:gd name="connsiteY3" fmla="*/ 1705 h 10000"/>
                <a:gd name="connsiteX4" fmla="*/ 8917 w 9893"/>
                <a:gd name="connsiteY4" fmla="*/ 2548 h 10000"/>
                <a:gd name="connsiteX5" fmla="*/ 9829 w 9893"/>
                <a:gd name="connsiteY5" fmla="*/ 6286 h 10000"/>
                <a:gd name="connsiteX6" fmla="*/ 7298 w 9893"/>
                <a:gd name="connsiteY6" fmla="*/ 9393 h 10000"/>
                <a:gd name="connsiteX7" fmla="*/ 4177 w 9893"/>
                <a:gd name="connsiteY7" fmla="*/ 9941 h 10000"/>
                <a:gd name="connsiteX8" fmla="*/ 1703 w 9893"/>
                <a:gd name="connsiteY8" fmla="*/ 9713 h 10000"/>
                <a:gd name="connsiteX9" fmla="*/ 645 w 9893"/>
                <a:gd name="connsiteY9" fmla="*/ 7520 h 10000"/>
                <a:gd name="connsiteX10" fmla="*/ 0 w 9893"/>
                <a:gd name="connsiteY10" fmla="*/ 4486 h 10000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41"/>
                <a:gd name="connsiteX1" fmla="*/ 1210 w 10000"/>
                <a:gd name="connsiteY1" fmla="*/ 2006 h 10041"/>
                <a:gd name="connsiteX2" fmla="*/ 3506 w 10000"/>
                <a:gd name="connsiteY2" fmla="*/ 1 h 10041"/>
                <a:gd name="connsiteX3" fmla="*/ 6554 w 10000"/>
                <a:gd name="connsiteY3" fmla="*/ 1705 h 10041"/>
                <a:gd name="connsiteX4" fmla="*/ 9013 w 10000"/>
                <a:gd name="connsiteY4" fmla="*/ 2548 h 10041"/>
                <a:gd name="connsiteX5" fmla="*/ 9935 w 10000"/>
                <a:gd name="connsiteY5" fmla="*/ 6286 h 10041"/>
                <a:gd name="connsiteX6" fmla="*/ 7377 w 10000"/>
                <a:gd name="connsiteY6" fmla="*/ 9393 h 10041"/>
                <a:gd name="connsiteX7" fmla="*/ 4222 w 10000"/>
                <a:gd name="connsiteY7" fmla="*/ 9941 h 10041"/>
                <a:gd name="connsiteX8" fmla="*/ 1951 w 10000"/>
                <a:gd name="connsiteY8" fmla="*/ 7983 h 10041"/>
                <a:gd name="connsiteX9" fmla="*/ 652 w 10000"/>
                <a:gd name="connsiteY9" fmla="*/ 7520 h 10041"/>
                <a:gd name="connsiteX10" fmla="*/ 0 w 10000"/>
                <a:gd name="connsiteY10" fmla="*/ 4486 h 10041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  <a:gd name="connsiteX0" fmla="*/ 0 w 10000"/>
                <a:gd name="connsiteY0" fmla="*/ 4486 h 10016"/>
                <a:gd name="connsiteX1" fmla="*/ 1210 w 10000"/>
                <a:gd name="connsiteY1" fmla="*/ 2006 h 10016"/>
                <a:gd name="connsiteX2" fmla="*/ 3506 w 10000"/>
                <a:gd name="connsiteY2" fmla="*/ 1 h 10016"/>
                <a:gd name="connsiteX3" fmla="*/ 6554 w 10000"/>
                <a:gd name="connsiteY3" fmla="*/ 1705 h 10016"/>
                <a:gd name="connsiteX4" fmla="*/ 9013 w 10000"/>
                <a:gd name="connsiteY4" fmla="*/ 2548 h 10016"/>
                <a:gd name="connsiteX5" fmla="*/ 9935 w 10000"/>
                <a:gd name="connsiteY5" fmla="*/ 6286 h 10016"/>
                <a:gd name="connsiteX6" fmla="*/ 7377 w 10000"/>
                <a:gd name="connsiteY6" fmla="*/ 9393 h 10016"/>
                <a:gd name="connsiteX7" fmla="*/ 4222 w 10000"/>
                <a:gd name="connsiteY7" fmla="*/ 9941 h 10016"/>
                <a:gd name="connsiteX8" fmla="*/ 2296 w 10000"/>
                <a:gd name="connsiteY8" fmla="*/ 8329 h 10016"/>
                <a:gd name="connsiteX9" fmla="*/ 652 w 10000"/>
                <a:gd name="connsiteY9" fmla="*/ 7520 h 10016"/>
                <a:gd name="connsiteX10" fmla="*/ 0 w 10000"/>
                <a:gd name="connsiteY10" fmla="*/ 4486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00" h="10016">
                  <a:moveTo>
                    <a:pt x="0" y="4486"/>
                  </a:moveTo>
                  <a:cubicBezTo>
                    <a:pt x="23" y="3587"/>
                    <a:pt x="627" y="2754"/>
                    <a:pt x="1210" y="2006"/>
                  </a:cubicBezTo>
                  <a:cubicBezTo>
                    <a:pt x="1794" y="1258"/>
                    <a:pt x="2615" y="51"/>
                    <a:pt x="3506" y="1"/>
                  </a:cubicBezTo>
                  <a:cubicBezTo>
                    <a:pt x="4396" y="-49"/>
                    <a:pt x="5636" y="1281"/>
                    <a:pt x="6554" y="1705"/>
                  </a:cubicBezTo>
                  <a:cubicBezTo>
                    <a:pt x="7473" y="2129"/>
                    <a:pt x="8449" y="1784"/>
                    <a:pt x="9013" y="2548"/>
                  </a:cubicBezTo>
                  <a:cubicBezTo>
                    <a:pt x="9577" y="3312"/>
                    <a:pt x="10207" y="5145"/>
                    <a:pt x="9935" y="6286"/>
                  </a:cubicBezTo>
                  <a:cubicBezTo>
                    <a:pt x="9662" y="7428"/>
                    <a:pt x="8329" y="8783"/>
                    <a:pt x="7377" y="9393"/>
                  </a:cubicBezTo>
                  <a:cubicBezTo>
                    <a:pt x="6425" y="10002"/>
                    <a:pt x="5069" y="10118"/>
                    <a:pt x="4222" y="9941"/>
                  </a:cubicBezTo>
                  <a:cubicBezTo>
                    <a:pt x="3375" y="9764"/>
                    <a:pt x="2767" y="8820"/>
                    <a:pt x="2296" y="8329"/>
                  </a:cubicBezTo>
                  <a:cubicBezTo>
                    <a:pt x="1825" y="7838"/>
                    <a:pt x="1035" y="8161"/>
                    <a:pt x="652" y="7520"/>
                  </a:cubicBezTo>
                  <a:cubicBezTo>
                    <a:pt x="269" y="6879"/>
                    <a:pt x="99" y="5188"/>
                    <a:pt x="0" y="448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1D84AED9-6BA5-604F-8E6C-11A72E61C06B}"/>
                </a:ext>
              </a:extLst>
            </p:cNvPr>
            <p:cNvCxnSpPr/>
            <p:nvPr/>
          </p:nvCxnSpPr>
          <p:spPr>
            <a:xfrm flipV="1">
              <a:off x="7988607" y="3775213"/>
              <a:ext cx="1203228" cy="660205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B4390229-331E-5444-AF63-6E5782A98B94}"/>
                </a:ext>
              </a:extLst>
            </p:cNvPr>
            <p:cNvCxnSpPr/>
            <p:nvPr/>
          </p:nvCxnSpPr>
          <p:spPr>
            <a:xfrm>
              <a:off x="7988607" y="4435418"/>
              <a:ext cx="1203228" cy="51780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DFB9B0AD-2ACD-A843-97CA-75D5471523AA}"/>
                </a:ext>
              </a:extLst>
            </p:cNvPr>
            <p:cNvCxnSpPr/>
            <p:nvPr/>
          </p:nvCxnSpPr>
          <p:spPr>
            <a:xfrm>
              <a:off x="8998012" y="3982336"/>
              <a:ext cx="319671" cy="828494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AF6DD7B2-65F3-A348-8F7B-042958844DF4}"/>
                </a:ext>
              </a:extLst>
            </p:cNvPr>
            <p:cNvCxnSpPr/>
            <p:nvPr/>
          </p:nvCxnSpPr>
          <p:spPr>
            <a:xfrm>
              <a:off x="9268742" y="3917611"/>
              <a:ext cx="1307416" cy="27185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F3F9C352-8615-9E48-86B7-1581130D71A9}"/>
                </a:ext>
              </a:extLst>
            </p:cNvPr>
            <p:cNvCxnSpPr/>
            <p:nvPr/>
          </p:nvCxnSpPr>
          <p:spPr>
            <a:xfrm flipV="1">
              <a:off x="9461009" y="4344802"/>
              <a:ext cx="1115149" cy="608426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grpSp>
          <p:nvGrpSpPr>
            <p:cNvPr id="188" name="Group 187">
              <a:extLst>
                <a:ext uri="{FF2B5EF4-FFF2-40B4-BE49-F238E27FC236}">
                  <a16:creationId xmlns="" xmlns:a16="http://schemas.microsoft.com/office/drawing/2014/main" id="{C522FD38-55CF-7A4B-9A35-5C821D9004B4}"/>
                </a:ext>
              </a:extLst>
            </p:cNvPr>
            <p:cNvGrpSpPr/>
            <p:nvPr/>
          </p:nvGrpSpPr>
          <p:grpSpPr>
            <a:xfrm>
              <a:off x="10288073" y="4115087"/>
              <a:ext cx="753999" cy="373786"/>
              <a:chOff x="7493876" y="2774731"/>
              <a:chExt cx="1481958" cy="894622"/>
            </a:xfrm>
          </p:grpSpPr>
          <p:sp>
            <p:nvSpPr>
              <p:cNvPr id="217" name="Freeform 216">
                <a:extLst>
                  <a:ext uri="{FF2B5EF4-FFF2-40B4-BE49-F238E27FC236}">
                    <a16:creationId xmlns="" xmlns:a16="http://schemas.microsoft.com/office/drawing/2014/main" id="{869C965F-3B45-6641-93EC-B4195C569FA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DB26611F-8306-3648-A55C-D397BA18B4E8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9" name="Group 218">
                <a:extLst>
                  <a:ext uri="{FF2B5EF4-FFF2-40B4-BE49-F238E27FC236}">
                    <a16:creationId xmlns="" xmlns:a16="http://schemas.microsoft.com/office/drawing/2014/main" id="{752E43F4-F228-BA4D-BC39-B4CB01149E4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20" name="Freeform 219">
                  <a:extLst>
                    <a:ext uri="{FF2B5EF4-FFF2-40B4-BE49-F238E27FC236}">
                      <a16:creationId xmlns="" xmlns:a16="http://schemas.microsoft.com/office/drawing/2014/main" id="{59B1C7B3-31CE-B24A-AE5F-B2F7A74D33A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220">
                  <a:extLst>
                    <a:ext uri="{FF2B5EF4-FFF2-40B4-BE49-F238E27FC236}">
                      <a16:creationId xmlns="" xmlns:a16="http://schemas.microsoft.com/office/drawing/2014/main" id="{C08841AA-A94F-F94F-873B-6D3084A49448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221">
                  <a:extLst>
                    <a:ext uri="{FF2B5EF4-FFF2-40B4-BE49-F238E27FC236}">
                      <a16:creationId xmlns="" xmlns:a16="http://schemas.microsoft.com/office/drawing/2014/main" id="{9B6B1DED-0785-124F-9887-8A1FC7DFDB2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="" xmlns:a16="http://schemas.microsoft.com/office/drawing/2014/main" id="{11EC627D-1981-B849-B140-30CB8661FF8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B40CECD0-49AE-FB41-9F96-68CCF72316C9}"/>
                </a:ext>
              </a:extLst>
            </p:cNvPr>
            <p:cNvGrpSpPr/>
            <p:nvPr/>
          </p:nvGrpSpPr>
          <p:grpSpPr>
            <a:xfrm>
              <a:off x="7988218" y="4212069"/>
              <a:ext cx="753999" cy="373786"/>
              <a:chOff x="7493876" y="2774731"/>
              <a:chExt cx="1481958" cy="894622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="" xmlns:a16="http://schemas.microsoft.com/office/drawing/2014/main" id="{A7C4764E-24DB-A047-99F6-3DBE6983B61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F741EDFB-6243-E24D-B5BF-A9D294BAEED5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12" name="Group 211">
                <a:extLst>
                  <a:ext uri="{FF2B5EF4-FFF2-40B4-BE49-F238E27FC236}">
                    <a16:creationId xmlns="" xmlns:a16="http://schemas.microsoft.com/office/drawing/2014/main" id="{7CE34015-4D02-4946-9B76-2DF282A6889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13" name="Freeform 212">
                  <a:extLst>
                    <a:ext uri="{FF2B5EF4-FFF2-40B4-BE49-F238E27FC236}">
                      <a16:creationId xmlns="" xmlns:a16="http://schemas.microsoft.com/office/drawing/2014/main" id="{17F8A9CB-A73C-7546-8BDB-A37A94696A6C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213">
                  <a:extLst>
                    <a:ext uri="{FF2B5EF4-FFF2-40B4-BE49-F238E27FC236}">
                      <a16:creationId xmlns="" xmlns:a16="http://schemas.microsoft.com/office/drawing/2014/main" id="{C1CBDBCE-EA5B-D345-8591-E5BF7383258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214">
                  <a:extLst>
                    <a:ext uri="{FF2B5EF4-FFF2-40B4-BE49-F238E27FC236}">
                      <a16:creationId xmlns="" xmlns:a16="http://schemas.microsoft.com/office/drawing/2014/main" id="{3D28C298-F0C7-8241-B8A9-A923470630E9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215">
                  <a:extLst>
                    <a:ext uri="{FF2B5EF4-FFF2-40B4-BE49-F238E27FC236}">
                      <a16:creationId xmlns="" xmlns:a16="http://schemas.microsoft.com/office/drawing/2014/main" id="{AFBA7058-1BB8-E143-A99E-2D88BA178338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27B28F7C-56F1-BE43-AA43-32D01C7C54FE}"/>
                </a:ext>
              </a:extLst>
            </p:cNvPr>
            <p:cNvGrpSpPr/>
            <p:nvPr/>
          </p:nvGrpSpPr>
          <p:grpSpPr>
            <a:xfrm>
              <a:off x="8971890" y="4738542"/>
              <a:ext cx="753999" cy="373786"/>
              <a:chOff x="7493876" y="2774731"/>
              <a:chExt cx="1481958" cy="894622"/>
            </a:xfrm>
          </p:grpSpPr>
          <p:sp>
            <p:nvSpPr>
              <p:cNvPr id="203" name="Freeform 202">
                <a:extLst>
                  <a:ext uri="{FF2B5EF4-FFF2-40B4-BE49-F238E27FC236}">
                    <a16:creationId xmlns="" xmlns:a16="http://schemas.microsoft.com/office/drawing/2014/main" id="{1C4A2479-EF6B-5B4C-A959-B30CE906CD9E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D44C0515-019A-CC4C-97DA-1120D58576AA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05" name="Group 204">
                <a:extLst>
                  <a:ext uri="{FF2B5EF4-FFF2-40B4-BE49-F238E27FC236}">
                    <a16:creationId xmlns="" xmlns:a16="http://schemas.microsoft.com/office/drawing/2014/main" id="{8BDFEB46-6F5A-A24E-A578-5E94DC623A9F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06" name="Freeform 205">
                  <a:extLst>
                    <a:ext uri="{FF2B5EF4-FFF2-40B4-BE49-F238E27FC236}">
                      <a16:creationId xmlns="" xmlns:a16="http://schemas.microsoft.com/office/drawing/2014/main" id="{144E3D98-45D5-5D45-B85D-9EF0A8C6E20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206">
                  <a:extLst>
                    <a:ext uri="{FF2B5EF4-FFF2-40B4-BE49-F238E27FC236}">
                      <a16:creationId xmlns="" xmlns:a16="http://schemas.microsoft.com/office/drawing/2014/main" id="{D631B7E2-2EAB-E44C-8FBF-9713FEA10E3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207">
                  <a:extLst>
                    <a:ext uri="{FF2B5EF4-FFF2-40B4-BE49-F238E27FC236}">
                      <a16:creationId xmlns="" xmlns:a16="http://schemas.microsoft.com/office/drawing/2014/main" id="{433AA9E5-7018-7A4E-BA11-815432A8EA52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208">
                  <a:extLst>
                    <a:ext uri="{FF2B5EF4-FFF2-40B4-BE49-F238E27FC236}">
                      <a16:creationId xmlns="" xmlns:a16="http://schemas.microsoft.com/office/drawing/2014/main" id="{6212BFF3-E70B-6843-BA1F-02E366A59766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B42AD403-50EF-3E4B-9989-B68D82E414CB}"/>
                </a:ext>
              </a:extLst>
            </p:cNvPr>
            <p:cNvGrpSpPr/>
            <p:nvPr/>
          </p:nvGrpSpPr>
          <p:grpSpPr>
            <a:xfrm>
              <a:off x="8736362" y="3768724"/>
              <a:ext cx="753999" cy="373786"/>
              <a:chOff x="7493876" y="2774731"/>
              <a:chExt cx="1481958" cy="894622"/>
            </a:xfrm>
          </p:grpSpPr>
          <p:sp>
            <p:nvSpPr>
              <p:cNvPr id="196" name="Freeform 195">
                <a:extLst>
                  <a:ext uri="{FF2B5EF4-FFF2-40B4-BE49-F238E27FC236}">
                    <a16:creationId xmlns="" xmlns:a16="http://schemas.microsoft.com/office/drawing/2014/main" id="{B052A106-FBCD-1D49-AF8F-257B4D8BF094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1573664B-E1B9-5F43-A5FD-918D0B3DD933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="" xmlns:a16="http://schemas.microsoft.com/office/drawing/2014/main" id="{EFE998AB-5E6A-E44D-B228-2F1E2AD25009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99" name="Freeform 198">
                  <a:extLst>
                    <a:ext uri="{FF2B5EF4-FFF2-40B4-BE49-F238E27FC236}">
                      <a16:creationId xmlns="" xmlns:a16="http://schemas.microsoft.com/office/drawing/2014/main" id="{EFE2C3E2-8D68-6044-8D28-EB7E1EDF79C1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199">
                  <a:extLst>
                    <a:ext uri="{FF2B5EF4-FFF2-40B4-BE49-F238E27FC236}">
                      <a16:creationId xmlns="" xmlns:a16="http://schemas.microsoft.com/office/drawing/2014/main" id="{638CAAB7-888B-7549-BE62-EE803BA82DF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200">
                  <a:extLst>
                    <a:ext uri="{FF2B5EF4-FFF2-40B4-BE49-F238E27FC236}">
                      <a16:creationId xmlns="" xmlns:a16="http://schemas.microsoft.com/office/drawing/2014/main" id="{946C451F-A552-EE4D-BD40-16A17FD4A00D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201">
                  <a:extLst>
                    <a:ext uri="{FF2B5EF4-FFF2-40B4-BE49-F238E27FC236}">
                      <a16:creationId xmlns="" xmlns:a16="http://schemas.microsoft.com/office/drawing/2014/main" id="{3A3E8969-C83C-164C-8601-C0AB3B9843C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" name="Up-Down Arrow 191">
              <a:extLst>
                <a:ext uri="{FF2B5EF4-FFF2-40B4-BE49-F238E27FC236}">
                  <a16:creationId xmlns="" xmlns:a16="http://schemas.microsoft.com/office/drawing/2014/main" id="{B01770F3-ACAF-5048-A1B2-5D7A6DF4C093}"/>
                </a:ext>
              </a:extLst>
            </p:cNvPr>
            <p:cNvSpPr/>
            <p:nvPr/>
          </p:nvSpPr>
          <p:spPr>
            <a:xfrm rot="18842452">
              <a:off x="9773071" y="2749725"/>
              <a:ext cx="110632" cy="16214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Up-Down Arrow 192">
              <a:extLst>
                <a:ext uri="{FF2B5EF4-FFF2-40B4-BE49-F238E27FC236}">
                  <a16:creationId xmlns="" xmlns:a16="http://schemas.microsoft.com/office/drawing/2014/main" id="{AB757BA5-0C24-C146-AA7E-79A947FB7B05}"/>
                </a:ext>
              </a:extLst>
            </p:cNvPr>
            <p:cNvSpPr/>
            <p:nvPr/>
          </p:nvSpPr>
          <p:spPr>
            <a:xfrm rot="1544330">
              <a:off x="8498334" y="2913840"/>
              <a:ext cx="132567" cy="1340938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Up-Down Arrow 193">
              <a:extLst>
                <a:ext uri="{FF2B5EF4-FFF2-40B4-BE49-F238E27FC236}">
                  <a16:creationId xmlns="" xmlns:a16="http://schemas.microsoft.com/office/drawing/2014/main" id="{E13386F3-16D9-6044-A873-1E221BB1655F}"/>
                </a:ext>
              </a:extLst>
            </p:cNvPr>
            <p:cNvSpPr/>
            <p:nvPr/>
          </p:nvSpPr>
          <p:spPr>
            <a:xfrm>
              <a:off x="8891032" y="2979040"/>
              <a:ext cx="132567" cy="794393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Up-Down Arrow 194">
              <a:extLst>
                <a:ext uri="{FF2B5EF4-FFF2-40B4-BE49-F238E27FC236}">
                  <a16:creationId xmlns="" xmlns:a16="http://schemas.microsoft.com/office/drawing/2014/main" id="{A30B77AA-A0AC-DB4E-9B97-AA2AA751FB9C}"/>
                </a:ext>
              </a:extLst>
            </p:cNvPr>
            <p:cNvSpPr/>
            <p:nvPr/>
          </p:nvSpPr>
          <p:spPr>
            <a:xfrm rot="21168731">
              <a:off x="9181573" y="2978458"/>
              <a:ext cx="132567" cy="1740801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7687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25" name="Rounded Rectangle 324">
            <a:extLst>
              <a:ext uri="{FF2B5EF4-FFF2-40B4-BE49-F238E27FC236}">
                <a16:creationId xmlns=""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1267886" y="2781457"/>
            <a:ext cx="4211052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=""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1294622" y="3977998"/>
            <a:ext cx="4184316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=""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334724" y="4626321"/>
            <a:ext cx="410410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Group 327">
            <a:extLst>
              <a:ext uri="{FF2B5EF4-FFF2-40B4-BE49-F238E27FC236}">
                <a16:creationId xmlns=""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1416854" y="3356297"/>
            <a:ext cx="1244650" cy="411995"/>
            <a:chOff x="3128876" y="457817"/>
            <a:chExt cx="1432326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=""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=""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=""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4286570" y="3369666"/>
            <a:ext cx="1165638" cy="398626"/>
            <a:chOff x="3034354" y="534843"/>
            <a:chExt cx="1525489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=""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=""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=""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808986" y="3356297"/>
            <a:ext cx="960359" cy="411995"/>
            <a:chOff x="3128876" y="457817"/>
            <a:chExt cx="1432326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=""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=""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=""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1348650" y="2861665"/>
            <a:ext cx="889706" cy="382826"/>
            <a:chOff x="3128876" y="457817"/>
            <a:chExt cx="1432326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=""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=""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=""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4076434" y="2848295"/>
            <a:ext cx="1032905" cy="404965"/>
            <a:chOff x="3099264" y="457817"/>
            <a:chExt cx="1540525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=""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=""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3285441" y="2483710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=""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3831962" y="312050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=""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903313" y="4109165"/>
            <a:ext cx="1257452" cy="286824"/>
            <a:chOff x="3128876" y="457775"/>
            <a:chExt cx="1432326" cy="459868"/>
          </a:xfrm>
        </p:grpSpPr>
        <p:sp>
          <p:nvSpPr>
            <p:cNvPr id="346" name="Rounded Rectangle 345">
              <a:extLst>
                <a:ext uri="{FF2B5EF4-FFF2-40B4-BE49-F238E27FC236}">
                  <a16:creationId xmlns=""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=""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=""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3772545" y="4113948"/>
            <a:ext cx="1244650" cy="307410"/>
            <a:chOff x="3128876" y="457817"/>
            <a:chExt cx="1432326" cy="459826"/>
          </a:xfrm>
        </p:grpSpPr>
        <p:sp>
          <p:nvSpPr>
            <p:cNvPr id="349" name="Rounded Rectangle 348">
              <a:extLst>
                <a:ext uri="{FF2B5EF4-FFF2-40B4-BE49-F238E27FC236}">
                  <a16:creationId xmlns=""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=""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=""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3155302" y="378396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=""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1267885" y="2086297"/>
            <a:ext cx="4211053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=""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1313282" y="2123346"/>
            <a:ext cx="1080377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=""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=""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=""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4335616" y="2144194"/>
            <a:ext cx="1033900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=""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=""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=""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796533" y="2139558"/>
            <a:ext cx="1033900" cy="504412"/>
            <a:chOff x="3128334" y="454512"/>
            <a:chExt cx="1461287" cy="504412"/>
          </a:xfrm>
        </p:grpSpPr>
        <p:sp>
          <p:nvSpPr>
            <p:cNvPr id="360" name="Rounded Rectangle 359">
              <a:extLst>
                <a:ext uri="{FF2B5EF4-FFF2-40B4-BE49-F238E27FC236}">
                  <a16:creationId xmlns=""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=""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=""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3833899" y="19454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=""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348096" y="1912530"/>
            <a:ext cx="4117474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=""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335792" y="5057443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="" xmlns:a16="http://schemas.microsoft.com/office/drawing/2014/main" id="{16DF309C-D74C-8948-A0B0-6218C9680A4C}"/>
              </a:ext>
            </a:extLst>
          </p:cNvPr>
          <p:cNvCxnSpPr/>
          <p:nvPr/>
        </p:nvCxnSpPr>
        <p:spPr bwMode="auto">
          <a:xfrm flipV="1">
            <a:off x="2418861" y="5441004"/>
            <a:ext cx="615520" cy="282224"/>
          </a:xfrm>
          <a:prstGeom prst="line">
            <a:avLst/>
          </a:prstGeom>
          <a:solidFill>
            <a:srgbClr val="00CC99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6" name="Straight Connector 365">
            <a:extLst>
              <a:ext uri="{FF2B5EF4-FFF2-40B4-BE49-F238E27FC236}">
                <a16:creationId xmlns=""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2408645" y="5746872"/>
            <a:ext cx="1651340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=""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2418861" y="5803538"/>
            <a:ext cx="3180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=""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3720713" y="5436854"/>
            <a:ext cx="333142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=""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3198290" y="5944167"/>
            <a:ext cx="861695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=""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797134" y="407053"/>
            <a:ext cx="631007" cy="223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=""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213535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=""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748590" y="5523964"/>
            <a:ext cx="687402" cy="470408"/>
            <a:chOff x="1736090" y="2893762"/>
            <a:chExt cx="565150" cy="340093"/>
          </a:xfrm>
        </p:grpSpPr>
        <p:grpSp>
          <p:nvGrpSpPr>
            <p:cNvPr id="396" name="Group 327">
              <a:extLst>
                <a:ext uri="{FF2B5EF4-FFF2-40B4-BE49-F238E27FC236}">
                  <a16:creationId xmlns=""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=""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=""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=""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=""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=""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=""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=""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=""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=""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=""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s1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=""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3033311" y="5232644"/>
            <a:ext cx="687402" cy="470406"/>
            <a:chOff x="1736090" y="2893762"/>
            <a:chExt cx="565150" cy="340091"/>
          </a:xfrm>
        </p:grpSpPr>
        <p:grpSp>
          <p:nvGrpSpPr>
            <p:cNvPr id="410" name="Group 327">
              <a:extLst>
                <a:ext uri="{FF2B5EF4-FFF2-40B4-BE49-F238E27FC236}">
                  <a16:creationId xmlns=""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=""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=""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=""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=""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=""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=""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=""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=""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=""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=""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=""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s2</a:t>
                </a:r>
              </a:p>
            </p:txBody>
          </p:sp>
        </p:grpSp>
      </p:grpSp>
      <p:grpSp>
        <p:nvGrpSpPr>
          <p:cNvPr id="423" name="Group 422">
            <a:extLst>
              <a:ext uri="{FF2B5EF4-FFF2-40B4-BE49-F238E27FC236}">
                <a16:creationId xmlns=""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736863" y="5986880"/>
            <a:ext cx="687402" cy="470406"/>
            <a:chOff x="1736090" y="2893762"/>
            <a:chExt cx="565150" cy="340091"/>
          </a:xfrm>
        </p:grpSpPr>
        <p:grpSp>
          <p:nvGrpSpPr>
            <p:cNvPr id="424" name="Group 327">
              <a:extLst>
                <a:ext uri="{FF2B5EF4-FFF2-40B4-BE49-F238E27FC236}">
                  <a16:creationId xmlns=""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=""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=""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=""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=""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=""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=""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=""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=""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25" name="Group 424">
              <a:extLst>
                <a:ext uri="{FF2B5EF4-FFF2-40B4-BE49-F238E27FC236}">
                  <a16:creationId xmlns=""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=""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=""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s3</a:t>
                </a:r>
              </a:p>
            </p:txBody>
          </p:sp>
        </p:grpSp>
      </p:grpSp>
      <p:grpSp>
        <p:nvGrpSpPr>
          <p:cNvPr id="437" name="Group 436">
            <a:extLst>
              <a:ext uri="{FF2B5EF4-FFF2-40B4-BE49-F238E27FC236}">
                <a16:creationId xmlns=""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3904271" y="5705754"/>
            <a:ext cx="687402" cy="470406"/>
            <a:chOff x="1736090" y="2893762"/>
            <a:chExt cx="565150" cy="340091"/>
          </a:xfrm>
        </p:grpSpPr>
        <p:grpSp>
          <p:nvGrpSpPr>
            <p:cNvPr id="438" name="Group 327">
              <a:extLst>
                <a:ext uri="{FF2B5EF4-FFF2-40B4-BE49-F238E27FC236}">
                  <a16:creationId xmlns=""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=""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=""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=""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=""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=""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=""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=""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=""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s4</a:t>
                </a:r>
              </a:p>
            </p:txBody>
          </p:sp>
        </p:grpSp>
      </p:grpSp>
      <p:grpSp>
        <p:nvGrpSpPr>
          <p:cNvPr id="452" name="Group 451">
            <a:extLst>
              <a:ext uri="{FF2B5EF4-FFF2-40B4-BE49-F238E27FC236}">
                <a16:creationId xmlns="" xmlns:a16="http://schemas.microsoft.com/office/drawing/2014/main" id="{F109F0CB-C7A7-9F4C-9F78-1DFE6E2E92FF}"/>
              </a:ext>
            </a:extLst>
          </p:cNvPr>
          <p:cNvGrpSpPr/>
          <p:nvPr/>
        </p:nvGrpSpPr>
        <p:grpSpPr>
          <a:xfrm>
            <a:off x="6763892" y="1425421"/>
            <a:ext cx="4822682" cy="1122684"/>
            <a:chOff x="5326799" y="1281868"/>
            <a:chExt cx="4822682" cy="1122684"/>
          </a:xfrm>
        </p:grpSpPr>
        <p:sp>
          <p:nvSpPr>
            <p:cNvPr id="453" name="TextBox 452">
              <a:extLst>
                <a:ext uri="{FF2B5EF4-FFF2-40B4-BE49-F238E27FC236}">
                  <a16:creationId xmlns="" xmlns:a16="http://schemas.microsoft.com/office/drawing/2014/main" id="{E06A1FC5-2F8F-E746-8AEE-58223238D3E6}"/>
                </a:ext>
              </a:extLst>
            </p:cNvPr>
            <p:cNvSpPr txBox="1"/>
            <p:nvPr/>
          </p:nvSpPr>
          <p:spPr>
            <a:xfrm>
              <a:off x="5654650" y="1315023"/>
              <a:ext cx="4494831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S1, experiencing link failure uses OpenFlow port status message to notify controller</a:t>
              </a:r>
            </a:p>
          </p:txBody>
        </p:sp>
        <p:grpSp>
          <p:nvGrpSpPr>
            <p:cNvPr id="454" name="Group 453">
              <a:extLst>
                <a:ext uri="{FF2B5EF4-FFF2-40B4-BE49-F238E27FC236}">
                  <a16:creationId xmlns="" xmlns:a16="http://schemas.microsoft.com/office/drawing/2014/main" id="{0F995241-55DC-D948-B009-B3415184F93C}"/>
                </a:ext>
              </a:extLst>
            </p:cNvPr>
            <p:cNvGrpSpPr/>
            <p:nvPr/>
          </p:nvGrpSpPr>
          <p:grpSpPr>
            <a:xfrm>
              <a:off x="5326799" y="1281868"/>
              <a:ext cx="314510" cy="400110"/>
              <a:chOff x="430693" y="1944861"/>
              <a:chExt cx="291062" cy="400110"/>
            </a:xfrm>
          </p:grpSpPr>
          <p:sp>
            <p:nvSpPr>
              <p:cNvPr id="455" name="Oval 454">
                <a:extLst>
                  <a:ext uri="{FF2B5EF4-FFF2-40B4-BE49-F238E27FC236}">
                    <a16:creationId xmlns="" xmlns:a16="http://schemas.microsoft.com/office/drawing/2014/main" id="{838418A2-0530-6D4D-B957-9B73EC90CAF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56" name="TextBox 455">
                <a:extLst>
                  <a:ext uri="{FF2B5EF4-FFF2-40B4-BE49-F238E27FC236}">
                    <a16:creationId xmlns="" xmlns:a16="http://schemas.microsoft.com/office/drawing/2014/main" id="{EECCC49B-4360-6A44-857F-C6612A4A5A91}"/>
                  </a:ext>
                </a:extLst>
              </p:cNvPr>
              <p:cNvSpPr txBox="1"/>
              <p:nvPr/>
            </p:nvSpPr>
            <p:spPr>
              <a:xfrm>
                <a:off x="430693" y="1944861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457" name="Group 456">
            <a:extLst>
              <a:ext uri="{FF2B5EF4-FFF2-40B4-BE49-F238E27FC236}">
                <a16:creationId xmlns="" xmlns:a16="http://schemas.microsoft.com/office/drawing/2014/main" id="{E094A808-83E3-F44E-8311-B49C7768D728}"/>
              </a:ext>
            </a:extLst>
          </p:cNvPr>
          <p:cNvGrpSpPr/>
          <p:nvPr/>
        </p:nvGrpSpPr>
        <p:grpSpPr>
          <a:xfrm>
            <a:off x="6812552" y="2632974"/>
            <a:ext cx="5024543" cy="790285"/>
            <a:chOff x="5330006" y="1281868"/>
            <a:chExt cx="5024543" cy="790285"/>
          </a:xfrm>
        </p:grpSpPr>
        <p:sp>
          <p:nvSpPr>
            <p:cNvPr id="458" name="TextBox 457">
              <a:extLst>
                <a:ext uri="{FF2B5EF4-FFF2-40B4-BE49-F238E27FC236}">
                  <a16:creationId xmlns="" xmlns:a16="http://schemas.microsoft.com/office/drawing/2014/main" id="{5A66128A-E3A6-114A-91B5-2FE1B075D1FB}"/>
                </a:ext>
              </a:extLst>
            </p:cNvPr>
            <p:cNvSpPr txBox="1"/>
            <p:nvPr/>
          </p:nvSpPr>
          <p:spPr>
            <a:xfrm>
              <a:off x="5654650" y="1315023"/>
              <a:ext cx="469989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SDN controller receives OpenFlow message, updates link status info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="" xmlns:a16="http://schemas.microsoft.com/office/drawing/2014/main" id="{0680D512-D870-4A4E-A672-2D42E18257F4}"/>
                </a:ext>
              </a:extLst>
            </p:cNvPr>
            <p:cNvGrpSpPr/>
            <p:nvPr/>
          </p:nvGrpSpPr>
          <p:grpSpPr>
            <a:xfrm>
              <a:off x="5330006" y="1281868"/>
              <a:ext cx="314510" cy="400110"/>
              <a:chOff x="433661" y="1944861"/>
              <a:chExt cx="291062" cy="400110"/>
            </a:xfrm>
          </p:grpSpPr>
          <p:sp>
            <p:nvSpPr>
              <p:cNvPr id="460" name="Oval 459">
                <a:extLst>
                  <a:ext uri="{FF2B5EF4-FFF2-40B4-BE49-F238E27FC236}">
                    <a16:creationId xmlns="" xmlns:a16="http://schemas.microsoft.com/office/drawing/2014/main" id="{C54CA8A5-88FD-0B43-B39C-06EA5B196E08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1" name="TextBox 460">
                <a:extLst>
                  <a:ext uri="{FF2B5EF4-FFF2-40B4-BE49-F238E27FC236}">
                    <a16:creationId xmlns="" xmlns:a16="http://schemas.microsoft.com/office/drawing/2014/main" id="{98241409-350B-3C48-8CD4-8EC73830F0DD}"/>
                  </a:ext>
                </a:extLst>
              </p:cNvPr>
              <p:cNvSpPr txBox="1"/>
              <p:nvPr/>
            </p:nvSpPr>
            <p:spPr>
              <a:xfrm>
                <a:off x="433661" y="1944861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462" name="Group 461">
            <a:extLst>
              <a:ext uri="{FF2B5EF4-FFF2-40B4-BE49-F238E27FC236}">
                <a16:creationId xmlns="" xmlns:a16="http://schemas.microsoft.com/office/drawing/2014/main" id="{A90C1603-EE2D-5C46-96D7-DD144E7597AC}"/>
              </a:ext>
            </a:extLst>
          </p:cNvPr>
          <p:cNvGrpSpPr/>
          <p:nvPr/>
        </p:nvGrpSpPr>
        <p:grpSpPr>
          <a:xfrm>
            <a:off x="6821113" y="3557841"/>
            <a:ext cx="5253976" cy="1445458"/>
            <a:chOff x="5333217" y="1291493"/>
            <a:chExt cx="5253976" cy="1445458"/>
          </a:xfrm>
        </p:grpSpPr>
        <p:sp>
          <p:nvSpPr>
            <p:cNvPr id="463" name="TextBox 462">
              <a:extLst>
                <a:ext uri="{FF2B5EF4-FFF2-40B4-BE49-F238E27FC236}">
                  <a16:creationId xmlns="" xmlns:a16="http://schemas.microsoft.com/office/drawing/2014/main" id="{7B9E44CE-B140-1542-AAC2-4DAF6F5BCDFC}"/>
                </a:ext>
              </a:extLst>
            </p:cNvPr>
            <p:cNvSpPr txBox="1"/>
            <p:nvPr/>
          </p:nvSpPr>
          <p:spPr>
            <a:xfrm>
              <a:off x="5654650" y="1315023"/>
              <a:ext cx="4932543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Dijkstra’s routing algorithm application has previously registered to be called when ever link status changes.  It is called.</a:t>
              </a:r>
            </a:p>
          </p:txBody>
        </p:sp>
        <p:grpSp>
          <p:nvGrpSpPr>
            <p:cNvPr id="464" name="Group 463">
              <a:extLst>
                <a:ext uri="{FF2B5EF4-FFF2-40B4-BE49-F238E27FC236}">
                  <a16:creationId xmlns="" xmlns:a16="http://schemas.microsoft.com/office/drawing/2014/main" id="{4AA4F08F-919D-6D43-A245-B36CE88D136C}"/>
                </a:ext>
              </a:extLst>
            </p:cNvPr>
            <p:cNvGrpSpPr/>
            <p:nvPr/>
          </p:nvGrpSpPr>
          <p:grpSpPr>
            <a:xfrm>
              <a:off x="5333217" y="1291493"/>
              <a:ext cx="314510" cy="400110"/>
              <a:chOff x="436633" y="1954486"/>
              <a:chExt cx="291062" cy="400110"/>
            </a:xfrm>
          </p:grpSpPr>
          <p:sp>
            <p:nvSpPr>
              <p:cNvPr id="465" name="Oval 464">
                <a:extLst>
                  <a:ext uri="{FF2B5EF4-FFF2-40B4-BE49-F238E27FC236}">
                    <a16:creationId xmlns="" xmlns:a16="http://schemas.microsoft.com/office/drawing/2014/main" id="{474762E3-AFBB-FD48-BEF6-8AF863920A29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6" name="TextBox 465">
                <a:extLst>
                  <a:ext uri="{FF2B5EF4-FFF2-40B4-BE49-F238E27FC236}">
                    <a16:creationId xmlns="" xmlns:a16="http://schemas.microsoft.com/office/drawing/2014/main" id="{C0B243D3-CD77-354D-AF47-3C3867EAD742}"/>
                  </a:ext>
                </a:extLst>
              </p:cNvPr>
              <p:cNvSpPr txBox="1"/>
              <p:nvPr/>
            </p:nvSpPr>
            <p:spPr>
              <a:xfrm>
                <a:off x="436633" y="1954486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467" name="Group 466">
            <a:extLst>
              <a:ext uri="{FF2B5EF4-FFF2-40B4-BE49-F238E27FC236}">
                <a16:creationId xmlns="" xmlns:a16="http://schemas.microsoft.com/office/drawing/2014/main" id="{9B04D695-515C-F643-A6A8-EB313B26D25D}"/>
              </a:ext>
            </a:extLst>
          </p:cNvPr>
          <p:cNvGrpSpPr/>
          <p:nvPr/>
        </p:nvGrpSpPr>
        <p:grpSpPr>
          <a:xfrm>
            <a:off x="6800258" y="5062185"/>
            <a:ext cx="4748738" cy="1448665"/>
            <a:chOff x="5320381" y="1288286"/>
            <a:chExt cx="4748738" cy="1448665"/>
          </a:xfrm>
        </p:grpSpPr>
        <p:sp>
          <p:nvSpPr>
            <p:cNvPr id="468" name="TextBox 467">
              <a:extLst>
                <a:ext uri="{FF2B5EF4-FFF2-40B4-BE49-F238E27FC236}">
                  <a16:creationId xmlns="" xmlns:a16="http://schemas.microsoft.com/office/drawing/2014/main" id="{B0A5DC12-CD7F-7947-8638-FCA31A28E2B0}"/>
                </a:ext>
              </a:extLst>
            </p:cNvPr>
            <p:cNvSpPr txBox="1"/>
            <p:nvPr/>
          </p:nvSpPr>
          <p:spPr>
            <a:xfrm>
              <a:off x="5654650" y="1315023"/>
              <a:ext cx="4414469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rPr>
                <a:t>Dijkstra’s routing algorithm access network graph info, link state info in controller,  computes new routes</a:t>
              </a:r>
            </a:p>
          </p:txBody>
        </p:sp>
        <p:grpSp>
          <p:nvGrpSpPr>
            <p:cNvPr id="469" name="Group 468">
              <a:extLst>
                <a:ext uri="{FF2B5EF4-FFF2-40B4-BE49-F238E27FC236}">
                  <a16:creationId xmlns="" xmlns:a16="http://schemas.microsoft.com/office/drawing/2014/main" id="{E780A433-81AB-8640-801E-3E36D0C8A814}"/>
                </a:ext>
              </a:extLst>
            </p:cNvPr>
            <p:cNvGrpSpPr/>
            <p:nvPr/>
          </p:nvGrpSpPr>
          <p:grpSpPr>
            <a:xfrm>
              <a:off x="5320381" y="1288286"/>
              <a:ext cx="314510" cy="400110"/>
              <a:chOff x="424754" y="1951279"/>
              <a:chExt cx="291062" cy="400110"/>
            </a:xfrm>
          </p:grpSpPr>
          <p:sp>
            <p:nvSpPr>
              <p:cNvPr id="470" name="Oval 469">
                <a:extLst>
                  <a:ext uri="{FF2B5EF4-FFF2-40B4-BE49-F238E27FC236}">
                    <a16:creationId xmlns="" xmlns:a16="http://schemas.microsoft.com/office/drawing/2014/main" id="{13BA4AD6-9B8B-B34F-8638-37047BF2F57A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71" name="TextBox 470">
                <a:extLst>
                  <a:ext uri="{FF2B5EF4-FFF2-40B4-BE49-F238E27FC236}">
                    <a16:creationId xmlns="" xmlns:a16="http://schemas.microsoft.com/office/drawing/2014/main" id="{B0922FC9-7A3B-0A4F-A08D-B0BBA98A59FF}"/>
                  </a:ext>
                </a:extLst>
              </p:cNvPr>
              <p:cNvSpPr txBox="1"/>
              <p:nvPr/>
            </p:nvSpPr>
            <p:spPr>
              <a:xfrm>
                <a:off x="424754" y="1951279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D028D42-5816-5541-A673-C6433AD9D499}"/>
              </a:ext>
            </a:extLst>
          </p:cNvPr>
          <p:cNvGrpSpPr/>
          <p:nvPr/>
        </p:nvGrpSpPr>
        <p:grpSpPr>
          <a:xfrm>
            <a:off x="2312276" y="4225159"/>
            <a:ext cx="677917" cy="1261241"/>
            <a:chOff x="2312276" y="4225159"/>
            <a:chExt cx="677917" cy="1261241"/>
          </a:xfrm>
        </p:grpSpPr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218DA33A-26D6-314C-A500-DD7DB353ACAB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1" name="Group 370">
              <a:extLst>
                <a:ext uri="{FF2B5EF4-FFF2-40B4-BE49-F238E27FC236}">
                  <a16:creationId xmlns="" xmlns:a16="http://schemas.microsoft.com/office/drawing/2014/main" id="{77BAE01A-4364-4544-BF42-8FF701463BAC}"/>
                </a:ext>
              </a:extLst>
            </p:cNvPr>
            <p:cNvGrpSpPr/>
            <p:nvPr/>
          </p:nvGrpSpPr>
          <p:grpSpPr>
            <a:xfrm>
              <a:off x="2499117" y="4791488"/>
              <a:ext cx="313044" cy="369332"/>
              <a:chOff x="-17363" y="1958857"/>
              <a:chExt cx="313044" cy="369332"/>
            </a:xfrm>
          </p:grpSpPr>
          <p:sp>
            <p:nvSpPr>
              <p:cNvPr id="372" name="Oval 371">
                <a:extLst>
                  <a:ext uri="{FF2B5EF4-FFF2-40B4-BE49-F238E27FC236}">
                    <a16:creationId xmlns="" xmlns:a16="http://schemas.microsoft.com/office/drawing/2014/main" id="{64D78EC7-F7C7-3F45-961B-64EA2E03391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="" xmlns:a16="http://schemas.microsoft.com/office/drawing/2014/main" id="{3E26F343-9456-5D42-A9FA-964E247D2550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CB6F412-7995-3B46-8E64-A0D13B5F777D}"/>
              </a:ext>
            </a:extLst>
          </p:cNvPr>
          <p:cNvGrpSpPr/>
          <p:nvPr/>
        </p:nvGrpSpPr>
        <p:grpSpPr>
          <a:xfrm>
            <a:off x="2292350" y="3432175"/>
            <a:ext cx="698500" cy="793750"/>
            <a:chOff x="2292350" y="3432175"/>
            <a:chExt cx="698500" cy="793750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050C530D-3872-7E44-B659-707925E00FB5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E2BF29E-5D7E-3445-97B2-B00E46F50CB0}"/>
                </a:ext>
              </a:extLst>
            </p:cNvPr>
            <p:cNvGrpSpPr/>
            <p:nvPr/>
          </p:nvGrpSpPr>
          <p:grpSpPr>
            <a:xfrm>
              <a:off x="2576070" y="3664008"/>
              <a:ext cx="313044" cy="369332"/>
              <a:chOff x="2576070" y="3664008"/>
              <a:chExt cx="313044" cy="369332"/>
            </a:xfrm>
          </p:grpSpPr>
          <p:sp>
            <p:nvSpPr>
              <p:cNvPr id="375" name="Oval 374">
                <a:extLst>
                  <a:ext uri="{FF2B5EF4-FFF2-40B4-BE49-F238E27FC236}">
                    <a16:creationId xmlns="" xmlns:a16="http://schemas.microsoft.com/office/drawing/2014/main" id="{8730936C-BFF8-424D-8C52-3FBAACA75D2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="" xmlns:a16="http://schemas.microsoft.com/office/drawing/2014/main" id="{FCDD7064-D7DA-984B-8288-7014FD5FA49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9BE2FC1-14EF-EF41-B834-5B22F3837E94}"/>
              </a:ext>
            </a:extLst>
          </p:cNvPr>
          <p:cNvGrpSpPr/>
          <p:nvPr/>
        </p:nvGrpSpPr>
        <p:grpSpPr>
          <a:xfrm>
            <a:off x="2137625" y="1774825"/>
            <a:ext cx="313044" cy="1663700"/>
            <a:chOff x="2134450" y="1762125"/>
            <a:chExt cx="313044" cy="1663700"/>
          </a:xfrm>
        </p:grpSpPr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C78CDCAC-EDD7-0E4E-8BD0-4FB5320ED675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B0A2102A-B985-AC47-85E1-BFD474A7D9D2}"/>
                </a:ext>
              </a:extLst>
            </p:cNvPr>
            <p:cNvGrpSpPr/>
            <p:nvPr/>
          </p:nvGrpSpPr>
          <p:grpSpPr>
            <a:xfrm>
              <a:off x="2134450" y="2567187"/>
              <a:ext cx="313044" cy="369332"/>
              <a:chOff x="1712175" y="2510037"/>
              <a:chExt cx="313044" cy="369332"/>
            </a:xfrm>
          </p:grpSpPr>
          <p:sp>
            <p:nvSpPr>
              <p:cNvPr id="378" name="Oval 377">
                <a:extLst>
                  <a:ext uri="{FF2B5EF4-FFF2-40B4-BE49-F238E27FC236}">
                    <a16:creationId xmlns="" xmlns:a16="http://schemas.microsoft.com/office/drawing/2014/main" id="{DC0871FF-D3D8-2643-B38B-DAEBEB8EA107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79" name="TextBox 378">
                <a:extLst>
                  <a:ext uri="{FF2B5EF4-FFF2-40B4-BE49-F238E27FC236}">
                    <a16:creationId xmlns="" xmlns:a16="http://schemas.microsoft.com/office/drawing/2014/main" id="{965BF2B8-2DC2-A24B-A21E-51E530B25818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A13A42-84D2-5F46-9A6B-6BA30F8EDC2D}"/>
              </a:ext>
            </a:extLst>
          </p:cNvPr>
          <p:cNvGrpSpPr/>
          <p:nvPr/>
        </p:nvGrpSpPr>
        <p:grpSpPr>
          <a:xfrm>
            <a:off x="2349183" y="1803400"/>
            <a:ext cx="313044" cy="1539875"/>
            <a:chOff x="2349183" y="1803400"/>
            <a:chExt cx="313044" cy="153987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FFBD088A-94D4-CC45-A539-772D0FEB312B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1" name="Group 380">
              <a:extLst>
                <a:ext uri="{FF2B5EF4-FFF2-40B4-BE49-F238E27FC236}">
                  <a16:creationId xmlns="" xmlns:a16="http://schemas.microsoft.com/office/drawing/2014/main" id="{76F79744-5FA1-7449-B121-428DFE2E2D6C}"/>
                </a:ext>
              </a:extLst>
            </p:cNvPr>
            <p:cNvGrpSpPr/>
            <p:nvPr/>
          </p:nvGrpSpPr>
          <p:grpSpPr>
            <a:xfrm>
              <a:off x="2349183" y="1906331"/>
              <a:ext cx="313044" cy="369332"/>
              <a:chOff x="415641" y="1967287"/>
              <a:chExt cx="313044" cy="369332"/>
            </a:xfrm>
          </p:grpSpPr>
          <p:sp>
            <p:nvSpPr>
              <p:cNvPr id="382" name="Oval 381">
                <a:extLst>
                  <a:ext uri="{FF2B5EF4-FFF2-40B4-BE49-F238E27FC236}">
                    <a16:creationId xmlns="" xmlns:a16="http://schemas.microsoft.com/office/drawing/2014/main" id="{9FD5CC65-BB19-764E-927A-898AD871E876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3" name="TextBox 382">
                <a:extLst>
                  <a:ext uri="{FF2B5EF4-FFF2-40B4-BE49-F238E27FC236}">
                    <a16:creationId xmlns="" xmlns:a16="http://schemas.microsoft.com/office/drawing/2014/main" id="{571E5AEF-2D67-A64A-8835-73795045CED6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62888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SDN: control/data plane interaction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25" name="Rounded Rectangle 324">
            <a:extLst>
              <a:ext uri="{FF2B5EF4-FFF2-40B4-BE49-F238E27FC236}">
                <a16:creationId xmlns="" xmlns:a16="http://schemas.microsoft.com/office/drawing/2014/main" id="{48D9D971-BB7B-A045-8126-3F6D89A80BFA}"/>
              </a:ext>
            </a:extLst>
          </p:cNvPr>
          <p:cNvSpPr/>
          <p:nvPr/>
        </p:nvSpPr>
        <p:spPr>
          <a:xfrm>
            <a:off x="1267886" y="2781457"/>
            <a:ext cx="4211052" cy="1062452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26" name="Rounded Rectangle 325">
            <a:extLst>
              <a:ext uri="{FF2B5EF4-FFF2-40B4-BE49-F238E27FC236}">
                <a16:creationId xmlns="" xmlns:a16="http://schemas.microsoft.com/office/drawing/2014/main" id="{6862D1C0-D760-D24C-B4CE-1C62437307F2}"/>
              </a:ext>
            </a:extLst>
          </p:cNvPr>
          <p:cNvSpPr/>
          <p:nvPr/>
        </p:nvSpPr>
        <p:spPr>
          <a:xfrm>
            <a:off x="1294622" y="3977998"/>
            <a:ext cx="4184316" cy="545543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327" name="Straight Connector 326">
            <a:extLst>
              <a:ext uri="{FF2B5EF4-FFF2-40B4-BE49-F238E27FC236}">
                <a16:creationId xmlns="" xmlns:a16="http://schemas.microsoft.com/office/drawing/2014/main" id="{6EC76F04-CB84-9D4C-B614-CCAAF77DF086}"/>
              </a:ext>
            </a:extLst>
          </p:cNvPr>
          <p:cNvCxnSpPr/>
          <p:nvPr/>
        </p:nvCxnSpPr>
        <p:spPr bwMode="auto">
          <a:xfrm>
            <a:off x="1334724" y="4626321"/>
            <a:ext cx="4104106" cy="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Group 327">
            <a:extLst>
              <a:ext uri="{FF2B5EF4-FFF2-40B4-BE49-F238E27FC236}">
                <a16:creationId xmlns="" xmlns:a16="http://schemas.microsoft.com/office/drawing/2014/main" id="{538C6E4D-0EC4-B64C-9EEA-03480A17D18A}"/>
              </a:ext>
            </a:extLst>
          </p:cNvPr>
          <p:cNvGrpSpPr/>
          <p:nvPr/>
        </p:nvGrpSpPr>
        <p:grpSpPr>
          <a:xfrm>
            <a:off x="1416854" y="3356297"/>
            <a:ext cx="1244650" cy="411995"/>
            <a:chOff x="3128876" y="457817"/>
            <a:chExt cx="1432326" cy="459826"/>
          </a:xfrm>
        </p:grpSpPr>
        <p:sp>
          <p:nvSpPr>
            <p:cNvPr id="329" name="Rounded Rectangle 328">
              <a:extLst>
                <a:ext uri="{FF2B5EF4-FFF2-40B4-BE49-F238E27FC236}">
                  <a16:creationId xmlns="" xmlns:a16="http://schemas.microsoft.com/office/drawing/2014/main" id="{464725F4-EA3D-B943-BC4E-A498A91255EC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="" xmlns:a16="http://schemas.microsoft.com/office/drawing/2014/main" id="{2A7D9926-304F-C44B-B971-A050DC450537}"/>
                </a:ext>
              </a:extLst>
            </p:cNvPr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Link-state info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="" xmlns:a16="http://schemas.microsoft.com/office/drawing/2014/main" id="{10349B34-1073-E946-BED7-17B6AC84FDD7}"/>
              </a:ext>
            </a:extLst>
          </p:cNvPr>
          <p:cNvGrpSpPr/>
          <p:nvPr/>
        </p:nvGrpSpPr>
        <p:grpSpPr>
          <a:xfrm>
            <a:off x="4286570" y="3369666"/>
            <a:ext cx="1165638" cy="398626"/>
            <a:chOff x="3034354" y="534843"/>
            <a:chExt cx="1525489" cy="382800"/>
          </a:xfrm>
        </p:grpSpPr>
        <p:sp>
          <p:nvSpPr>
            <p:cNvPr id="332" name="Rounded Rectangle 331">
              <a:extLst>
                <a:ext uri="{FF2B5EF4-FFF2-40B4-BE49-F238E27FC236}">
                  <a16:creationId xmlns="" xmlns:a16="http://schemas.microsoft.com/office/drawing/2014/main" id="{AE8DBF36-59D4-DA45-9025-632817AB39EF}"/>
                </a:ext>
              </a:extLst>
            </p:cNvPr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="" xmlns:a16="http://schemas.microsoft.com/office/drawing/2014/main" id="{3E75B4C3-6891-C540-A01D-98C3E46528AD}"/>
                </a:ext>
              </a:extLst>
            </p:cNvPr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switch info</a:t>
              </a: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="" xmlns:a16="http://schemas.microsoft.com/office/drawing/2014/main" id="{8F3F5407-B5E1-9B4F-BD20-988E773EE5FA}"/>
              </a:ext>
            </a:extLst>
          </p:cNvPr>
          <p:cNvGrpSpPr/>
          <p:nvPr/>
        </p:nvGrpSpPr>
        <p:grpSpPr>
          <a:xfrm>
            <a:off x="2808986" y="3356297"/>
            <a:ext cx="960359" cy="411995"/>
            <a:chOff x="3128876" y="457817"/>
            <a:chExt cx="1432326" cy="459826"/>
          </a:xfrm>
        </p:grpSpPr>
        <p:sp>
          <p:nvSpPr>
            <p:cNvPr id="335" name="Rounded Rectangle 334">
              <a:extLst>
                <a:ext uri="{FF2B5EF4-FFF2-40B4-BE49-F238E27FC236}">
                  <a16:creationId xmlns="" xmlns:a16="http://schemas.microsoft.com/office/drawing/2014/main" id="{589761B3-634F-4D4E-8310-EAF4A00ABB80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="" xmlns:a16="http://schemas.microsoft.com/office/drawing/2014/main" id="{593FEDEB-709E-A744-82FA-1F11F32B47D9}"/>
                </a:ext>
              </a:extLst>
            </p:cNvPr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host info</a:t>
              </a:r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="" xmlns:a16="http://schemas.microsoft.com/office/drawing/2014/main" id="{903E5C88-7668-CB49-A22D-7C59D5AAAAD6}"/>
              </a:ext>
            </a:extLst>
          </p:cNvPr>
          <p:cNvGrpSpPr/>
          <p:nvPr/>
        </p:nvGrpSpPr>
        <p:grpSpPr>
          <a:xfrm>
            <a:off x="1348650" y="2861665"/>
            <a:ext cx="889706" cy="382826"/>
            <a:chOff x="3128876" y="457817"/>
            <a:chExt cx="1432326" cy="459826"/>
          </a:xfrm>
        </p:grpSpPr>
        <p:sp>
          <p:nvSpPr>
            <p:cNvPr id="338" name="Rounded Rectangle 337">
              <a:extLst>
                <a:ext uri="{FF2B5EF4-FFF2-40B4-BE49-F238E27FC236}">
                  <a16:creationId xmlns="" xmlns:a16="http://schemas.microsoft.com/office/drawing/2014/main" id="{23AAB04A-9878-E54F-BF21-2E106D80B968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TextBox 338">
              <a:extLst>
                <a:ext uri="{FF2B5EF4-FFF2-40B4-BE49-F238E27FC236}">
                  <a16:creationId xmlns="" xmlns:a16="http://schemas.microsoft.com/office/drawing/2014/main" id="{FC21FA7A-D97F-1543-A6AE-45B535C51BA0}"/>
                </a:ext>
              </a:extLst>
            </p:cNvPr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statistics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="" xmlns:a16="http://schemas.microsoft.com/office/drawing/2014/main" id="{18BB9737-9A62-2F4B-87FB-C077CBE2553C}"/>
              </a:ext>
            </a:extLst>
          </p:cNvPr>
          <p:cNvGrpSpPr/>
          <p:nvPr/>
        </p:nvGrpSpPr>
        <p:grpSpPr>
          <a:xfrm>
            <a:off x="4076434" y="2848295"/>
            <a:ext cx="1032905" cy="404965"/>
            <a:chOff x="3099264" y="457817"/>
            <a:chExt cx="1540525" cy="459826"/>
          </a:xfrm>
        </p:grpSpPr>
        <p:sp>
          <p:nvSpPr>
            <p:cNvPr id="341" name="Rounded Rectangle 340">
              <a:extLst>
                <a:ext uri="{FF2B5EF4-FFF2-40B4-BE49-F238E27FC236}">
                  <a16:creationId xmlns="" xmlns:a16="http://schemas.microsoft.com/office/drawing/2014/main" id="{4D3F5800-CF27-754D-AE05-FFEBBFEB49C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6544BEEF-458E-4941-8F67-37983515D46C}"/>
                </a:ext>
              </a:extLst>
            </p:cNvPr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flow tables</a:t>
              </a:r>
            </a:p>
          </p:txBody>
        </p:sp>
      </p:grpSp>
      <p:sp>
        <p:nvSpPr>
          <p:cNvPr id="343" name="TextBox 342">
            <a:extLst>
              <a:ext uri="{FF2B5EF4-FFF2-40B4-BE49-F238E27FC236}">
                <a16:creationId xmlns="" xmlns:a16="http://schemas.microsoft.com/office/drawing/2014/main" id="{B06AE2E9-5D9A-B44C-93D5-4692DB85C76F}"/>
              </a:ext>
            </a:extLst>
          </p:cNvPr>
          <p:cNvSpPr txBox="1"/>
          <p:nvPr/>
        </p:nvSpPr>
        <p:spPr>
          <a:xfrm>
            <a:off x="3285441" y="2483710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="" xmlns:a16="http://schemas.microsoft.com/office/drawing/2014/main" id="{2AEF0D30-3607-F64E-9BF7-3B4D8188FFA7}"/>
              </a:ext>
            </a:extLst>
          </p:cNvPr>
          <p:cNvSpPr txBox="1"/>
          <p:nvPr/>
        </p:nvSpPr>
        <p:spPr>
          <a:xfrm>
            <a:off x="3831962" y="312050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="" xmlns:a16="http://schemas.microsoft.com/office/drawing/2014/main" id="{9AC041BA-4E56-114C-A10B-C89A72B445FD}"/>
              </a:ext>
            </a:extLst>
          </p:cNvPr>
          <p:cNvGrpSpPr/>
          <p:nvPr/>
        </p:nvGrpSpPr>
        <p:grpSpPr>
          <a:xfrm>
            <a:off x="1903313" y="4109165"/>
            <a:ext cx="1257452" cy="286824"/>
            <a:chOff x="3128876" y="457775"/>
            <a:chExt cx="1432326" cy="459868"/>
          </a:xfrm>
        </p:grpSpPr>
        <p:sp>
          <p:nvSpPr>
            <p:cNvPr id="346" name="Rounded Rectangle 345">
              <a:extLst>
                <a:ext uri="{FF2B5EF4-FFF2-40B4-BE49-F238E27FC236}">
                  <a16:creationId xmlns="" xmlns:a16="http://schemas.microsoft.com/office/drawing/2014/main" id="{3203E766-79AA-5C46-8089-29917954888A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TextBox 346">
              <a:extLst>
                <a:ext uri="{FF2B5EF4-FFF2-40B4-BE49-F238E27FC236}">
                  <a16:creationId xmlns="" xmlns:a16="http://schemas.microsoft.com/office/drawing/2014/main" id="{BEFEA1C3-120C-DE4E-8293-55C57A6E3ED3}"/>
                </a:ext>
              </a:extLst>
            </p:cNvPr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OpenFlow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="" xmlns:a16="http://schemas.microsoft.com/office/drawing/2014/main" id="{8AF280CF-E1A1-AB42-9FF4-B37E4883A9E7}"/>
              </a:ext>
            </a:extLst>
          </p:cNvPr>
          <p:cNvGrpSpPr/>
          <p:nvPr/>
        </p:nvGrpSpPr>
        <p:grpSpPr>
          <a:xfrm>
            <a:off x="3772545" y="4113948"/>
            <a:ext cx="1244650" cy="307410"/>
            <a:chOff x="3128876" y="457817"/>
            <a:chExt cx="1432326" cy="459826"/>
          </a:xfrm>
        </p:grpSpPr>
        <p:sp>
          <p:nvSpPr>
            <p:cNvPr id="349" name="Rounded Rectangle 348">
              <a:extLst>
                <a:ext uri="{FF2B5EF4-FFF2-40B4-BE49-F238E27FC236}">
                  <a16:creationId xmlns="" xmlns:a16="http://schemas.microsoft.com/office/drawing/2014/main" id="{24A7F498-3B8E-B44A-9994-2A592D6CBD54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="" xmlns:a16="http://schemas.microsoft.com/office/drawing/2014/main" id="{0CD76FBA-C002-924A-A27E-4000B9B46A3F}"/>
                </a:ext>
              </a:extLst>
            </p:cNvPr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SNMP</a:t>
              </a:r>
            </a:p>
          </p:txBody>
        </p:sp>
      </p:grpSp>
      <p:sp>
        <p:nvSpPr>
          <p:cNvPr id="351" name="TextBox 350">
            <a:extLst>
              <a:ext uri="{FF2B5EF4-FFF2-40B4-BE49-F238E27FC236}">
                <a16:creationId xmlns="" xmlns:a16="http://schemas.microsoft.com/office/drawing/2014/main" id="{DF810222-B66A-6647-AF73-EAEA8633E33C}"/>
              </a:ext>
            </a:extLst>
          </p:cNvPr>
          <p:cNvSpPr txBox="1"/>
          <p:nvPr/>
        </p:nvSpPr>
        <p:spPr>
          <a:xfrm>
            <a:off x="3155302" y="378396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sp>
        <p:nvSpPr>
          <p:cNvPr id="352" name="Rounded Rectangle 351">
            <a:extLst>
              <a:ext uri="{FF2B5EF4-FFF2-40B4-BE49-F238E27FC236}">
                <a16:creationId xmlns="" xmlns:a16="http://schemas.microsoft.com/office/drawing/2014/main" id="{7A53E111-B2D7-164C-A257-1817B32657FD}"/>
              </a:ext>
            </a:extLst>
          </p:cNvPr>
          <p:cNvSpPr/>
          <p:nvPr/>
        </p:nvSpPr>
        <p:spPr>
          <a:xfrm>
            <a:off x="1267885" y="2086297"/>
            <a:ext cx="4211053" cy="574748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353" name="Group 352">
            <a:extLst>
              <a:ext uri="{FF2B5EF4-FFF2-40B4-BE49-F238E27FC236}">
                <a16:creationId xmlns="" xmlns:a16="http://schemas.microsoft.com/office/drawing/2014/main" id="{DE1E488E-DB00-8741-AD76-181DDF5D1007}"/>
              </a:ext>
            </a:extLst>
          </p:cNvPr>
          <p:cNvGrpSpPr/>
          <p:nvPr/>
        </p:nvGrpSpPr>
        <p:grpSpPr>
          <a:xfrm>
            <a:off x="1313282" y="2123346"/>
            <a:ext cx="1080377" cy="504412"/>
            <a:chOff x="3034225" y="436756"/>
            <a:chExt cx="1526977" cy="504412"/>
          </a:xfrm>
        </p:grpSpPr>
        <p:sp>
          <p:nvSpPr>
            <p:cNvPr id="354" name="Rounded Rectangle 353">
              <a:extLst>
                <a:ext uri="{FF2B5EF4-FFF2-40B4-BE49-F238E27FC236}">
                  <a16:creationId xmlns="" xmlns:a16="http://schemas.microsoft.com/office/drawing/2014/main" id="{98A13ABA-9455-A942-B524-6D0883B28B57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TextBox 354">
              <a:extLst>
                <a:ext uri="{FF2B5EF4-FFF2-40B4-BE49-F238E27FC236}">
                  <a16:creationId xmlns="" xmlns:a16="http://schemas.microsoft.com/office/drawing/2014/main" id="{9E5F4888-C152-6048-B38F-5BC74A5A16D9}"/>
                </a:ext>
              </a:extLst>
            </p:cNvPr>
            <p:cNvSpPr txBox="1"/>
            <p:nvPr/>
          </p:nvSpPr>
          <p:spPr>
            <a:xfrm>
              <a:off x="3034225" y="436756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network graph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="" xmlns:a16="http://schemas.microsoft.com/office/drawing/2014/main" id="{E40FDC48-BF32-B04B-8DBD-D61CF18EF743}"/>
              </a:ext>
            </a:extLst>
          </p:cNvPr>
          <p:cNvGrpSpPr/>
          <p:nvPr/>
        </p:nvGrpSpPr>
        <p:grpSpPr>
          <a:xfrm>
            <a:off x="4335616" y="2144194"/>
            <a:ext cx="1033900" cy="459826"/>
            <a:chOff x="3103238" y="457817"/>
            <a:chExt cx="1461287" cy="459826"/>
          </a:xfrm>
        </p:grpSpPr>
        <p:sp>
          <p:nvSpPr>
            <p:cNvPr id="357" name="Rounded Rectangle 356">
              <a:extLst>
                <a:ext uri="{FF2B5EF4-FFF2-40B4-BE49-F238E27FC236}">
                  <a16:creationId xmlns="" xmlns:a16="http://schemas.microsoft.com/office/drawing/2014/main" id="{9DB16644-5102-554D-99C0-889DCE0F0D2B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="" xmlns:a16="http://schemas.microsoft.com/office/drawing/2014/main" id="{2A90B65C-4C25-C144-B2DD-D173E975D024}"/>
                </a:ext>
              </a:extLst>
            </p:cNvPr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intent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="" xmlns:a16="http://schemas.microsoft.com/office/drawing/2014/main" id="{4DDA363C-D004-AB4D-9D62-44DAC7279759}"/>
              </a:ext>
            </a:extLst>
          </p:cNvPr>
          <p:cNvGrpSpPr/>
          <p:nvPr/>
        </p:nvGrpSpPr>
        <p:grpSpPr>
          <a:xfrm>
            <a:off x="2796533" y="2139558"/>
            <a:ext cx="1033900" cy="504412"/>
            <a:chOff x="3128334" y="454512"/>
            <a:chExt cx="1461287" cy="504412"/>
          </a:xfrm>
        </p:grpSpPr>
        <p:sp>
          <p:nvSpPr>
            <p:cNvPr id="360" name="Rounded Rectangle 359">
              <a:extLst>
                <a:ext uri="{FF2B5EF4-FFF2-40B4-BE49-F238E27FC236}">
                  <a16:creationId xmlns="" xmlns:a16="http://schemas.microsoft.com/office/drawing/2014/main" id="{59AAEC82-22A5-1A44-925D-3607D0F39D69}"/>
                </a:ext>
              </a:extLst>
            </p:cNvPr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>
              <a:outerShdw blurRad="50800" dist="38100" dir="2700000" algn="tl" rotWithShape="0">
                <a:srgbClr val="00CC99">
                  <a:lumMod val="75000"/>
                  <a:alpha val="99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TextBox 360">
              <a:extLst>
                <a:ext uri="{FF2B5EF4-FFF2-40B4-BE49-F238E27FC236}">
                  <a16:creationId xmlns="" xmlns:a16="http://schemas.microsoft.com/office/drawing/2014/main" id="{20C049F2-C1CA-DF4D-AA67-194E1C4F4CC3}"/>
                </a:ext>
              </a:extLst>
            </p:cNvPr>
            <p:cNvSpPr txBox="1"/>
            <p:nvPr/>
          </p:nvSpPr>
          <p:spPr>
            <a:xfrm>
              <a:off x="3128334" y="454512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RESTful</a:t>
              </a:r>
            </a:p>
            <a:p>
              <a:pPr marL="0" marR="0" lvl="0" indent="0" algn="ctr" defTabSz="914400" eaLnBrk="0" fontAlgn="base" latinLnBrk="0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API</a:t>
              </a:r>
            </a:p>
          </p:txBody>
        </p:sp>
      </p:grpSp>
      <p:sp>
        <p:nvSpPr>
          <p:cNvPr id="362" name="TextBox 361">
            <a:extLst>
              <a:ext uri="{FF2B5EF4-FFF2-40B4-BE49-F238E27FC236}">
                <a16:creationId xmlns="" xmlns:a16="http://schemas.microsoft.com/office/drawing/2014/main" id="{D3A9C18D-A188-6A48-9CCB-C7A54C894F1D}"/>
              </a:ext>
            </a:extLst>
          </p:cNvPr>
          <p:cNvSpPr txBox="1"/>
          <p:nvPr/>
        </p:nvSpPr>
        <p:spPr>
          <a:xfrm>
            <a:off x="3833899" y="19454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CC99">
                    <a:lumMod val="60000"/>
                    <a:lumOff val="40000"/>
                  </a:srgbClr>
                </a:solidFill>
                <a:latin typeface="Arial" charset="0"/>
                <a:ea typeface="ＭＳ Ｐゴシック" charset="0"/>
              </a:rPr>
              <a:t>…  </a:t>
            </a:r>
          </a:p>
        </p:txBody>
      </p:sp>
      <p:cxnSp>
        <p:nvCxnSpPr>
          <p:cNvPr id="363" name="Straight Connector 362">
            <a:extLst>
              <a:ext uri="{FF2B5EF4-FFF2-40B4-BE49-F238E27FC236}">
                <a16:creationId xmlns="" xmlns:a16="http://schemas.microsoft.com/office/drawing/2014/main" id="{1A4CD936-7BB9-DA49-90F7-EC6321F19D96}"/>
              </a:ext>
            </a:extLst>
          </p:cNvPr>
          <p:cNvCxnSpPr/>
          <p:nvPr/>
        </p:nvCxnSpPr>
        <p:spPr bwMode="auto">
          <a:xfrm flipV="1">
            <a:off x="1348096" y="1912530"/>
            <a:ext cx="4117474" cy="1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4" name="Freeform 2">
            <a:extLst>
              <a:ext uri="{FF2B5EF4-FFF2-40B4-BE49-F238E27FC236}">
                <a16:creationId xmlns="" xmlns:a16="http://schemas.microsoft.com/office/drawing/2014/main" id="{D9FEE928-6718-BA41-9C6C-C313FC8AC356}"/>
              </a:ext>
            </a:extLst>
          </p:cNvPr>
          <p:cNvSpPr>
            <a:spLocks/>
          </p:cNvSpPr>
          <p:nvPr/>
        </p:nvSpPr>
        <p:spPr bwMode="auto">
          <a:xfrm>
            <a:off x="1335792" y="5057443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66" name="Straight Connector 365">
            <a:extLst>
              <a:ext uri="{FF2B5EF4-FFF2-40B4-BE49-F238E27FC236}">
                <a16:creationId xmlns="" xmlns:a16="http://schemas.microsoft.com/office/drawing/2014/main" id="{0A3E7D89-360D-EB45-9252-C3E555C87095}"/>
              </a:ext>
            </a:extLst>
          </p:cNvPr>
          <p:cNvCxnSpPr/>
          <p:nvPr/>
        </p:nvCxnSpPr>
        <p:spPr bwMode="auto">
          <a:xfrm>
            <a:off x="2408645" y="5746872"/>
            <a:ext cx="1651340" cy="138604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7" name="Straight Connector 366">
            <a:extLst>
              <a:ext uri="{FF2B5EF4-FFF2-40B4-BE49-F238E27FC236}">
                <a16:creationId xmlns="" xmlns:a16="http://schemas.microsoft.com/office/drawing/2014/main" id="{9583D0EA-64B5-0042-BD81-C740B20D5AE4}"/>
              </a:ext>
            </a:extLst>
          </p:cNvPr>
          <p:cNvCxnSpPr>
            <a:endCxn id="429" idx="1"/>
          </p:cNvCxnSpPr>
          <p:nvPr/>
        </p:nvCxnSpPr>
        <p:spPr bwMode="auto">
          <a:xfrm>
            <a:off x="2418861" y="5803538"/>
            <a:ext cx="318002" cy="38755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" name="Straight Connector 367">
            <a:extLst>
              <a:ext uri="{FF2B5EF4-FFF2-40B4-BE49-F238E27FC236}">
                <a16:creationId xmlns="" xmlns:a16="http://schemas.microsoft.com/office/drawing/2014/main" id="{0F05C6A0-5516-BC46-901A-CA7728C924B1}"/>
              </a:ext>
            </a:extLst>
          </p:cNvPr>
          <p:cNvCxnSpPr>
            <a:stCxn id="415" idx="3"/>
          </p:cNvCxnSpPr>
          <p:nvPr/>
        </p:nvCxnSpPr>
        <p:spPr bwMode="auto">
          <a:xfrm>
            <a:off x="3720713" y="5436854"/>
            <a:ext cx="333142" cy="421301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" name="Straight Connector 368">
            <a:extLst>
              <a:ext uri="{FF2B5EF4-FFF2-40B4-BE49-F238E27FC236}">
                <a16:creationId xmlns="" xmlns:a16="http://schemas.microsoft.com/office/drawing/2014/main" id="{37AC2CE6-5A12-0444-986F-EE08319CD185}"/>
              </a:ext>
            </a:extLst>
          </p:cNvPr>
          <p:cNvCxnSpPr/>
          <p:nvPr/>
        </p:nvCxnSpPr>
        <p:spPr bwMode="auto">
          <a:xfrm flipV="1">
            <a:off x="3198290" y="5944167"/>
            <a:ext cx="861695" cy="275422"/>
          </a:xfrm>
          <a:prstGeom prst="line">
            <a:avLst/>
          </a:prstGeom>
          <a:solidFill>
            <a:srgbClr val="00CC99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3" name="Oval 392">
            <a:extLst>
              <a:ext uri="{FF2B5EF4-FFF2-40B4-BE49-F238E27FC236}">
                <a16:creationId xmlns="" xmlns:a16="http://schemas.microsoft.com/office/drawing/2014/main" id="{F2D3F4DC-8BE9-C14E-910F-F66395DBEAA7}"/>
              </a:ext>
            </a:extLst>
          </p:cNvPr>
          <p:cNvSpPr/>
          <p:nvPr/>
        </p:nvSpPr>
        <p:spPr>
          <a:xfrm rot="5400000">
            <a:off x="2797134" y="407053"/>
            <a:ext cx="631007" cy="22352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tailEnd type="arrow"/>
          </a:ln>
          <a:effectLst>
            <a:outerShdw blurRad="50800" dist="38100" dir="18900000" algn="b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="" xmlns:a16="http://schemas.microsoft.com/office/drawing/2014/main" id="{1FF52C02-7BC1-5C4B-9901-8DEEC502937C}"/>
              </a:ext>
            </a:extLst>
          </p:cNvPr>
          <p:cNvSpPr txBox="1"/>
          <p:nvPr/>
        </p:nvSpPr>
        <p:spPr>
          <a:xfrm>
            <a:off x="2135351" y="1323574"/>
            <a:ext cx="1947456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Dijkstra’s link-state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routing</a:t>
            </a:r>
          </a:p>
        </p:txBody>
      </p:sp>
      <p:grpSp>
        <p:nvGrpSpPr>
          <p:cNvPr id="395" name="Group 394">
            <a:extLst>
              <a:ext uri="{FF2B5EF4-FFF2-40B4-BE49-F238E27FC236}">
                <a16:creationId xmlns="" xmlns:a16="http://schemas.microsoft.com/office/drawing/2014/main" id="{3283CCE9-8CB6-8949-A9E8-23B833E8424F}"/>
              </a:ext>
            </a:extLst>
          </p:cNvPr>
          <p:cNvGrpSpPr/>
          <p:nvPr/>
        </p:nvGrpSpPr>
        <p:grpSpPr>
          <a:xfrm>
            <a:off x="1748590" y="5523964"/>
            <a:ext cx="687402" cy="470408"/>
            <a:chOff x="1736090" y="2893762"/>
            <a:chExt cx="565150" cy="340093"/>
          </a:xfrm>
        </p:grpSpPr>
        <p:grpSp>
          <p:nvGrpSpPr>
            <p:cNvPr id="396" name="Group 327">
              <a:extLst>
                <a:ext uri="{FF2B5EF4-FFF2-40B4-BE49-F238E27FC236}">
                  <a16:creationId xmlns="" xmlns:a16="http://schemas.microsoft.com/office/drawing/2014/main" id="{0A1998BC-6377-8E45-9B2B-8FE80CE09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00" name="Oval 399">
                <a:extLst>
                  <a:ext uri="{FF2B5EF4-FFF2-40B4-BE49-F238E27FC236}">
                    <a16:creationId xmlns="" xmlns:a16="http://schemas.microsoft.com/office/drawing/2014/main" id="{BB1B85D3-D01B-A041-93EE-FAB34FB8179A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="" xmlns:a16="http://schemas.microsoft.com/office/drawing/2014/main" id="{F1DCDAB1-5AC7-A342-A0A8-F8590A65D091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="" xmlns:a16="http://schemas.microsoft.com/office/drawing/2014/main" id="{364EE120-3A52-AC47-A765-DBFBE82B6044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3" name="Freeform 402">
                <a:extLst>
                  <a:ext uri="{FF2B5EF4-FFF2-40B4-BE49-F238E27FC236}">
                    <a16:creationId xmlns="" xmlns:a16="http://schemas.microsoft.com/office/drawing/2014/main" id="{0F7E9595-A4D4-9943-A2EE-06309FBD4155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4" name="Freeform 403">
                <a:extLst>
                  <a:ext uri="{FF2B5EF4-FFF2-40B4-BE49-F238E27FC236}">
                    <a16:creationId xmlns="" xmlns:a16="http://schemas.microsoft.com/office/drawing/2014/main" id="{27FC021A-5D6B-D44C-BE45-9A0B3E244E16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5" name="Freeform 404">
                <a:extLst>
                  <a:ext uri="{FF2B5EF4-FFF2-40B4-BE49-F238E27FC236}">
                    <a16:creationId xmlns="" xmlns:a16="http://schemas.microsoft.com/office/drawing/2014/main" id="{9CFC2A2E-5A8E-6D41-8416-E8B2C50779B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06" name="Freeform 405">
                <a:extLst>
                  <a:ext uri="{FF2B5EF4-FFF2-40B4-BE49-F238E27FC236}">
                    <a16:creationId xmlns="" xmlns:a16="http://schemas.microsoft.com/office/drawing/2014/main" id="{04026D95-DA4A-F347-A7FF-424B9B469AB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07" name="Straight Connector 406">
                <a:extLst>
                  <a:ext uri="{FF2B5EF4-FFF2-40B4-BE49-F238E27FC236}">
                    <a16:creationId xmlns="" xmlns:a16="http://schemas.microsoft.com/office/drawing/2014/main" id="{9D59DF6F-A7C9-6242-8CB4-771105A9C5D6}"/>
                  </a:ext>
                </a:extLst>
              </p:cNvPr>
              <p:cNvCxnSpPr>
                <a:endCxn id="40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08" name="Straight Connector 407">
                <a:extLst>
                  <a:ext uri="{FF2B5EF4-FFF2-40B4-BE49-F238E27FC236}">
                    <a16:creationId xmlns="" xmlns:a16="http://schemas.microsoft.com/office/drawing/2014/main" id="{A22BF780-EF6F-7948-A466-B756EA5EADA3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397" name="Group 396">
              <a:extLst>
                <a:ext uri="{FF2B5EF4-FFF2-40B4-BE49-F238E27FC236}">
                  <a16:creationId xmlns="" xmlns:a16="http://schemas.microsoft.com/office/drawing/2014/main" id="{37FD8073-5589-3940-BA2A-2C9406219C6F}"/>
                </a:ext>
              </a:extLst>
            </p:cNvPr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98" name="Oval 397">
                <a:extLst>
                  <a:ext uri="{FF2B5EF4-FFF2-40B4-BE49-F238E27FC236}">
                    <a16:creationId xmlns="" xmlns:a16="http://schemas.microsoft.com/office/drawing/2014/main" id="{86A11B54-4339-BD4F-A52D-E772621B01BB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="" xmlns:a16="http://schemas.microsoft.com/office/drawing/2014/main" id="{AD15C9A1-58C1-6D4D-A5E6-F245674F5399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s1</a:t>
                </a:r>
              </a:p>
            </p:txBody>
          </p:sp>
        </p:grpSp>
      </p:grpSp>
      <p:grpSp>
        <p:nvGrpSpPr>
          <p:cNvPr id="409" name="Group 408">
            <a:extLst>
              <a:ext uri="{FF2B5EF4-FFF2-40B4-BE49-F238E27FC236}">
                <a16:creationId xmlns="" xmlns:a16="http://schemas.microsoft.com/office/drawing/2014/main" id="{65CE0717-7A43-6447-982B-2A6BF5776D66}"/>
              </a:ext>
            </a:extLst>
          </p:cNvPr>
          <p:cNvGrpSpPr/>
          <p:nvPr/>
        </p:nvGrpSpPr>
        <p:grpSpPr>
          <a:xfrm>
            <a:off x="3033311" y="5232644"/>
            <a:ext cx="687402" cy="470406"/>
            <a:chOff x="1736090" y="2893762"/>
            <a:chExt cx="565150" cy="340091"/>
          </a:xfrm>
        </p:grpSpPr>
        <p:grpSp>
          <p:nvGrpSpPr>
            <p:cNvPr id="410" name="Group 327">
              <a:extLst>
                <a:ext uri="{FF2B5EF4-FFF2-40B4-BE49-F238E27FC236}">
                  <a16:creationId xmlns="" xmlns:a16="http://schemas.microsoft.com/office/drawing/2014/main" id="{88AF1197-A59E-F341-9C2F-D7BB7569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4" name="Oval 413">
                <a:extLst>
                  <a:ext uri="{FF2B5EF4-FFF2-40B4-BE49-F238E27FC236}">
                    <a16:creationId xmlns="" xmlns:a16="http://schemas.microsoft.com/office/drawing/2014/main" id="{1514A7C7-412D-CB40-95FD-A73F8444646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="" xmlns:a16="http://schemas.microsoft.com/office/drawing/2014/main" id="{4EC25DBB-C079-B044-90B4-D4608AAEB2F9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6" name="Oval 415">
                <a:extLst>
                  <a:ext uri="{FF2B5EF4-FFF2-40B4-BE49-F238E27FC236}">
                    <a16:creationId xmlns="" xmlns:a16="http://schemas.microsoft.com/office/drawing/2014/main" id="{E0B0DE30-BB65-BC4A-A519-ABE38833F5C9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7" name="Freeform 416">
                <a:extLst>
                  <a:ext uri="{FF2B5EF4-FFF2-40B4-BE49-F238E27FC236}">
                    <a16:creationId xmlns="" xmlns:a16="http://schemas.microsoft.com/office/drawing/2014/main" id="{5D73B332-8201-9845-83B3-7991D1D29848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8" name="Freeform 417">
                <a:extLst>
                  <a:ext uri="{FF2B5EF4-FFF2-40B4-BE49-F238E27FC236}">
                    <a16:creationId xmlns="" xmlns:a16="http://schemas.microsoft.com/office/drawing/2014/main" id="{874F3D24-C6D1-0242-9071-675EAE55CF1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9" name="Freeform 418">
                <a:extLst>
                  <a:ext uri="{FF2B5EF4-FFF2-40B4-BE49-F238E27FC236}">
                    <a16:creationId xmlns="" xmlns:a16="http://schemas.microsoft.com/office/drawing/2014/main" id="{CC4308C1-A1A7-AB4B-AE6B-92E38956E380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="" xmlns:a16="http://schemas.microsoft.com/office/drawing/2014/main" id="{24C8152F-6350-2844-826D-CCECEC749FCC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21" name="Straight Connector 420">
                <a:extLst>
                  <a:ext uri="{FF2B5EF4-FFF2-40B4-BE49-F238E27FC236}">
                    <a16:creationId xmlns="" xmlns:a16="http://schemas.microsoft.com/office/drawing/2014/main" id="{7AF20622-97B2-7746-9A48-1D87235CA032}"/>
                  </a:ext>
                </a:extLst>
              </p:cNvPr>
              <p:cNvCxnSpPr>
                <a:endCxn id="41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2" name="Straight Connector 421">
                <a:extLst>
                  <a:ext uri="{FF2B5EF4-FFF2-40B4-BE49-F238E27FC236}">
                    <a16:creationId xmlns="" xmlns:a16="http://schemas.microsoft.com/office/drawing/2014/main" id="{1A56332A-BABA-0C44-9EA7-63E7AE314A39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11" name="Group 410">
              <a:extLst>
                <a:ext uri="{FF2B5EF4-FFF2-40B4-BE49-F238E27FC236}">
                  <a16:creationId xmlns="" xmlns:a16="http://schemas.microsoft.com/office/drawing/2014/main" id="{88585B74-A4A2-9240-A305-4B257FDDF9B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12" name="Oval 411">
                <a:extLst>
                  <a:ext uri="{FF2B5EF4-FFF2-40B4-BE49-F238E27FC236}">
                    <a16:creationId xmlns="" xmlns:a16="http://schemas.microsoft.com/office/drawing/2014/main" id="{B715D4F7-EE1C-8243-B41D-D4E9D84A48C3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13" name="TextBox 412">
                <a:extLst>
                  <a:ext uri="{FF2B5EF4-FFF2-40B4-BE49-F238E27FC236}">
                    <a16:creationId xmlns="" xmlns:a16="http://schemas.microsoft.com/office/drawing/2014/main" id="{22A0E80F-D57D-4844-8977-0D000DE99B5D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s2</a:t>
                </a:r>
              </a:p>
            </p:txBody>
          </p:sp>
        </p:grpSp>
      </p:grpSp>
      <p:grpSp>
        <p:nvGrpSpPr>
          <p:cNvPr id="423" name="Group 422">
            <a:extLst>
              <a:ext uri="{FF2B5EF4-FFF2-40B4-BE49-F238E27FC236}">
                <a16:creationId xmlns="" xmlns:a16="http://schemas.microsoft.com/office/drawing/2014/main" id="{D213BA70-EF35-D34A-BC9C-DFEBDCF60751}"/>
              </a:ext>
            </a:extLst>
          </p:cNvPr>
          <p:cNvGrpSpPr/>
          <p:nvPr/>
        </p:nvGrpSpPr>
        <p:grpSpPr>
          <a:xfrm>
            <a:off x="2736863" y="5986880"/>
            <a:ext cx="687402" cy="470406"/>
            <a:chOff x="1736090" y="2893762"/>
            <a:chExt cx="565150" cy="340091"/>
          </a:xfrm>
        </p:grpSpPr>
        <p:grpSp>
          <p:nvGrpSpPr>
            <p:cNvPr id="424" name="Group 327">
              <a:extLst>
                <a:ext uri="{FF2B5EF4-FFF2-40B4-BE49-F238E27FC236}">
                  <a16:creationId xmlns="" xmlns:a16="http://schemas.microsoft.com/office/drawing/2014/main" id="{59C9C19B-2D7B-5446-993D-684F10616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8" name="Oval 427">
                <a:extLst>
                  <a:ext uri="{FF2B5EF4-FFF2-40B4-BE49-F238E27FC236}">
                    <a16:creationId xmlns="" xmlns:a16="http://schemas.microsoft.com/office/drawing/2014/main" id="{40008AEE-3152-C849-906C-3CAF9DFF25CC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="" xmlns:a16="http://schemas.microsoft.com/office/drawing/2014/main" id="{111839D8-9177-6249-A367-46D180572BB8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0" name="Oval 429">
                <a:extLst>
                  <a:ext uri="{FF2B5EF4-FFF2-40B4-BE49-F238E27FC236}">
                    <a16:creationId xmlns="" xmlns:a16="http://schemas.microsoft.com/office/drawing/2014/main" id="{1F1E42A9-4DE8-2641-85A4-A097587AE18A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1" name="Freeform 430">
                <a:extLst>
                  <a:ext uri="{FF2B5EF4-FFF2-40B4-BE49-F238E27FC236}">
                    <a16:creationId xmlns="" xmlns:a16="http://schemas.microsoft.com/office/drawing/2014/main" id="{98851B8A-DFDB-7446-ACF4-8D81FB5AA15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2" name="Freeform 431">
                <a:extLst>
                  <a:ext uri="{FF2B5EF4-FFF2-40B4-BE49-F238E27FC236}">
                    <a16:creationId xmlns="" xmlns:a16="http://schemas.microsoft.com/office/drawing/2014/main" id="{723991A2-A1E6-0D4F-9B5D-068A5496B054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3" name="Freeform 432">
                <a:extLst>
                  <a:ext uri="{FF2B5EF4-FFF2-40B4-BE49-F238E27FC236}">
                    <a16:creationId xmlns="" xmlns:a16="http://schemas.microsoft.com/office/drawing/2014/main" id="{7AACA8F0-9C63-A846-90C3-AAAB6E3910F1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34" name="Freeform 433">
                <a:extLst>
                  <a:ext uri="{FF2B5EF4-FFF2-40B4-BE49-F238E27FC236}">
                    <a16:creationId xmlns="" xmlns:a16="http://schemas.microsoft.com/office/drawing/2014/main" id="{5C925CD4-A1D8-4B4C-B630-EA0FF87CCF67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35" name="Straight Connector 434">
                <a:extLst>
                  <a:ext uri="{FF2B5EF4-FFF2-40B4-BE49-F238E27FC236}">
                    <a16:creationId xmlns="" xmlns:a16="http://schemas.microsoft.com/office/drawing/2014/main" id="{482CEABD-D59C-9146-B260-F80C556208AE}"/>
                  </a:ext>
                </a:extLst>
              </p:cNvPr>
              <p:cNvCxnSpPr>
                <a:endCxn id="43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6" name="Straight Connector 435">
                <a:extLst>
                  <a:ext uri="{FF2B5EF4-FFF2-40B4-BE49-F238E27FC236}">
                    <a16:creationId xmlns="" xmlns:a16="http://schemas.microsoft.com/office/drawing/2014/main" id="{852B68BC-F922-3848-9565-4D2178DB93AA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25" name="Group 424">
              <a:extLst>
                <a:ext uri="{FF2B5EF4-FFF2-40B4-BE49-F238E27FC236}">
                  <a16:creationId xmlns="" xmlns:a16="http://schemas.microsoft.com/office/drawing/2014/main" id="{B7439C84-CDB5-F347-BD13-C9965624FE17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26" name="Oval 425">
                <a:extLst>
                  <a:ext uri="{FF2B5EF4-FFF2-40B4-BE49-F238E27FC236}">
                    <a16:creationId xmlns="" xmlns:a16="http://schemas.microsoft.com/office/drawing/2014/main" id="{01C7B7FA-5596-BC43-9C90-8E052B54FC11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="" xmlns:a16="http://schemas.microsoft.com/office/drawing/2014/main" id="{6ECC707E-E1D7-4546-96A1-2387735089B7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s3</a:t>
                </a:r>
              </a:p>
            </p:txBody>
          </p:sp>
        </p:grpSp>
      </p:grpSp>
      <p:grpSp>
        <p:nvGrpSpPr>
          <p:cNvPr id="437" name="Group 436">
            <a:extLst>
              <a:ext uri="{FF2B5EF4-FFF2-40B4-BE49-F238E27FC236}">
                <a16:creationId xmlns="" xmlns:a16="http://schemas.microsoft.com/office/drawing/2014/main" id="{15A32C9A-E7F3-5346-87C4-CA4940C18BF9}"/>
              </a:ext>
            </a:extLst>
          </p:cNvPr>
          <p:cNvGrpSpPr/>
          <p:nvPr/>
        </p:nvGrpSpPr>
        <p:grpSpPr>
          <a:xfrm>
            <a:off x="3904271" y="5705754"/>
            <a:ext cx="687402" cy="470406"/>
            <a:chOff x="1736090" y="2893762"/>
            <a:chExt cx="565150" cy="340091"/>
          </a:xfrm>
        </p:grpSpPr>
        <p:grpSp>
          <p:nvGrpSpPr>
            <p:cNvPr id="438" name="Group 327">
              <a:extLst>
                <a:ext uri="{FF2B5EF4-FFF2-40B4-BE49-F238E27FC236}">
                  <a16:creationId xmlns="" xmlns:a16="http://schemas.microsoft.com/office/drawing/2014/main" id="{91239979-A6B3-3D4E-ABD7-F92D10C27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42" name="Oval 441">
                <a:extLst>
                  <a:ext uri="{FF2B5EF4-FFF2-40B4-BE49-F238E27FC236}">
                    <a16:creationId xmlns="" xmlns:a16="http://schemas.microsoft.com/office/drawing/2014/main" id="{9FCAC59C-42CC-CE4C-96BD-FE920D1C2A77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="" xmlns:a16="http://schemas.microsoft.com/office/drawing/2014/main" id="{3FBEAA77-D815-D445-A86F-68B0D4452BC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="" xmlns:a16="http://schemas.microsoft.com/office/drawing/2014/main" id="{2D6A81D7-4183-0C4B-9BE0-36028959107F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="" xmlns:a16="http://schemas.microsoft.com/office/drawing/2014/main" id="{4EB08DF1-BFF0-D94C-9005-60CA113EB70F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="" xmlns:a16="http://schemas.microsoft.com/office/drawing/2014/main" id="{37A92998-42D7-3647-9DAB-4B474843B9D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="" xmlns:a16="http://schemas.microsoft.com/office/drawing/2014/main" id="{C10BF816-5EDC-5D4D-AA34-D16A44C5ACC4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8" name="Freeform 447">
                <a:extLst>
                  <a:ext uri="{FF2B5EF4-FFF2-40B4-BE49-F238E27FC236}">
                    <a16:creationId xmlns="" xmlns:a16="http://schemas.microsoft.com/office/drawing/2014/main" id="{5EDE6095-F96A-8147-96D3-B6AC4A7604E9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49" name="Straight Connector 448">
                <a:extLst>
                  <a:ext uri="{FF2B5EF4-FFF2-40B4-BE49-F238E27FC236}">
                    <a16:creationId xmlns="" xmlns:a16="http://schemas.microsoft.com/office/drawing/2014/main" id="{18F6547F-EE28-D440-B02C-859463240B3B}"/>
                  </a:ext>
                </a:extLst>
              </p:cNvPr>
              <p:cNvCxnSpPr>
                <a:endCxn id="44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50" name="Straight Connector 449">
                <a:extLst>
                  <a:ext uri="{FF2B5EF4-FFF2-40B4-BE49-F238E27FC236}">
                    <a16:creationId xmlns="" xmlns:a16="http://schemas.microsoft.com/office/drawing/2014/main" id="{C75462DD-9379-4145-B1BA-38B9E3C33BD1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439" name="Group 438">
              <a:extLst>
                <a:ext uri="{FF2B5EF4-FFF2-40B4-BE49-F238E27FC236}">
                  <a16:creationId xmlns="" xmlns:a16="http://schemas.microsoft.com/office/drawing/2014/main" id="{0D413191-8CF2-CC46-9D2F-BF1C4542E2EB}"/>
                </a:ext>
              </a:extLst>
            </p:cNvPr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440" name="Oval 439">
                <a:extLst>
                  <a:ext uri="{FF2B5EF4-FFF2-40B4-BE49-F238E27FC236}">
                    <a16:creationId xmlns="" xmlns:a16="http://schemas.microsoft.com/office/drawing/2014/main" id="{C665F85B-B221-3349-A8A9-423CB064E829}"/>
                  </a:ext>
                </a:extLst>
              </p:cNvPr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="" xmlns:a16="http://schemas.microsoft.com/office/drawing/2014/main" id="{FA49AD3B-122F-4C4B-A918-544A3BF1895E}"/>
                  </a:ext>
                </a:extLst>
              </p:cNvPr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s4</a:t>
                </a: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8668EBE0-594D-334C-AB42-480B6F78CF62}"/>
              </a:ext>
            </a:extLst>
          </p:cNvPr>
          <p:cNvGrpSpPr/>
          <p:nvPr/>
        </p:nvGrpSpPr>
        <p:grpSpPr>
          <a:xfrm>
            <a:off x="6821848" y="2223893"/>
            <a:ext cx="4764727" cy="1773227"/>
            <a:chOff x="5333952" y="1296122"/>
            <a:chExt cx="4764727" cy="1773227"/>
          </a:xfrm>
        </p:grpSpPr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952F6C96-8FF4-3F4B-B1DE-5F9882F0CC58}"/>
                </a:ext>
              </a:extLst>
            </p:cNvPr>
            <p:cNvSpPr txBox="1"/>
            <p:nvPr/>
          </p:nvSpPr>
          <p:spPr>
            <a:xfrm>
              <a:off x="5654651" y="1315023"/>
              <a:ext cx="44440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link state routing app interacts with flow-table-computation component in SDN controller, which computes new flow tables needed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="" xmlns:a16="http://schemas.microsoft.com/office/drawing/2014/main" id="{9018BCC7-FF6B-C54D-AF18-6386BE6EC922}"/>
                </a:ext>
              </a:extLst>
            </p:cNvPr>
            <p:cNvGrpSpPr/>
            <p:nvPr/>
          </p:nvGrpSpPr>
          <p:grpSpPr>
            <a:xfrm>
              <a:off x="5333952" y="1296122"/>
              <a:ext cx="314510" cy="400110"/>
              <a:chOff x="437313" y="1959115"/>
              <a:chExt cx="291062" cy="400110"/>
            </a:xfrm>
          </p:grpSpPr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725A5CCC-38B4-374B-8E0A-8175948EE0F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/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A359256F-83EF-C14A-A33E-34AFC25A567C}"/>
                  </a:ext>
                </a:extLst>
              </p:cNvPr>
              <p:cNvSpPr txBox="1"/>
              <p:nvPr/>
            </p:nvSpPr>
            <p:spPr>
              <a:xfrm>
                <a:off x="437313" y="1959115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="" xmlns:a16="http://schemas.microsoft.com/office/drawing/2014/main" id="{EBB217E7-01ED-964B-9FE0-F9EE60E028F5}"/>
              </a:ext>
            </a:extLst>
          </p:cNvPr>
          <p:cNvGrpSpPr/>
          <p:nvPr/>
        </p:nvGrpSpPr>
        <p:grpSpPr>
          <a:xfrm>
            <a:off x="6797561" y="4172683"/>
            <a:ext cx="4450811" cy="1103433"/>
            <a:chOff x="5318962" y="1301119"/>
            <a:chExt cx="4450811" cy="1103433"/>
          </a:xfrm>
        </p:grpSpPr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B3598380-1FF6-6F40-973E-B718F074D98B}"/>
                </a:ext>
              </a:extLst>
            </p:cNvPr>
            <p:cNvSpPr txBox="1"/>
            <p:nvPr/>
          </p:nvSpPr>
          <p:spPr>
            <a:xfrm>
              <a:off x="5654650" y="1315023"/>
              <a:ext cx="4115123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>
                  <a:solidFill>
                    <a:srgbClr val="000000"/>
                  </a:solidFill>
                </a:rPr>
                <a:t>controller uses OpenFlow to install new tables in switches that need updating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CEC8872E-6260-4E47-A475-2DA8AB05DCE6}"/>
                </a:ext>
              </a:extLst>
            </p:cNvPr>
            <p:cNvGrpSpPr/>
            <p:nvPr/>
          </p:nvGrpSpPr>
          <p:grpSpPr>
            <a:xfrm>
              <a:off x="5318962" y="1301119"/>
              <a:ext cx="314510" cy="400110"/>
              <a:chOff x="423441" y="1964112"/>
              <a:chExt cx="291062" cy="400110"/>
            </a:xfrm>
          </p:grpSpPr>
          <p:sp>
            <p:nvSpPr>
              <p:cNvPr id="160" name="Oval 159">
                <a:extLst>
                  <a:ext uri="{FF2B5EF4-FFF2-40B4-BE49-F238E27FC236}">
                    <a16:creationId xmlns="" xmlns:a16="http://schemas.microsoft.com/office/drawing/2014/main" id="{EF374B88-D948-BF43-B4EB-772822FF0073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525ABF71-D17A-5F44-9348-F8715A41D31E}"/>
                  </a:ext>
                </a:extLst>
              </p:cNvPr>
              <p:cNvSpPr txBox="1"/>
              <p:nvPr/>
            </p:nvSpPr>
            <p:spPr>
              <a:xfrm>
                <a:off x="423441" y="1964112"/>
                <a:ext cx="291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cs typeface="Arial"/>
                  </a:rPr>
                  <a:t>6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539EC0-657C-954F-8B55-28528EDA22A1}"/>
              </a:ext>
            </a:extLst>
          </p:cNvPr>
          <p:cNvGrpSpPr/>
          <p:nvPr/>
        </p:nvGrpSpPr>
        <p:grpSpPr>
          <a:xfrm>
            <a:off x="3994257" y="1633928"/>
            <a:ext cx="313044" cy="1540239"/>
            <a:chOff x="4189129" y="1656413"/>
            <a:chExt cx="313044" cy="1540239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49F848E1-4FB7-8D48-8636-5BFA654772DD}"/>
                </a:ext>
              </a:extLst>
            </p:cNvPr>
            <p:cNvCxnSpPr/>
            <p:nvPr/>
          </p:nvCxnSpPr>
          <p:spPr>
            <a:xfrm>
              <a:off x="4339652" y="1656413"/>
              <a:ext cx="0" cy="154023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0" name="Group 389">
              <a:extLst>
                <a:ext uri="{FF2B5EF4-FFF2-40B4-BE49-F238E27FC236}">
                  <a16:creationId xmlns="" xmlns:a16="http://schemas.microsoft.com/office/drawing/2014/main" id="{084F1979-21E5-164C-9D7B-CC37AAE3266F}"/>
                </a:ext>
              </a:extLst>
            </p:cNvPr>
            <p:cNvGrpSpPr/>
            <p:nvPr/>
          </p:nvGrpSpPr>
          <p:grpSpPr>
            <a:xfrm>
              <a:off x="4189129" y="1880402"/>
              <a:ext cx="313044" cy="369332"/>
              <a:chOff x="651166" y="1956616"/>
              <a:chExt cx="313044" cy="369332"/>
            </a:xfrm>
          </p:grpSpPr>
          <p:sp>
            <p:nvSpPr>
              <p:cNvPr id="391" name="Oval 390">
                <a:extLst>
                  <a:ext uri="{FF2B5EF4-FFF2-40B4-BE49-F238E27FC236}">
                    <a16:creationId xmlns="" xmlns:a16="http://schemas.microsoft.com/office/drawing/2014/main" id="{73A39CD2-24AA-BD45-B6AD-2B4BA700DC27}"/>
                  </a:ext>
                </a:extLst>
              </p:cNvPr>
              <p:cNvSpPr/>
              <p:nvPr/>
            </p:nvSpPr>
            <p:spPr>
              <a:xfrm>
                <a:off x="676641" y="200369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="" xmlns:a16="http://schemas.microsoft.com/office/drawing/2014/main" id="{D826745D-58BA-BC4B-AA6A-D38C517B3381}"/>
                  </a:ext>
                </a:extLst>
              </p:cNvPr>
              <p:cNvSpPr txBox="1"/>
              <p:nvPr/>
            </p:nvSpPr>
            <p:spPr>
              <a:xfrm>
                <a:off x="651166" y="1956616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5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3722060-DA29-3642-B211-707588A22B81}"/>
              </a:ext>
            </a:extLst>
          </p:cNvPr>
          <p:cNvGrpSpPr/>
          <p:nvPr/>
        </p:nvGrpSpPr>
        <p:grpSpPr>
          <a:xfrm>
            <a:off x="2457676" y="3166672"/>
            <a:ext cx="1751262" cy="2489017"/>
            <a:chOff x="2457676" y="3166672"/>
            <a:chExt cx="1751262" cy="2489017"/>
          </a:xfrm>
        </p:grpSpPr>
        <p:cxnSp>
          <p:nvCxnSpPr>
            <p:cNvPr id="385" name="Straight Arrow Connector 384">
              <a:extLst>
                <a:ext uri="{FF2B5EF4-FFF2-40B4-BE49-F238E27FC236}">
                  <a16:creationId xmlns="" xmlns:a16="http://schemas.microsoft.com/office/drawing/2014/main" id="{57933768-CFAD-7E4C-8094-C5674C11A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232" y="4980429"/>
              <a:ext cx="0" cy="258633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6" name="Straight Arrow Connector 385">
              <a:extLst>
                <a:ext uri="{FF2B5EF4-FFF2-40B4-BE49-F238E27FC236}">
                  <a16:creationId xmlns="" xmlns:a16="http://schemas.microsoft.com/office/drawing/2014/main" id="{F95AAA5D-C6E5-5143-82E1-3C051F45AC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57676" y="4954249"/>
              <a:ext cx="712744" cy="621210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7" name="Group 386">
              <a:extLst>
                <a:ext uri="{FF2B5EF4-FFF2-40B4-BE49-F238E27FC236}">
                  <a16:creationId xmlns="" xmlns:a16="http://schemas.microsoft.com/office/drawing/2014/main" id="{18D00365-C943-3246-B265-4C37A9B81876}"/>
                </a:ext>
              </a:extLst>
            </p:cNvPr>
            <p:cNvGrpSpPr/>
            <p:nvPr/>
          </p:nvGrpSpPr>
          <p:grpSpPr>
            <a:xfrm rot="21446362">
              <a:off x="3106460" y="4663753"/>
              <a:ext cx="313044" cy="369332"/>
              <a:chOff x="418585" y="1969301"/>
              <a:chExt cx="313044" cy="369332"/>
            </a:xfrm>
          </p:grpSpPr>
          <p:sp>
            <p:nvSpPr>
              <p:cNvPr id="388" name="Oval 387">
                <a:extLst>
                  <a:ext uri="{FF2B5EF4-FFF2-40B4-BE49-F238E27FC236}">
                    <a16:creationId xmlns="" xmlns:a16="http://schemas.microsoft.com/office/drawing/2014/main" id="{56FE9D22-DD6A-2D41-935A-D9C78F2DD655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9" name="TextBox 388">
                <a:extLst>
                  <a:ext uri="{FF2B5EF4-FFF2-40B4-BE49-F238E27FC236}">
                    <a16:creationId xmlns="" xmlns:a16="http://schemas.microsoft.com/office/drawing/2014/main" id="{F3BD16BE-15C0-AD4A-A570-09F50033ED30}"/>
                  </a:ext>
                </a:extLst>
              </p:cNvPr>
              <p:cNvSpPr txBox="1"/>
              <p:nvPr/>
            </p:nvSpPr>
            <p:spPr>
              <a:xfrm>
                <a:off x="418585" y="1969301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6</a:t>
                </a:r>
              </a:p>
            </p:txBody>
          </p:sp>
        </p:grpSp>
        <p:cxnSp>
          <p:nvCxnSpPr>
            <p:cNvPr id="451" name="Straight Arrow Connector 450">
              <a:extLst>
                <a:ext uri="{FF2B5EF4-FFF2-40B4-BE49-F238E27FC236}">
                  <a16:creationId xmlns="" xmlns:a16="http://schemas.microsoft.com/office/drawing/2014/main" id="{CE154DD1-2C46-6642-BA6D-CE34E436F7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1544" y="4943007"/>
              <a:ext cx="847394" cy="712682"/>
            </a:xfrm>
            <a:prstGeom prst="straightConnector1">
              <a:avLst/>
            </a:prstGeom>
            <a:solidFill>
              <a:srgbClr val="00CC99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13E2CB52-0E57-C940-96B0-586FFA8469C6}"/>
                </a:ext>
              </a:extLst>
            </p:cNvPr>
            <p:cNvSpPr/>
            <p:nvPr/>
          </p:nvSpPr>
          <p:spPr>
            <a:xfrm>
              <a:off x="3256612" y="3166672"/>
              <a:ext cx="888167" cy="1551482"/>
            </a:xfrm>
            <a:custGeom>
              <a:avLst/>
              <a:gdLst>
                <a:gd name="connsiteX0" fmla="*/ 929390 w 929390"/>
                <a:gd name="connsiteY0" fmla="*/ 0 h 1551482"/>
                <a:gd name="connsiteX1" fmla="*/ 929390 w 929390"/>
                <a:gd name="connsiteY1" fmla="*/ 678305 h 1551482"/>
                <a:gd name="connsiteX2" fmla="*/ 0 w 929390"/>
                <a:gd name="connsiteY2" fmla="*/ 813217 h 1551482"/>
                <a:gd name="connsiteX3" fmla="*/ 0 w 929390"/>
                <a:gd name="connsiteY3" fmla="*/ 1551482 h 1551482"/>
                <a:gd name="connsiteX4" fmla="*/ 0 w 929390"/>
                <a:gd name="connsiteY4" fmla="*/ 1551482 h 155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390" h="1551482">
                  <a:moveTo>
                    <a:pt x="929390" y="0"/>
                  </a:moveTo>
                  <a:lnTo>
                    <a:pt x="929390" y="678305"/>
                  </a:lnTo>
                  <a:lnTo>
                    <a:pt x="0" y="813217"/>
                  </a:lnTo>
                  <a:lnTo>
                    <a:pt x="0" y="1551482"/>
                  </a:lnTo>
                  <a:lnTo>
                    <a:pt x="0" y="1551482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29B85B73-F6B8-D648-BC2D-0EAA63B6C571}"/>
              </a:ext>
            </a:extLst>
          </p:cNvPr>
          <p:cNvGrpSpPr/>
          <p:nvPr/>
        </p:nvGrpSpPr>
        <p:grpSpPr>
          <a:xfrm>
            <a:off x="2312276" y="4225159"/>
            <a:ext cx="677917" cy="1261241"/>
            <a:chOff x="2312276" y="4225159"/>
            <a:chExt cx="677917" cy="1261241"/>
          </a:xfrm>
        </p:grpSpPr>
        <p:sp>
          <p:nvSpPr>
            <p:cNvPr id="178" name="Freeform 177">
              <a:extLst>
                <a:ext uri="{FF2B5EF4-FFF2-40B4-BE49-F238E27FC236}">
                  <a16:creationId xmlns="" xmlns:a16="http://schemas.microsoft.com/office/drawing/2014/main" id="{04D9E912-F6EE-2347-946E-2486DFCDC48F}"/>
                </a:ext>
              </a:extLst>
            </p:cNvPr>
            <p:cNvSpPr/>
            <p:nvPr/>
          </p:nvSpPr>
          <p:spPr>
            <a:xfrm>
              <a:off x="2312276" y="4225159"/>
              <a:ext cx="677917" cy="1261241"/>
            </a:xfrm>
            <a:custGeom>
              <a:avLst/>
              <a:gdLst>
                <a:gd name="connsiteX0" fmla="*/ 0 w 677917"/>
                <a:gd name="connsiteY0" fmla="*/ 1261241 h 1261241"/>
                <a:gd name="connsiteX1" fmla="*/ 677917 w 677917"/>
                <a:gd name="connsiteY1" fmla="*/ 178675 h 1261241"/>
                <a:gd name="connsiteX2" fmla="*/ 677917 w 677917"/>
                <a:gd name="connsiteY2" fmla="*/ 0 h 126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917" h="1261241">
                  <a:moveTo>
                    <a:pt x="0" y="1261241"/>
                  </a:moveTo>
                  <a:lnTo>
                    <a:pt x="677917" y="178675"/>
                  </a:lnTo>
                  <a:lnTo>
                    <a:pt x="67791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="" xmlns:a16="http://schemas.microsoft.com/office/drawing/2014/main" id="{1680272B-5B96-5C46-B6A3-60AE86146178}"/>
                </a:ext>
              </a:extLst>
            </p:cNvPr>
            <p:cNvGrpSpPr/>
            <p:nvPr/>
          </p:nvGrpSpPr>
          <p:grpSpPr>
            <a:xfrm>
              <a:off x="2499117" y="4791488"/>
              <a:ext cx="313044" cy="369332"/>
              <a:chOff x="-17363" y="1958857"/>
              <a:chExt cx="313044" cy="369332"/>
            </a:xfrm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B4B208F5-B08A-1243-A37F-DD13571EA002}"/>
                  </a:ext>
                </a:extLst>
              </p:cNvPr>
              <p:cNvSpPr/>
              <p:nvPr/>
            </p:nvSpPr>
            <p:spPr>
              <a:xfrm>
                <a:off x="17117" y="2010412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48299C7E-5FD4-BE4D-B3BC-B70CB02A4289}"/>
                  </a:ext>
                </a:extLst>
              </p:cNvPr>
              <p:cNvSpPr txBox="1"/>
              <p:nvPr/>
            </p:nvSpPr>
            <p:spPr>
              <a:xfrm>
                <a:off x="-17363" y="195885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</a:t>
                </a:r>
              </a:p>
            </p:txBody>
          </p:sp>
        </p:grp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197D5753-825A-E24A-B359-04DEF430F62F}"/>
              </a:ext>
            </a:extLst>
          </p:cNvPr>
          <p:cNvGrpSpPr/>
          <p:nvPr/>
        </p:nvGrpSpPr>
        <p:grpSpPr>
          <a:xfrm>
            <a:off x="2292350" y="3432175"/>
            <a:ext cx="698500" cy="793750"/>
            <a:chOff x="2292350" y="3432175"/>
            <a:chExt cx="698500" cy="793750"/>
          </a:xfrm>
        </p:grpSpPr>
        <p:sp>
          <p:nvSpPr>
            <p:cNvPr id="183" name="Freeform 182">
              <a:extLst>
                <a:ext uri="{FF2B5EF4-FFF2-40B4-BE49-F238E27FC236}">
                  <a16:creationId xmlns="" xmlns:a16="http://schemas.microsoft.com/office/drawing/2014/main" id="{8D41C68A-EFC3-7544-907A-3696B071871F}"/>
                </a:ext>
              </a:extLst>
            </p:cNvPr>
            <p:cNvSpPr/>
            <p:nvPr/>
          </p:nvSpPr>
          <p:spPr>
            <a:xfrm>
              <a:off x="2292350" y="3432175"/>
              <a:ext cx="698500" cy="793750"/>
            </a:xfrm>
            <a:custGeom>
              <a:avLst/>
              <a:gdLst>
                <a:gd name="connsiteX0" fmla="*/ 698500 w 698500"/>
                <a:gd name="connsiteY0" fmla="*/ 793750 h 793750"/>
                <a:gd name="connsiteX1" fmla="*/ 698500 w 698500"/>
                <a:gd name="connsiteY1" fmla="*/ 508000 h 793750"/>
                <a:gd name="connsiteX2" fmla="*/ 0 w 698500"/>
                <a:gd name="connsiteY2" fmla="*/ 269875 h 793750"/>
                <a:gd name="connsiteX3" fmla="*/ 0 w 698500"/>
                <a:gd name="connsiteY3" fmla="*/ 0 h 793750"/>
                <a:gd name="connsiteX4" fmla="*/ 0 w 698500"/>
                <a:gd name="connsiteY4" fmla="*/ 3175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0" h="793750">
                  <a:moveTo>
                    <a:pt x="698500" y="793750"/>
                  </a:moveTo>
                  <a:lnTo>
                    <a:pt x="698500" y="508000"/>
                  </a:lnTo>
                  <a:lnTo>
                    <a:pt x="0" y="269875"/>
                  </a:lnTo>
                  <a:lnTo>
                    <a:pt x="0" y="0"/>
                  </a:lnTo>
                  <a:lnTo>
                    <a:pt x="0" y="3175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0AA64AA5-F628-404D-85EE-A7F9205259DC}"/>
                </a:ext>
              </a:extLst>
            </p:cNvPr>
            <p:cNvGrpSpPr/>
            <p:nvPr/>
          </p:nvGrpSpPr>
          <p:grpSpPr>
            <a:xfrm>
              <a:off x="2576070" y="3664008"/>
              <a:ext cx="313044" cy="369332"/>
              <a:chOff x="2576070" y="3664008"/>
              <a:chExt cx="313044" cy="369332"/>
            </a:xfrm>
          </p:grpSpPr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391FE4FB-9667-3848-BBC8-71F23A372A09}"/>
                  </a:ext>
                </a:extLst>
              </p:cNvPr>
              <p:cNvSpPr/>
              <p:nvPr/>
            </p:nvSpPr>
            <p:spPr>
              <a:xfrm>
                <a:off x="2602120" y="3719723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05F86FD7-086B-5342-8B29-1089080984FC}"/>
                  </a:ext>
                </a:extLst>
              </p:cNvPr>
              <p:cNvSpPr txBox="1"/>
              <p:nvPr/>
            </p:nvSpPr>
            <p:spPr>
              <a:xfrm>
                <a:off x="2576070" y="3664008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</a:t>
                </a: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="" xmlns:a16="http://schemas.microsoft.com/office/drawing/2014/main" id="{771DD02C-FDB2-8742-B9AD-DAE04FE274DB}"/>
              </a:ext>
            </a:extLst>
          </p:cNvPr>
          <p:cNvGrpSpPr/>
          <p:nvPr/>
        </p:nvGrpSpPr>
        <p:grpSpPr>
          <a:xfrm>
            <a:off x="2137625" y="1774825"/>
            <a:ext cx="313044" cy="1663700"/>
            <a:chOff x="2134450" y="1762125"/>
            <a:chExt cx="313044" cy="1663700"/>
          </a:xfrm>
        </p:grpSpPr>
        <p:sp>
          <p:nvSpPr>
            <p:cNvPr id="188" name="Freeform 187">
              <a:extLst>
                <a:ext uri="{FF2B5EF4-FFF2-40B4-BE49-F238E27FC236}">
                  <a16:creationId xmlns="" xmlns:a16="http://schemas.microsoft.com/office/drawing/2014/main" id="{883ED354-25D1-C04E-892D-211118E43E12}"/>
                </a:ext>
              </a:extLst>
            </p:cNvPr>
            <p:cNvSpPr/>
            <p:nvPr/>
          </p:nvSpPr>
          <p:spPr>
            <a:xfrm>
              <a:off x="2273300" y="1762125"/>
              <a:ext cx="15875" cy="1663700"/>
            </a:xfrm>
            <a:custGeom>
              <a:avLst/>
              <a:gdLst>
                <a:gd name="connsiteX0" fmla="*/ 15875 w 15875"/>
                <a:gd name="connsiteY0" fmla="*/ 1663700 h 1663700"/>
                <a:gd name="connsiteX1" fmla="*/ 15875 w 15875"/>
                <a:gd name="connsiteY1" fmla="*/ 0 h 1663700"/>
                <a:gd name="connsiteX2" fmla="*/ 0 w 15875"/>
                <a:gd name="connsiteY2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75" h="1663700">
                  <a:moveTo>
                    <a:pt x="15875" y="1663700"/>
                  </a:moveTo>
                  <a:lnTo>
                    <a:pt x="1587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507EC540-4062-C043-B3A2-50A19C3A7ED6}"/>
                </a:ext>
              </a:extLst>
            </p:cNvPr>
            <p:cNvGrpSpPr/>
            <p:nvPr/>
          </p:nvGrpSpPr>
          <p:grpSpPr>
            <a:xfrm>
              <a:off x="2134450" y="2567187"/>
              <a:ext cx="313044" cy="369332"/>
              <a:chOff x="1712175" y="2510037"/>
              <a:chExt cx="313044" cy="369332"/>
            </a:xfrm>
          </p:grpSpPr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0977EF44-1278-FE42-A8DE-61716D09F76C}"/>
                  </a:ext>
                </a:extLst>
              </p:cNvPr>
              <p:cNvSpPr/>
              <p:nvPr/>
            </p:nvSpPr>
            <p:spPr>
              <a:xfrm>
                <a:off x="1744575" y="256892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="" xmlns:a16="http://schemas.microsoft.com/office/drawing/2014/main" id="{B5432766-828E-C04D-ABCA-C75B145EB832}"/>
                  </a:ext>
                </a:extLst>
              </p:cNvPr>
              <p:cNvSpPr txBox="1"/>
              <p:nvPr/>
            </p:nvSpPr>
            <p:spPr>
              <a:xfrm>
                <a:off x="1712175" y="251003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3</a:t>
                </a: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ED6C9655-72FC-7545-AA52-6CFDF3B16914}"/>
              </a:ext>
            </a:extLst>
          </p:cNvPr>
          <p:cNvGrpSpPr/>
          <p:nvPr/>
        </p:nvGrpSpPr>
        <p:grpSpPr>
          <a:xfrm>
            <a:off x="2349183" y="1803400"/>
            <a:ext cx="313044" cy="1539875"/>
            <a:chOff x="2349183" y="1803400"/>
            <a:chExt cx="313044" cy="1539875"/>
          </a:xfrm>
        </p:grpSpPr>
        <p:cxnSp>
          <p:nvCxnSpPr>
            <p:cNvPr id="193" name="Straight Arrow Connector 192">
              <a:extLst>
                <a:ext uri="{FF2B5EF4-FFF2-40B4-BE49-F238E27FC236}">
                  <a16:creationId xmlns="" xmlns:a16="http://schemas.microsoft.com/office/drawing/2014/main" id="{6AC89D17-D5C6-6E45-B074-38ECB645CCC6}"/>
                </a:ext>
              </a:extLst>
            </p:cNvPr>
            <p:cNvCxnSpPr/>
            <p:nvPr/>
          </p:nvCxnSpPr>
          <p:spPr>
            <a:xfrm>
              <a:off x="2498725" y="1803400"/>
              <a:ext cx="0" cy="15398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" name="Group 193">
              <a:extLst>
                <a:ext uri="{FF2B5EF4-FFF2-40B4-BE49-F238E27FC236}">
                  <a16:creationId xmlns="" xmlns:a16="http://schemas.microsoft.com/office/drawing/2014/main" id="{80049483-7D31-F243-8B3C-B01AB5BDA5CA}"/>
                </a:ext>
              </a:extLst>
            </p:cNvPr>
            <p:cNvGrpSpPr/>
            <p:nvPr/>
          </p:nvGrpSpPr>
          <p:grpSpPr>
            <a:xfrm>
              <a:off x="2349183" y="1906331"/>
              <a:ext cx="313044" cy="369332"/>
              <a:chOff x="415641" y="1967287"/>
              <a:chExt cx="31304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="" xmlns:a16="http://schemas.microsoft.com/office/drawing/2014/main" id="{229791A0-9A65-A14B-97D3-B95ED9B13C71}"/>
                  </a:ext>
                </a:extLst>
              </p:cNvPr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C00000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="" xmlns:a16="http://schemas.microsoft.com/office/drawing/2014/main" id="{FFD05E5B-5187-8143-8FCD-A82AF7D7023C}"/>
                  </a:ext>
                </a:extLst>
              </p:cNvPr>
              <p:cNvSpPr txBox="1"/>
              <p:nvPr/>
            </p:nvSpPr>
            <p:spPr>
              <a:xfrm>
                <a:off x="415641" y="1967287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404269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b="0" dirty="0"/>
              <a:t>OpenDaylight (ODL)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62" name="Rounded Rectangle 161">
            <a:extLst>
              <a:ext uri="{FF2B5EF4-FFF2-40B4-BE49-F238E27FC236}">
                <a16:creationId xmlns="" xmlns:a16="http://schemas.microsoft.com/office/drawing/2014/main" id="{C8CC017A-00C4-9946-A15C-67BB2E830C62}"/>
              </a:ext>
            </a:extLst>
          </p:cNvPr>
          <p:cNvSpPr/>
          <p:nvPr/>
        </p:nvSpPr>
        <p:spPr>
          <a:xfrm>
            <a:off x="1308970" y="4619179"/>
            <a:ext cx="4650377" cy="608051"/>
          </a:xfrm>
          <a:prstGeom prst="roundRect">
            <a:avLst/>
          </a:prstGeom>
          <a:solidFill>
            <a:srgbClr val="AAE2CA">
              <a:lumMod val="75000"/>
            </a:srgb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F0F8666-A6F4-624D-80E8-0EF23C207C6A}"/>
              </a:ext>
            </a:extLst>
          </p:cNvPr>
          <p:cNvSpPr txBox="1"/>
          <p:nvPr/>
        </p:nvSpPr>
        <p:spPr>
          <a:xfrm>
            <a:off x="5681552" y="1744109"/>
            <a:ext cx="3822666" cy="2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Network Orchestrations and Applications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FF004744-3AD2-D540-B9A0-A2DECC02E138}"/>
              </a:ext>
            </a:extLst>
          </p:cNvPr>
          <p:cNvSpPr txBox="1"/>
          <p:nvPr/>
        </p:nvSpPr>
        <p:spPr>
          <a:xfrm>
            <a:off x="5899099" y="5275766"/>
            <a:ext cx="1522626" cy="2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Southbound API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B21516A3-9168-5A49-BB27-52176C92B938}"/>
              </a:ext>
            </a:extLst>
          </p:cNvPr>
          <p:cNvCxnSpPr/>
          <p:nvPr/>
        </p:nvCxnSpPr>
        <p:spPr>
          <a:xfrm>
            <a:off x="1309488" y="2192290"/>
            <a:ext cx="465104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29BC885E-78A5-8040-BF18-CE689C6B08AA}"/>
              </a:ext>
            </a:extLst>
          </p:cNvPr>
          <p:cNvCxnSpPr/>
          <p:nvPr/>
        </p:nvCxnSpPr>
        <p:spPr>
          <a:xfrm>
            <a:off x="1309488" y="5372503"/>
            <a:ext cx="465104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7BF5FF90-0F5D-2747-A02F-8A87EA67E8F7}"/>
              </a:ext>
            </a:extLst>
          </p:cNvPr>
          <p:cNvSpPr txBox="1"/>
          <p:nvPr/>
        </p:nvSpPr>
        <p:spPr>
          <a:xfrm>
            <a:off x="5995216" y="4715575"/>
            <a:ext cx="1897871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/>
              <a:t>Service Abstraction Layer (SAL)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FFB315C9-1489-AE40-95EE-74F812551DAE}"/>
              </a:ext>
            </a:extLst>
          </p:cNvPr>
          <p:cNvGrpSpPr/>
          <p:nvPr/>
        </p:nvGrpSpPr>
        <p:grpSpPr>
          <a:xfrm>
            <a:off x="2093457" y="4642702"/>
            <a:ext cx="1432506" cy="565047"/>
            <a:chOff x="1241687" y="4404708"/>
            <a:chExt cx="1432506" cy="565047"/>
          </a:xfrm>
        </p:grpSpPr>
        <p:sp>
          <p:nvSpPr>
            <p:cNvPr id="169" name="Can 168">
              <a:extLst>
                <a:ext uri="{FF2B5EF4-FFF2-40B4-BE49-F238E27FC236}">
                  <a16:creationId xmlns="" xmlns:a16="http://schemas.microsoft.com/office/drawing/2014/main" id="{9953BCEF-D2AD-5946-98C0-53736B109982}"/>
                </a:ext>
              </a:extLst>
            </p:cNvPr>
            <p:cNvSpPr/>
            <p:nvPr/>
          </p:nvSpPr>
          <p:spPr>
            <a:xfrm>
              <a:off x="1255867" y="4404708"/>
              <a:ext cx="1383280" cy="550146"/>
            </a:xfrm>
            <a:prstGeom prst="can">
              <a:avLst/>
            </a:prstGeom>
            <a:gradFill flip="none" rotWithShape="1">
              <a:gsLst>
                <a:gs pos="2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0800000" scaled="0"/>
              <a:tileRect/>
            </a:gra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B8FD4CC5-F553-244B-B2C9-9A547EC20D2D}"/>
                </a:ext>
              </a:extLst>
            </p:cNvPr>
            <p:cNvSpPr txBox="1"/>
            <p:nvPr/>
          </p:nvSpPr>
          <p:spPr>
            <a:xfrm>
              <a:off x="1241687" y="4428068"/>
              <a:ext cx="1432506" cy="54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config. and operational data store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B7C0880-49B6-4247-948E-F3019F060176}"/>
              </a:ext>
            </a:extLst>
          </p:cNvPr>
          <p:cNvGrpSpPr/>
          <p:nvPr/>
        </p:nvGrpSpPr>
        <p:grpSpPr>
          <a:xfrm>
            <a:off x="1235902" y="2266373"/>
            <a:ext cx="4650377" cy="608051"/>
            <a:chOff x="1235902" y="2266373"/>
            <a:chExt cx="4650377" cy="608051"/>
          </a:xfrm>
        </p:grpSpPr>
        <p:sp>
          <p:nvSpPr>
            <p:cNvPr id="149" name="Rounded Rectangle 148">
              <a:extLst>
                <a:ext uri="{FF2B5EF4-FFF2-40B4-BE49-F238E27FC236}">
                  <a16:creationId xmlns="" xmlns:a16="http://schemas.microsoft.com/office/drawing/2014/main" id="{E99A6AA0-07FB-1C4C-972D-6F9E4C71E394}"/>
                </a:ext>
              </a:extLst>
            </p:cNvPr>
            <p:cNvSpPr/>
            <p:nvPr/>
          </p:nvSpPr>
          <p:spPr>
            <a:xfrm>
              <a:off x="1235902" y="2266373"/>
              <a:ext cx="4650377" cy="608051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="" xmlns:a16="http://schemas.microsoft.com/office/drawing/2014/main" id="{98CABA0F-314E-BA45-9AA9-E8C4D3C5FC78}"/>
                </a:ext>
              </a:extLst>
            </p:cNvPr>
            <p:cNvSpPr txBox="1"/>
            <p:nvPr/>
          </p:nvSpPr>
          <p:spPr>
            <a:xfrm>
              <a:off x="1537806" y="2409877"/>
              <a:ext cx="3977869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REST/RESTCONF/NETCONF APIs</a:t>
              </a:r>
            </a:p>
          </p:txBody>
        </p:sp>
      </p:grpSp>
      <p:sp>
        <p:nvSpPr>
          <p:cNvPr id="172" name="Left-Right Arrow 171">
            <a:extLst>
              <a:ext uri="{FF2B5EF4-FFF2-40B4-BE49-F238E27FC236}">
                <a16:creationId xmlns="" xmlns:a16="http://schemas.microsoft.com/office/drawing/2014/main" id="{CEACD9AC-2092-E047-B4D0-283CE33E7A75}"/>
              </a:ext>
            </a:extLst>
          </p:cNvPr>
          <p:cNvSpPr/>
          <p:nvPr/>
        </p:nvSpPr>
        <p:spPr>
          <a:xfrm>
            <a:off x="3955838" y="4663169"/>
            <a:ext cx="1061570" cy="484632"/>
          </a:xfrm>
          <a:prstGeom prst="leftRightArrow">
            <a:avLst/>
          </a:prstGeom>
          <a:gradFill flip="none" rotWithShape="1">
            <a:gsLst>
              <a:gs pos="50500">
                <a:schemeClr val="accent6">
                  <a:lumMod val="20000"/>
                  <a:lumOff val="80000"/>
                </a:schemeClr>
              </a:gs>
              <a:gs pos="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0800000" scaled="0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B126688D-F71F-1448-B2A4-406278585436}"/>
              </a:ext>
            </a:extLst>
          </p:cNvPr>
          <p:cNvSpPr txBox="1"/>
          <p:nvPr/>
        </p:nvSpPr>
        <p:spPr>
          <a:xfrm>
            <a:off x="3952599" y="4790714"/>
            <a:ext cx="1092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/>
              <a:t>messaging</a:t>
            </a:r>
            <a:endParaRPr lang="en-US" sz="1400" dirty="0"/>
          </a:p>
        </p:txBody>
      </p:sp>
      <p:grpSp>
        <p:nvGrpSpPr>
          <p:cNvPr id="198" name="Group 197">
            <a:extLst>
              <a:ext uri="{FF2B5EF4-FFF2-40B4-BE49-F238E27FC236}">
                <a16:creationId xmlns="" xmlns:a16="http://schemas.microsoft.com/office/drawing/2014/main" id="{12144A80-6860-1441-8322-658023CCBAA6}"/>
              </a:ext>
            </a:extLst>
          </p:cNvPr>
          <p:cNvGrpSpPr/>
          <p:nvPr/>
        </p:nvGrpSpPr>
        <p:grpSpPr>
          <a:xfrm>
            <a:off x="1277743" y="5455564"/>
            <a:ext cx="822085" cy="280003"/>
            <a:chOff x="1847676" y="5679179"/>
            <a:chExt cx="822085" cy="280003"/>
          </a:xfrm>
        </p:grpSpPr>
        <p:sp>
          <p:nvSpPr>
            <p:cNvPr id="199" name="Rounded Rectangle 198">
              <a:extLst>
                <a:ext uri="{FF2B5EF4-FFF2-40B4-BE49-F238E27FC236}">
                  <a16:creationId xmlns="" xmlns:a16="http://schemas.microsoft.com/office/drawing/2014/main" id="{04C4DFD8-4C4A-5445-B7A8-13E1A3E86DBA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="" xmlns:a16="http://schemas.microsoft.com/office/drawing/2014/main" id="{6DCE99D5-D84B-F544-AF96-0E7F5BEEAD82}"/>
                </a:ext>
              </a:extLst>
            </p:cNvPr>
            <p:cNvSpPr txBox="1"/>
            <p:nvPr/>
          </p:nvSpPr>
          <p:spPr>
            <a:xfrm>
              <a:off x="1847676" y="5679179"/>
              <a:ext cx="8220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OpenFlow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="" xmlns:a16="http://schemas.microsoft.com/office/drawing/2014/main" id="{9705E1AB-CFA9-6D40-930E-63B6C2EA968F}"/>
              </a:ext>
            </a:extLst>
          </p:cNvPr>
          <p:cNvGrpSpPr/>
          <p:nvPr/>
        </p:nvGrpSpPr>
        <p:grpSpPr>
          <a:xfrm>
            <a:off x="2129149" y="5463049"/>
            <a:ext cx="788121" cy="276999"/>
            <a:chOff x="1868224" y="5689452"/>
            <a:chExt cx="788121" cy="276999"/>
          </a:xfrm>
        </p:grpSpPr>
        <p:sp>
          <p:nvSpPr>
            <p:cNvPr id="202" name="Rounded Rectangle 201">
              <a:extLst>
                <a:ext uri="{FF2B5EF4-FFF2-40B4-BE49-F238E27FC236}">
                  <a16:creationId xmlns="" xmlns:a16="http://schemas.microsoft.com/office/drawing/2014/main" id="{B017920D-3916-B147-928C-DF4E2AFFDE5C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9A25D69A-84AB-9F46-B927-5BB89F11808D}"/>
                </a:ext>
              </a:extLst>
            </p:cNvPr>
            <p:cNvSpPr txBox="1"/>
            <p:nvPr/>
          </p:nvSpPr>
          <p:spPr>
            <a:xfrm>
              <a:off x="1868224" y="5689452"/>
              <a:ext cx="788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NETCONF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2D0E2116-B0E4-764D-B1DA-1FA1C18F1259}"/>
              </a:ext>
            </a:extLst>
          </p:cNvPr>
          <p:cNvGrpSpPr/>
          <p:nvPr/>
        </p:nvGrpSpPr>
        <p:grpSpPr>
          <a:xfrm>
            <a:off x="3026352" y="5450427"/>
            <a:ext cx="691362" cy="285140"/>
            <a:chOff x="1913844" y="5674042"/>
            <a:chExt cx="691362" cy="285140"/>
          </a:xfrm>
        </p:grpSpPr>
        <p:sp>
          <p:nvSpPr>
            <p:cNvPr id="205" name="Rounded Rectangle 204">
              <a:extLst>
                <a:ext uri="{FF2B5EF4-FFF2-40B4-BE49-F238E27FC236}">
                  <a16:creationId xmlns="" xmlns:a16="http://schemas.microsoft.com/office/drawing/2014/main" id="{A1D89E81-8E4F-6C4C-8D7B-E590715089FC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CD57094C-E93F-AA40-8563-CE8F229175DE}"/>
                </a:ext>
              </a:extLst>
            </p:cNvPr>
            <p:cNvSpPr txBox="1"/>
            <p:nvPr/>
          </p:nvSpPr>
          <p:spPr>
            <a:xfrm>
              <a:off x="1960779" y="5674042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SNMP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CB5A64D2-BE93-9945-BDA8-B6C42A99F200}"/>
              </a:ext>
            </a:extLst>
          </p:cNvPr>
          <p:cNvGrpSpPr/>
          <p:nvPr/>
        </p:nvGrpSpPr>
        <p:grpSpPr>
          <a:xfrm>
            <a:off x="3812147" y="5466268"/>
            <a:ext cx="691362" cy="276999"/>
            <a:chOff x="1913844" y="5687320"/>
            <a:chExt cx="691362" cy="276999"/>
          </a:xfrm>
        </p:grpSpPr>
        <p:sp>
          <p:nvSpPr>
            <p:cNvPr id="208" name="Rounded Rectangle 207">
              <a:extLst>
                <a:ext uri="{FF2B5EF4-FFF2-40B4-BE49-F238E27FC236}">
                  <a16:creationId xmlns="" xmlns:a16="http://schemas.microsoft.com/office/drawing/2014/main" id="{23BDE4FD-FFFC-6548-A27B-6E8CDA904615}"/>
                </a:ext>
              </a:extLst>
            </p:cNvPr>
            <p:cNvSpPr/>
            <p:nvPr/>
          </p:nvSpPr>
          <p:spPr>
            <a:xfrm>
              <a:off x="1913844" y="5690540"/>
              <a:ext cx="691362" cy="2686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27BB7915-5F81-B94B-B7C8-490698C477FF}"/>
                </a:ext>
              </a:extLst>
            </p:cNvPr>
            <p:cNvSpPr txBox="1"/>
            <p:nvPr/>
          </p:nvSpPr>
          <p:spPr>
            <a:xfrm>
              <a:off x="1919204" y="5687320"/>
              <a:ext cx="6229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OVSDB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73CC6291-81F0-B648-975A-4070B595AE4F}"/>
              </a:ext>
            </a:extLst>
          </p:cNvPr>
          <p:cNvSpPr txBox="1"/>
          <p:nvPr/>
        </p:nvSpPr>
        <p:spPr>
          <a:xfrm>
            <a:off x="4573494" y="5218336"/>
            <a:ext cx="46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BA7F55D-3522-9D40-A236-6BF6C46857C7}"/>
              </a:ext>
            </a:extLst>
          </p:cNvPr>
          <p:cNvSpPr txBox="1"/>
          <p:nvPr/>
        </p:nvSpPr>
        <p:spPr>
          <a:xfrm>
            <a:off x="5954516" y="2068088"/>
            <a:ext cx="152262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Northbound API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="" xmlns:a16="http://schemas.microsoft.com/office/drawing/2014/main" id="{AB18DFF2-BC57-504A-AB36-36B0759BEDEE}"/>
              </a:ext>
            </a:extLst>
          </p:cNvPr>
          <p:cNvGrpSpPr/>
          <p:nvPr/>
        </p:nvGrpSpPr>
        <p:grpSpPr>
          <a:xfrm>
            <a:off x="1327583" y="1613766"/>
            <a:ext cx="1225156" cy="394344"/>
            <a:chOff x="475813" y="1375772"/>
            <a:chExt cx="1225156" cy="394344"/>
          </a:xfrm>
        </p:grpSpPr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63396159-2590-154F-A47D-AE772D5BD572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41968D74-6568-794B-A367-A89D3B0B6552}"/>
                </a:ext>
              </a:extLst>
            </p:cNvPr>
            <p:cNvSpPr txBox="1"/>
            <p:nvPr/>
          </p:nvSpPr>
          <p:spPr>
            <a:xfrm>
              <a:off x="475813" y="1376162"/>
              <a:ext cx="122515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Traffic Engineering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F7CEA7A9-733D-3645-97DD-66564F60D9A7}"/>
              </a:ext>
            </a:extLst>
          </p:cNvPr>
          <p:cNvSpPr txBox="1"/>
          <p:nvPr/>
        </p:nvSpPr>
        <p:spPr>
          <a:xfrm>
            <a:off x="4836745" y="1497096"/>
            <a:ext cx="46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13991DAD-DB63-1340-A476-3DF37E220D29}"/>
              </a:ext>
            </a:extLst>
          </p:cNvPr>
          <p:cNvGrpSpPr/>
          <p:nvPr/>
        </p:nvGrpSpPr>
        <p:grpSpPr>
          <a:xfrm>
            <a:off x="2447988" y="1617619"/>
            <a:ext cx="1225156" cy="381143"/>
            <a:chOff x="507131" y="1375772"/>
            <a:chExt cx="1225156" cy="381143"/>
          </a:xfrm>
        </p:grpSpPr>
        <p:sp>
          <p:nvSpPr>
            <p:cNvPr id="217" name="Oval 216">
              <a:extLst>
                <a:ext uri="{FF2B5EF4-FFF2-40B4-BE49-F238E27FC236}">
                  <a16:creationId xmlns="" xmlns:a16="http://schemas.microsoft.com/office/drawing/2014/main" id="{21E76008-C977-704E-A46B-8762C970FAD4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A5DD32D2-7876-F64E-BF3C-20D33C0606FD}"/>
                </a:ext>
              </a:extLst>
            </p:cNvPr>
            <p:cNvSpPr txBox="1"/>
            <p:nvPr/>
          </p:nvSpPr>
          <p:spPr>
            <a:xfrm>
              <a:off x="507131" y="1457938"/>
              <a:ext cx="1225156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Firewalling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="" xmlns:a16="http://schemas.microsoft.com/office/drawing/2014/main" id="{1438A44C-6F8F-4743-8A29-BC4991DE9161}"/>
              </a:ext>
            </a:extLst>
          </p:cNvPr>
          <p:cNvGrpSpPr/>
          <p:nvPr/>
        </p:nvGrpSpPr>
        <p:grpSpPr>
          <a:xfrm>
            <a:off x="3564622" y="1621540"/>
            <a:ext cx="1225156" cy="381143"/>
            <a:chOff x="482571" y="1375772"/>
            <a:chExt cx="1225156" cy="381143"/>
          </a:xfrm>
        </p:grpSpPr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9C655D12-82F9-2B4F-AD39-3319D0C1C85B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9E604E87-14AE-9B46-9B86-BC9FA65A6ADB}"/>
                </a:ext>
              </a:extLst>
            </p:cNvPr>
            <p:cNvSpPr txBox="1"/>
            <p:nvPr/>
          </p:nvSpPr>
          <p:spPr>
            <a:xfrm>
              <a:off x="482571" y="1457938"/>
              <a:ext cx="1225156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Load Balancing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9290A5A-79D8-C54F-BE7D-ED15678C3DE9}"/>
              </a:ext>
            </a:extLst>
          </p:cNvPr>
          <p:cNvGrpSpPr/>
          <p:nvPr/>
        </p:nvGrpSpPr>
        <p:grpSpPr>
          <a:xfrm>
            <a:off x="1197240" y="2940800"/>
            <a:ext cx="4676586" cy="1531953"/>
            <a:chOff x="1197240" y="2940800"/>
            <a:chExt cx="4676586" cy="1531953"/>
          </a:xfrm>
        </p:grpSpPr>
        <p:sp>
          <p:nvSpPr>
            <p:cNvPr id="150" name="Rounded Rectangle 149">
              <a:extLst>
                <a:ext uri="{FF2B5EF4-FFF2-40B4-BE49-F238E27FC236}">
                  <a16:creationId xmlns="" xmlns:a16="http://schemas.microsoft.com/office/drawing/2014/main" id="{EDBC770B-4367-C147-8D54-DA6A9B7E88FA}"/>
                </a:ext>
              </a:extLst>
            </p:cNvPr>
            <p:cNvSpPr/>
            <p:nvPr/>
          </p:nvSpPr>
          <p:spPr>
            <a:xfrm>
              <a:off x="1197240" y="2952351"/>
              <a:ext cx="1608590" cy="1520402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="" xmlns:a16="http://schemas.microsoft.com/office/drawing/2014/main" id="{9938FF66-F3AB-8A45-B90A-ECB4724EDFEC}"/>
                </a:ext>
              </a:extLst>
            </p:cNvPr>
            <p:cNvSpPr/>
            <p:nvPr/>
          </p:nvSpPr>
          <p:spPr>
            <a:xfrm>
              <a:off x="2898692" y="2950264"/>
              <a:ext cx="2975134" cy="1520402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4213E729-5A70-5E4E-BC70-B018322D1E7F}"/>
                </a:ext>
              </a:extLst>
            </p:cNvPr>
            <p:cNvSpPr txBox="1"/>
            <p:nvPr/>
          </p:nvSpPr>
          <p:spPr>
            <a:xfrm>
              <a:off x="3312101" y="2940800"/>
              <a:ext cx="2231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Basic Network Functions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7C0A007C-03C4-CB41-8D89-3696583FC707}"/>
                </a:ext>
              </a:extLst>
            </p:cNvPr>
            <p:cNvSpPr txBox="1"/>
            <p:nvPr/>
          </p:nvSpPr>
          <p:spPr>
            <a:xfrm>
              <a:off x="1371002" y="2955542"/>
              <a:ext cx="138328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/>
                <a:t>Enhanced Services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500AAB80-44EC-1348-87C4-BA8291DA8FF4}"/>
                </a:ext>
              </a:extLst>
            </p:cNvPr>
            <p:cNvSpPr txBox="1"/>
            <p:nvPr/>
          </p:nvSpPr>
          <p:spPr>
            <a:xfrm>
              <a:off x="2282261" y="3351227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…</a:t>
              </a:r>
              <a:endPara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="" xmlns:a16="http://schemas.microsoft.com/office/drawing/2014/main" id="{292F3003-F2A3-4443-94DA-5316A56B6831}"/>
                </a:ext>
              </a:extLst>
            </p:cNvPr>
            <p:cNvSpPr txBox="1"/>
            <p:nvPr/>
          </p:nvSpPr>
          <p:spPr>
            <a:xfrm>
              <a:off x="1381194" y="3872343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…</a:t>
              </a:r>
              <a:endPara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5F06FAE6-C4B3-4747-A707-7FA7D62E6E67}"/>
                </a:ext>
              </a:extLst>
            </p:cNvPr>
            <p:cNvGrpSpPr/>
            <p:nvPr/>
          </p:nvGrpSpPr>
          <p:grpSpPr>
            <a:xfrm>
              <a:off x="3284218" y="3872678"/>
              <a:ext cx="1055484" cy="476495"/>
              <a:chOff x="875110" y="3716838"/>
              <a:chExt cx="1055484" cy="476495"/>
            </a:xfrm>
          </p:grpSpPr>
          <p:sp>
            <p:nvSpPr>
              <p:cNvPr id="223" name="Rounded Rectangle 222">
                <a:extLst>
                  <a:ext uri="{FF2B5EF4-FFF2-40B4-BE49-F238E27FC236}">
                    <a16:creationId xmlns="" xmlns:a16="http://schemas.microsoft.com/office/drawing/2014/main" id="{AD5C4249-4027-FA4F-85D5-4EECC3EC314C}"/>
                  </a:ext>
                </a:extLst>
              </p:cNvPr>
              <p:cNvSpPr/>
              <p:nvPr/>
            </p:nvSpPr>
            <p:spPr>
              <a:xfrm>
                <a:off x="896541" y="3716838"/>
                <a:ext cx="95368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="" xmlns:a16="http://schemas.microsoft.com/office/drawing/2014/main" id="{646ACA9A-8D44-EA46-9FFA-45184A98824B}"/>
                  </a:ext>
                </a:extLst>
              </p:cNvPr>
              <p:cNvSpPr txBox="1"/>
              <p:nvPr/>
            </p:nvSpPr>
            <p:spPr>
              <a:xfrm>
                <a:off x="875110" y="3726730"/>
                <a:ext cx="1055484" cy="466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Forwarding </a:t>
                </a:r>
                <a:r>
                  <a:rPr lang="en-US" sz="1600" dirty="0"/>
                  <a:t>rules mgr.</a:t>
                </a:r>
                <a:endParaRPr lang="en-US" sz="1400" dirty="0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="" xmlns:a16="http://schemas.microsoft.com/office/drawing/2014/main" id="{86B73F20-1720-1B49-B258-5B42001F997F}"/>
                </a:ext>
              </a:extLst>
            </p:cNvPr>
            <p:cNvGrpSpPr/>
            <p:nvPr/>
          </p:nvGrpSpPr>
          <p:grpSpPr>
            <a:xfrm>
              <a:off x="1387402" y="3442864"/>
              <a:ext cx="965146" cy="447968"/>
              <a:chOff x="926157" y="3716838"/>
              <a:chExt cx="965146" cy="447968"/>
            </a:xfrm>
          </p:grpSpPr>
          <p:sp>
            <p:nvSpPr>
              <p:cNvPr id="226" name="Rounded Rectangle 225">
                <a:extLst>
                  <a:ext uri="{FF2B5EF4-FFF2-40B4-BE49-F238E27FC236}">
                    <a16:creationId xmlns="" xmlns:a16="http://schemas.microsoft.com/office/drawing/2014/main" id="{2BDFB3AE-CEF7-CE47-8BBF-EDAE0CCCFE2F}"/>
                  </a:ext>
                </a:extLst>
              </p:cNvPr>
              <p:cNvSpPr/>
              <p:nvPr/>
            </p:nvSpPr>
            <p:spPr>
              <a:xfrm>
                <a:off x="969582" y="3716838"/>
                <a:ext cx="855646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="" xmlns:a16="http://schemas.microsoft.com/office/drawing/2014/main" id="{C7169CC0-36BF-0644-AA5B-555597DF2A92}"/>
                  </a:ext>
                </a:extLst>
              </p:cNvPr>
              <p:cNvSpPr txBox="1"/>
              <p:nvPr/>
            </p:nvSpPr>
            <p:spPr>
              <a:xfrm>
                <a:off x="926157" y="3823171"/>
                <a:ext cx="965146" cy="2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AAA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="" xmlns:a16="http://schemas.microsoft.com/office/drawing/2014/main" id="{91EF191B-3D0D-544C-86C3-6E927FE552EB}"/>
                </a:ext>
              </a:extLst>
            </p:cNvPr>
            <p:cNvGrpSpPr/>
            <p:nvPr/>
          </p:nvGrpSpPr>
          <p:grpSpPr>
            <a:xfrm>
              <a:off x="4369916" y="3877805"/>
              <a:ext cx="965146" cy="491225"/>
              <a:chOff x="926156" y="3708871"/>
              <a:chExt cx="965146" cy="491225"/>
            </a:xfrm>
          </p:grpSpPr>
          <p:sp>
            <p:nvSpPr>
              <p:cNvPr id="229" name="Rounded Rectangle 228">
                <a:extLst>
                  <a:ext uri="{FF2B5EF4-FFF2-40B4-BE49-F238E27FC236}">
                    <a16:creationId xmlns="" xmlns:a16="http://schemas.microsoft.com/office/drawing/2014/main" id="{35D34F43-3A1E-1B4A-A7FF-00A19CEAE52A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="" xmlns:a16="http://schemas.microsoft.com/office/drawing/2014/main" id="{6B6AA618-FE12-1E48-AE2E-47CEE186AF32}"/>
                  </a:ext>
                </a:extLst>
              </p:cNvPr>
              <p:cNvSpPr txBox="1"/>
              <p:nvPr/>
            </p:nvSpPr>
            <p:spPr>
              <a:xfrm>
                <a:off x="926156" y="3708871"/>
                <a:ext cx="965146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Host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Tracker</a:t>
                </a: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="" xmlns:a16="http://schemas.microsoft.com/office/drawing/2014/main" id="{AFC2E7D5-F172-184E-B926-6C2FCB4FC0F7}"/>
                </a:ext>
              </a:extLst>
            </p:cNvPr>
            <p:cNvGrpSpPr/>
            <p:nvPr/>
          </p:nvGrpSpPr>
          <p:grpSpPr>
            <a:xfrm>
              <a:off x="4879504" y="3294399"/>
              <a:ext cx="965146" cy="491225"/>
              <a:chOff x="926156" y="3708871"/>
              <a:chExt cx="965146" cy="491225"/>
            </a:xfrm>
          </p:grpSpPr>
          <p:sp>
            <p:nvSpPr>
              <p:cNvPr id="232" name="Rounded Rectangle 231">
                <a:extLst>
                  <a:ext uri="{FF2B5EF4-FFF2-40B4-BE49-F238E27FC236}">
                    <a16:creationId xmlns="" xmlns:a16="http://schemas.microsoft.com/office/drawing/2014/main" id="{D1A6B6F0-6AFE-574F-AB3C-F91FD151E6B4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="" xmlns:a16="http://schemas.microsoft.com/office/drawing/2014/main" id="{26DCB265-6CFD-A54E-B651-BAEFC6370099}"/>
                  </a:ext>
                </a:extLst>
              </p:cNvPr>
              <p:cNvSpPr txBox="1"/>
              <p:nvPr/>
            </p:nvSpPr>
            <p:spPr>
              <a:xfrm>
                <a:off x="926156" y="3708871"/>
                <a:ext cx="965146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Stats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mgr.</a:t>
                </a:r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="" xmlns:a16="http://schemas.microsoft.com/office/drawing/2014/main" id="{0471C340-ADA8-A145-BC30-FE064451FE28}"/>
                </a:ext>
              </a:extLst>
            </p:cNvPr>
            <p:cNvGrpSpPr/>
            <p:nvPr/>
          </p:nvGrpSpPr>
          <p:grpSpPr>
            <a:xfrm>
              <a:off x="3910335" y="3296780"/>
              <a:ext cx="965146" cy="491225"/>
              <a:chOff x="926156" y="3708871"/>
              <a:chExt cx="965146" cy="491225"/>
            </a:xfrm>
          </p:grpSpPr>
          <p:sp>
            <p:nvSpPr>
              <p:cNvPr id="235" name="Rounded Rectangle 234">
                <a:extLst>
                  <a:ext uri="{FF2B5EF4-FFF2-40B4-BE49-F238E27FC236}">
                    <a16:creationId xmlns="" xmlns:a16="http://schemas.microsoft.com/office/drawing/2014/main" id="{5ADE8F15-2C08-484D-9F8D-C2D36FEC6C8B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="" xmlns:a16="http://schemas.microsoft.com/office/drawing/2014/main" id="{BCBDE58A-306C-A241-A362-4554EB7EBEFB}"/>
                  </a:ext>
                </a:extLst>
              </p:cNvPr>
              <p:cNvSpPr txBox="1"/>
              <p:nvPr/>
            </p:nvSpPr>
            <p:spPr>
              <a:xfrm>
                <a:off x="926156" y="3708871"/>
                <a:ext cx="965146" cy="491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Switch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mgr.</a:t>
                </a:r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="" xmlns:a16="http://schemas.microsoft.com/office/drawing/2014/main" id="{E6313B34-1AF2-6349-8CFA-2978EDA6E37B}"/>
                </a:ext>
              </a:extLst>
            </p:cNvPr>
            <p:cNvGrpSpPr/>
            <p:nvPr/>
          </p:nvGrpSpPr>
          <p:grpSpPr>
            <a:xfrm>
              <a:off x="2962597" y="3320593"/>
              <a:ext cx="965146" cy="465897"/>
              <a:chOff x="944015" y="3716015"/>
              <a:chExt cx="965146" cy="465897"/>
            </a:xfrm>
          </p:grpSpPr>
          <p:sp>
            <p:nvSpPr>
              <p:cNvPr id="238" name="Rounded Rectangle 237">
                <a:extLst>
                  <a:ext uri="{FF2B5EF4-FFF2-40B4-BE49-F238E27FC236}">
                    <a16:creationId xmlns="" xmlns:a16="http://schemas.microsoft.com/office/drawing/2014/main" id="{BEA63EC9-3930-504D-BB05-6D8AC3927D59}"/>
                  </a:ext>
                </a:extLst>
              </p:cNvPr>
              <p:cNvSpPr/>
              <p:nvPr/>
            </p:nvSpPr>
            <p:spPr>
              <a:xfrm>
                <a:off x="969581" y="3716838"/>
                <a:ext cx="880649" cy="44796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="" xmlns:a16="http://schemas.microsoft.com/office/drawing/2014/main" id="{450AF479-78E7-F347-89E4-D23398601081}"/>
                  </a:ext>
                </a:extLst>
              </p:cNvPr>
              <p:cNvSpPr txBox="1"/>
              <p:nvPr/>
            </p:nvSpPr>
            <p:spPr>
              <a:xfrm>
                <a:off x="944015" y="3716015"/>
                <a:ext cx="965146" cy="465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/>
                  <a:t>Topology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processing</a:t>
                </a:r>
                <a:endParaRPr lang="en-US" sz="1200" dirty="0"/>
              </a:p>
            </p:txBody>
          </p:sp>
        </p:grpSp>
      </p:grpSp>
      <p:sp>
        <p:nvSpPr>
          <p:cNvPr id="240" name="Content Placeholder 3">
            <a:extLst>
              <a:ext uri="{FF2B5EF4-FFF2-40B4-BE49-F238E27FC236}">
                <a16:creationId xmlns="" xmlns:a16="http://schemas.microsoft.com/office/drawing/2014/main" id="{BE645AA5-E251-2C44-8CDF-9D01194C8E88}"/>
              </a:ext>
            </a:extLst>
          </p:cNvPr>
          <p:cNvSpPr txBox="1">
            <a:spLocks/>
          </p:cNvSpPr>
          <p:nvPr/>
        </p:nvSpPr>
        <p:spPr>
          <a:xfrm>
            <a:off x="8367386" y="4176785"/>
            <a:ext cx="3551495" cy="1735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Service Abstraction Layer: </a:t>
            </a:r>
          </a:p>
          <a:p>
            <a:pPr indent="-280988"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interconnects internal, external applications and services</a:t>
            </a:r>
          </a:p>
        </p:txBody>
      </p:sp>
    </p:spTree>
    <p:extLst>
      <p:ext uri="{BB962C8B-B14F-4D97-AF65-F5344CB8AC3E}">
        <p14:creationId xmlns="" xmlns:p14="http://schemas.microsoft.com/office/powerpoint/2010/main" val="1608643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7" grpId="0"/>
      <p:bldP spid="172" grpId="0" animBg="1"/>
      <p:bldP spid="173" grpId="0"/>
      <p:bldP spid="2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457"/>
            <a:ext cx="10998896" cy="894622"/>
          </a:xfrm>
        </p:spPr>
        <p:txBody>
          <a:bodyPr>
            <a:noAutofit/>
          </a:bodyPr>
          <a:lstStyle/>
          <a:p>
            <a:r>
              <a:rPr lang="en-US" dirty="0"/>
              <a:t>ONOS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6F0F8666-A6F4-624D-80E8-0EF23C207C6A}"/>
              </a:ext>
            </a:extLst>
          </p:cNvPr>
          <p:cNvSpPr txBox="1"/>
          <p:nvPr/>
        </p:nvSpPr>
        <p:spPr>
          <a:xfrm>
            <a:off x="5653843" y="1757963"/>
            <a:ext cx="2700448" cy="2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Network Applications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="" xmlns:a16="http://schemas.microsoft.com/office/drawing/2014/main" id="{FF004744-3AD2-D540-B9A0-A2DECC02E138}"/>
              </a:ext>
            </a:extLst>
          </p:cNvPr>
          <p:cNvSpPr txBox="1"/>
          <p:nvPr/>
        </p:nvSpPr>
        <p:spPr>
          <a:xfrm>
            <a:off x="6218325" y="5420766"/>
            <a:ext cx="1522626" cy="26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Southbound API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="" xmlns:a16="http://schemas.microsoft.com/office/drawing/2014/main" id="{B21516A3-9168-5A49-BB27-52176C92B938}"/>
              </a:ext>
            </a:extLst>
          </p:cNvPr>
          <p:cNvCxnSpPr/>
          <p:nvPr/>
        </p:nvCxnSpPr>
        <p:spPr>
          <a:xfrm>
            <a:off x="1309488" y="2192290"/>
            <a:ext cx="465104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5BA7F55D-3522-9D40-A236-6BF6C46857C7}"/>
              </a:ext>
            </a:extLst>
          </p:cNvPr>
          <p:cNvSpPr txBox="1"/>
          <p:nvPr/>
        </p:nvSpPr>
        <p:spPr>
          <a:xfrm>
            <a:off x="6042960" y="2090104"/>
            <a:ext cx="1522626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/>
              <a:t>Northbound API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="" xmlns:a16="http://schemas.microsoft.com/office/drawing/2014/main" id="{AB18DFF2-BC57-504A-AB36-36B0759BEDEE}"/>
              </a:ext>
            </a:extLst>
          </p:cNvPr>
          <p:cNvGrpSpPr/>
          <p:nvPr/>
        </p:nvGrpSpPr>
        <p:grpSpPr>
          <a:xfrm>
            <a:off x="1327583" y="1613766"/>
            <a:ext cx="1225156" cy="394344"/>
            <a:chOff x="475813" y="1375772"/>
            <a:chExt cx="1225156" cy="394344"/>
          </a:xfrm>
        </p:grpSpPr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63396159-2590-154F-A47D-AE772D5BD572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41968D74-6568-794B-A367-A89D3B0B6552}"/>
                </a:ext>
              </a:extLst>
            </p:cNvPr>
            <p:cNvSpPr txBox="1"/>
            <p:nvPr/>
          </p:nvSpPr>
          <p:spPr>
            <a:xfrm>
              <a:off x="475813" y="1376162"/>
              <a:ext cx="1225156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Traffic Engineering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="" xmlns:a16="http://schemas.microsoft.com/office/drawing/2014/main" id="{F7CEA7A9-733D-3645-97DD-66564F60D9A7}"/>
              </a:ext>
            </a:extLst>
          </p:cNvPr>
          <p:cNvSpPr txBox="1"/>
          <p:nvPr/>
        </p:nvSpPr>
        <p:spPr>
          <a:xfrm>
            <a:off x="4836745" y="1497096"/>
            <a:ext cx="46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13991DAD-DB63-1340-A476-3DF37E220D29}"/>
              </a:ext>
            </a:extLst>
          </p:cNvPr>
          <p:cNvGrpSpPr/>
          <p:nvPr/>
        </p:nvGrpSpPr>
        <p:grpSpPr>
          <a:xfrm>
            <a:off x="2447988" y="1617619"/>
            <a:ext cx="1225156" cy="381143"/>
            <a:chOff x="507131" y="1375772"/>
            <a:chExt cx="1225156" cy="381143"/>
          </a:xfrm>
        </p:grpSpPr>
        <p:sp>
          <p:nvSpPr>
            <p:cNvPr id="217" name="Oval 216">
              <a:extLst>
                <a:ext uri="{FF2B5EF4-FFF2-40B4-BE49-F238E27FC236}">
                  <a16:creationId xmlns="" xmlns:a16="http://schemas.microsoft.com/office/drawing/2014/main" id="{21E76008-C977-704E-A46B-8762C970FAD4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A5DD32D2-7876-F64E-BF3C-20D33C0606FD}"/>
                </a:ext>
              </a:extLst>
            </p:cNvPr>
            <p:cNvSpPr txBox="1"/>
            <p:nvPr/>
          </p:nvSpPr>
          <p:spPr>
            <a:xfrm>
              <a:off x="507131" y="1457938"/>
              <a:ext cx="1225156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Firewalling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="" xmlns:a16="http://schemas.microsoft.com/office/drawing/2014/main" id="{1438A44C-6F8F-4743-8A29-BC4991DE9161}"/>
              </a:ext>
            </a:extLst>
          </p:cNvPr>
          <p:cNvGrpSpPr/>
          <p:nvPr/>
        </p:nvGrpSpPr>
        <p:grpSpPr>
          <a:xfrm>
            <a:off x="3564622" y="1621540"/>
            <a:ext cx="1225156" cy="381143"/>
            <a:chOff x="482571" y="1375772"/>
            <a:chExt cx="1225156" cy="381143"/>
          </a:xfrm>
        </p:grpSpPr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9C655D12-82F9-2B4F-AD39-3319D0C1C85B}"/>
                </a:ext>
              </a:extLst>
            </p:cNvPr>
            <p:cNvSpPr/>
            <p:nvPr/>
          </p:nvSpPr>
          <p:spPr>
            <a:xfrm>
              <a:off x="594967" y="1375772"/>
              <a:ext cx="1008863" cy="38114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9E604E87-14AE-9B46-9B86-BC9FA65A6ADB}"/>
                </a:ext>
              </a:extLst>
            </p:cNvPr>
            <p:cNvSpPr txBox="1"/>
            <p:nvPr/>
          </p:nvSpPr>
          <p:spPr>
            <a:xfrm>
              <a:off x="482571" y="1457938"/>
              <a:ext cx="1225156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dirty="0"/>
                <a:t>Load Balancing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A6497B1-1E51-3E47-950D-7935E9975370}"/>
              </a:ext>
            </a:extLst>
          </p:cNvPr>
          <p:cNvGrpSpPr/>
          <p:nvPr/>
        </p:nvGrpSpPr>
        <p:grpSpPr>
          <a:xfrm>
            <a:off x="1160341" y="4565785"/>
            <a:ext cx="5202393" cy="914306"/>
            <a:chOff x="7097678" y="3476021"/>
            <a:chExt cx="5202393" cy="914306"/>
          </a:xfrm>
        </p:grpSpPr>
        <p:sp>
          <p:nvSpPr>
            <p:cNvPr id="130" name="Rounded Rectangle 129">
              <a:extLst>
                <a:ext uri="{FF2B5EF4-FFF2-40B4-BE49-F238E27FC236}">
                  <a16:creationId xmlns="" xmlns:a16="http://schemas.microsoft.com/office/drawing/2014/main" id="{7A251338-06E1-1041-B70E-5C3F1AA41418}"/>
                </a:ext>
              </a:extLst>
            </p:cNvPr>
            <p:cNvSpPr/>
            <p:nvPr/>
          </p:nvSpPr>
          <p:spPr>
            <a:xfrm>
              <a:off x="7097678" y="3476021"/>
              <a:ext cx="5005602" cy="880097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5D7A4EA7-33AB-3C4B-8903-EC620B1DA209}"/>
                </a:ext>
              </a:extLst>
            </p:cNvPr>
            <p:cNvSpPr txBox="1"/>
            <p:nvPr/>
          </p:nvSpPr>
          <p:spPr>
            <a:xfrm>
              <a:off x="10689154" y="3544744"/>
              <a:ext cx="1610917" cy="76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southbound abstractions,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protocols</a:t>
              </a: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645BCECB-A3EE-2245-A3C4-D35289D11230}"/>
                </a:ext>
              </a:extLst>
            </p:cNvPr>
            <p:cNvGrpSpPr/>
            <p:nvPr/>
          </p:nvGrpSpPr>
          <p:grpSpPr>
            <a:xfrm>
              <a:off x="7191187" y="3962960"/>
              <a:ext cx="1119818" cy="338554"/>
              <a:chOff x="1929852" y="4542126"/>
              <a:chExt cx="1119818" cy="338554"/>
            </a:xfrm>
          </p:grpSpPr>
          <p:sp>
            <p:nvSpPr>
              <p:cNvPr id="136" name="Rounded Rectangle 135">
                <a:extLst>
                  <a:ext uri="{FF2B5EF4-FFF2-40B4-BE49-F238E27FC236}">
                    <a16:creationId xmlns="" xmlns:a16="http://schemas.microsoft.com/office/drawing/2014/main" id="{05178707-EE14-2B43-AECF-B4BD42141483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="" xmlns:a16="http://schemas.microsoft.com/office/drawing/2014/main" id="{108C85E9-2E74-E843-8014-BE1CE06DACD7}"/>
                  </a:ext>
                </a:extLst>
              </p:cNvPr>
              <p:cNvSpPr txBox="1"/>
              <p:nvPr/>
            </p:nvSpPr>
            <p:spPr>
              <a:xfrm>
                <a:off x="1929852" y="4542126"/>
                <a:ext cx="1119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OpenFlow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8D92C902-9BFA-6342-A073-15A925EAAB32}"/>
                </a:ext>
              </a:extLst>
            </p:cNvPr>
            <p:cNvGrpSpPr/>
            <p:nvPr/>
          </p:nvGrpSpPr>
          <p:grpSpPr>
            <a:xfrm>
              <a:off x="8402979" y="3964420"/>
              <a:ext cx="1062275" cy="338554"/>
              <a:chOff x="2774641" y="4248836"/>
              <a:chExt cx="1062275" cy="338554"/>
            </a:xfrm>
          </p:grpSpPr>
          <p:sp>
            <p:nvSpPr>
              <p:cNvPr id="139" name="Rounded Rectangle 138">
                <a:extLst>
                  <a:ext uri="{FF2B5EF4-FFF2-40B4-BE49-F238E27FC236}">
                    <a16:creationId xmlns="" xmlns:a16="http://schemas.microsoft.com/office/drawing/2014/main" id="{2E441FA3-6AF9-AD4A-8647-6D5FC6100AC2}"/>
                  </a:ext>
                </a:extLst>
              </p:cNvPr>
              <p:cNvSpPr/>
              <p:nvPr/>
            </p:nvSpPr>
            <p:spPr>
              <a:xfrm>
                <a:off x="2774641" y="4279216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id="{7C633A2C-5BB7-0A49-A125-84BE461C6A65}"/>
                  </a:ext>
                </a:extLst>
              </p:cNvPr>
              <p:cNvSpPr txBox="1"/>
              <p:nvPr/>
            </p:nvSpPr>
            <p:spPr>
              <a:xfrm>
                <a:off x="2873106" y="4248836"/>
                <a:ext cx="9028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Netconf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8F8F7297-2B4C-0943-BFD8-3BAA250E8402}"/>
                </a:ext>
              </a:extLst>
            </p:cNvPr>
            <p:cNvGrpSpPr/>
            <p:nvPr/>
          </p:nvGrpSpPr>
          <p:grpSpPr>
            <a:xfrm>
              <a:off x="9655695" y="3976588"/>
              <a:ext cx="858974" cy="413739"/>
              <a:chOff x="4304185" y="4617263"/>
              <a:chExt cx="858974" cy="413739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="" xmlns:a16="http://schemas.microsoft.com/office/drawing/2014/main" id="{C11AAB6D-AD28-5F48-82E9-9B4F3BC04CF1}"/>
                  </a:ext>
                </a:extLst>
              </p:cNvPr>
              <p:cNvSpPr/>
              <p:nvPr/>
            </p:nvSpPr>
            <p:spPr>
              <a:xfrm>
                <a:off x="4304185" y="4647691"/>
                <a:ext cx="858974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="" xmlns:a16="http://schemas.microsoft.com/office/drawing/2014/main" id="{62149427-E8EF-9B48-8CB8-175884595355}"/>
                  </a:ext>
                </a:extLst>
              </p:cNvPr>
              <p:cNvSpPr txBox="1"/>
              <p:nvPr/>
            </p:nvSpPr>
            <p:spPr>
              <a:xfrm>
                <a:off x="4307335" y="4617263"/>
                <a:ext cx="842600" cy="413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OVSDB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A8FBFEF8-78CA-4F40-88DD-75754F270B5F}"/>
                </a:ext>
              </a:extLst>
            </p:cNvPr>
            <p:cNvGrpSpPr/>
            <p:nvPr/>
          </p:nvGrpSpPr>
          <p:grpSpPr>
            <a:xfrm>
              <a:off x="7201206" y="3554472"/>
              <a:ext cx="777777" cy="338554"/>
              <a:chOff x="1929852" y="4542126"/>
              <a:chExt cx="1083553" cy="338554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="" xmlns:a16="http://schemas.microsoft.com/office/drawing/2014/main" id="{F5CD2346-1270-E743-AB0C-C4B160C3F472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8DDFB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15C77157-A96E-7743-97FA-E6ABEACB35EF}"/>
                  </a:ext>
                </a:extLst>
              </p:cNvPr>
              <p:cNvSpPr txBox="1"/>
              <p:nvPr/>
            </p:nvSpPr>
            <p:spPr>
              <a:xfrm>
                <a:off x="1929852" y="4542126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device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="" xmlns:a16="http://schemas.microsoft.com/office/drawing/2014/main" id="{2A479BF4-13D0-364B-968D-C82F3932C1B5}"/>
                </a:ext>
              </a:extLst>
            </p:cNvPr>
            <p:cNvGrpSpPr/>
            <p:nvPr/>
          </p:nvGrpSpPr>
          <p:grpSpPr>
            <a:xfrm>
              <a:off x="8032376" y="3552514"/>
              <a:ext cx="573691" cy="338554"/>
              <a:chOff x="1951130" y="4538598"/>
              <a:chExt cx="1062275" cy="338554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="" xmlns:a16="http://schemas.microsoft.com/office/drawing/2014/main" id="{ED1DFD88-1080-2E4F-B96A-1CBF667C7951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8DDFB0"/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4915A2C6-6258-1F4D-9677-23327E75D528}"/>
                  </a:ext>
                </a:extLst>
              </p:cNvPr>
              <p:cNvSpPr txBox="1"/>
              <p:nvPr/>
            </p:nvSpPr>
            <p:spPr>
              <a:xfrm>
                <a:off x="2014708" y="4538598"/>
                <a:ext cx="7039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link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002F72B5-0368-114D-B7F4-74414845E4F5}"/>
                </a:ext>
              </a:extLst>
            </p:cNvPr>
            <p:cNvGrpSpPr/>
            <p:nvPr/>
          </p:nvGrpSpPr>
          <p:grpSpPr>
            <a:xfrm>
              <a:off x="8640939" y="3553498"/>
              <a:ext cx="561323" cy="338554"/>
              <a:chOff x="1921370" y="4542126"/>
              <a:chExt cx="1092035" cy="338554"/>
            </a:xfrm>
          </p:grpSpPr>
          <p:sp>
            <p:nvSpPr>
              <p:cNvPr id="154" name="Rounded Rectangle 153">
                <a:extLst>
                  <a:ext uri="{FF2B5EF4-FFF2-40B4-BE49-F238E27FC236}">
                    <a16:creationId xmlns="" xmlns:a16="http://schemas.microsoft.com/office/drawing/2014/main" id="{4C613A94-E341-2C41-9264-AC28DD3620B5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6"/>
                </a:solidFill>
                <a:prstDash val="solid"/>
              </a:ln>
              <a:effectLst>
                <a:outerShdw blurRad="50800" dist="38100" dir="2700000" algn="tl" rotWithShape="0">
                  <a:srgbClr val="8DDFB0">
                    <a:alpha val="40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id="{6B30AAB3-454E-7342-8389-BBAC5CA5AC9C}"/>
                  </a:ext>
                </a:extLst>
              </p:cNvPr>
              <p:cNvSpPr txBox="1"/>
              <p:nvPr/>
            </p:nvSpPr>
            <p:spPr>
              <a:xfrm>
                <a:off x="1921370" y="4542126"/>
                <a:ext cx="7975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host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="" xmlns:a16="http://schemas.microsoft.com/office/drawing/2014/main" id="{86B1A74A-D1CD-644C-B311-3C38B38EB786}"/>
                </a:ext>
              </a:extLst>
            </p:cNvPr>
            <p:cNvGrpSpPr/>
            <p:nvPr/>
          </p:nvGrpSpPr>
          <p:grpSpPr>
            <a:xfrm>
              <a:off x="9247798" y="3553498"/>
              <a:ext cx="533020" cy="338554"/>
              <a:chOff x="1933590" y="4542126"/>
              <a:chExt cx="1079815" cy="338554"/>
            </a:xfrm>
          </p:grpSpPr>
          <p:sp>
            <p:nvSpPr>
              <p:cNvPr id="157" name="Rounded Rectangle 156">
                <a:extLst>
                  <a:ext uri="{FF2B5EF4-FFF2-40B4-BE49-F238E27FC236}">
                    <a16:creationId xmlns="" xmlns:a16="http://schemas.microsoft.com/office/drawing/2014/main" id="{B4F6EBC6-4BB6-2B48-B99C-C5A3D8D72073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7A9BB579-BE58-0748-A198-2F896A8D93BF}"/>
                  </a:ext>
                </a:extLst>
              </p:cNvPr>
              <p:cNvSpPr txBox="1"/>
              <p:nvPr/>
            </p:nvSpPr>
            <p:spPr>
              <a:xfrm>
                <a:off x="1933590" y="4542126"/>
                <a:ext cx="7655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flow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09B6F87E-C66D-C24A-9D74-06012A8ED752}"/>
                </a:ext>
              </a:extLst>
            </p:cNvPr>
            <p:cNvGrpSpPr/>
            <p:nvPr/>
          </p:nvGrpSpPr>
          <p:grpSpPr>
            <a:xfrm>
              <a:off x="9798954" y="3538066"/>
              <a:ext cx="768563" cy="341965"/>
              <a:chOff x="1907908" y="4523169"/>
              <a:chExt cx="1105497" cy="341965"/>
            </a:xfrm>
          </p:grpSpPr>
          <p:sp>
            <p:nvSpPr>
              <p:cNvPr id="160" name="Rounded Rectangle 159">
                <a:extLst>
                  <a:ext uri="{FF2B5EF4-FFF2-40B4-BE49-F238E27FC236}">
                    <a16:creationId xmlns="" xmlns:a16="http://schemas.microsoft.com/office/drawing/2014/main" id="{01401B34-C61D-CD45-890F-718D54F268C6}"/>
                  </a:ext>
                </a:extLst>
              </p:cNvPr>
              <p:cNvSpPr/>
              <p:nvPr/>
            </p:nvSpPr>
            <p:spPr>
              <a:xfrm>
                <a:off x="1951130" y="4566892"/>
                <a:ext cx="1062275" cy="298242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srgbClr val="CCFFCC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D3979C30-65A4-9045-A798-34BC33D4868E}"/>
                  </a:ext>
                </a:extLst>
              </p:cNvPr>
              <p:cNvSpPr txBox="1"/>
              <p:nvPr/>
            </p:nvSpPr>
            <p:spPr>
              <a:xfrm>
                <a:off x="1907908" y="4523169"/>
                <a:ext cx="1099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packet</a:t>
                </a:r>
              </a:p>
            </p:txBody>
          </p:sp>
        </p:grpSp>
      </p:grp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89521E46-BEC9-5C4E-82B8-EDA49A6FE31B}"/>
              </a:ext>
            </a:extLst>
          </p:cNvPr>
          <p:cNvSpPr txBox="1"/>
          <p:nvPr/>
        </p:nvSpPr>
        <p:spPr>
          <a:xfrm>
            <a:off x="4784940" y="2319147"/>
            <a:ext cx="189666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northbound abstractions,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protocols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DF2A9AC-5208-F440-85C9-BC91E9B49F03}"/>
              </a:ext>
            </a:extLst>
          </p:cNvPr>
          <p:cNvGrpSpPr/>
          <p:nvPr/>
        </p:nvGrpSpPr>
        <p:grpSpPr>
          <a:xfrm>
            <a:off x="1235902" y="2266373"/>
            <a:ext cx="4876799" cy="714822"/>
            <a:chOff x="1235902" y="2266373"/>
            <a:chExt cx="4876799" cy="714822"/>
          </a:xfrm>
        </p:grpSpPr>
        <p:sp>
          <p:nvSpPr>
            <p:cNvPr id="149" name="Rounded Rectangle 148">
              <a:extLst>
                <a:ext uri="{FF2B5EF4-FFF2-40B4-BE49-F238E27FC236}">
                  <a16:creationId xmlns="" xmlns:a16="http://schemas.microsoft.com/office/drawing/2014/main" id="{E99A6AA0-07FB-1C4C-972D-6F9E4C71E394}"/>
                </a:ext>
              </a:extLst>
            </p:cNvPr>
            <p:cNvSpPr/>
            <p:nvPr/>
          </p:nvSpPr>
          <p:spPr>
            <a:xfrm>
              <a:off x="1235902" y="2266373"/>
              <a:ext cx="4876799" cy="714822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="" xmlns:a16="http://schemas.microsoft.com/office/drawing/2014/main" id="{8FA0E095-2E70-CF4F-BAAD-5F6081A5EEC6}"/>
                </a:ext>
              </a:extLst>
            </p:cNvPr>
            <p:cNvGrpSpPr/>
            <p:nvPr/>
          </p:nvGrpSpPr>
          <p:grpSpPr>
            <a:xfrm>
              <a:off x="1418332" y="2420047"/>
              <a:ext cx="1503376" cy="375164"/>
              <a:chOff x="2793562" y="3559145"/>
              <a:chExt cx="1607438" cy="375164"/>
            </a:xfrm>
          </p:grpSpPr>
          <p:sp>
            <p:nvSpPr>
              <p:cNvPr id="128" name="Rounded Rectangle 127">
                <a:extLst>
                  <a:ext uri="{FF2B5EF4-FFF2-40B4-BE49-F238E27FC236}">
                    <a16:creationId xmlns="" xmlns:a16="http://schemas.microsoft.com/office/drawing/2014/main" id="{11EFF8DB-F7D6-F34F-9A62-91332868BEEF}"/>
                  </a:ext>
                </a:extLst>
              </p:cNvPr>
              <p:cNvSpPr/>
              <p:nvPr/>
            </p:nvSpPr>
            <p:spPr>
              <a:xfrm>
                <a:off x="2793562" y="3559145"/>
                <a:ext cx="1457313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srgbClr val="8DDFB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="" xmlns:a16="http://schemas.microsoft.com/office/drawing/2014/main" id="{6D405E66-E363-1545-90B5-9986D84C1F30}"/>
                  </a:ext>
                </a:extLst>
              </p:cNvPr>
              <p:cNvSpPr txBox="1"/>
              <p:nvPr/>
            </p:nvSpPr>
            <p:spPr>
              <a:xfrm>
                <a:off x="284028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REST    API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="" xmlns:a16="http://schemas.microsoft.com/office/drawing/2014/main" id="{3CD93CAE-5D94-8143-B39F-78FD997DC548}"/>
                </a:ext>
              </a:extLst>
            </p:cNvPr>
            <p:cNvGrpSpPr/>
            <p:nvPr/>
          </p:nvGrpSpPr>
          <p:grpSpPr>
            <a:xfrm>
              <a:off x="3009593" y="2420047"/>
              <a:ext cx="1362970" cy="375164"/>
              <a:chOff x="2793562" y="3559145"/>
              <a:chExt cx="1457313" cy="375164"/>
            </a:xfrm>
          </p:grpSpPr>
          <p:sp>
            <p:nvSpPr>
              <p:cNvPr id="179" name="Rounded Rectangle 178">
                <a:extLst>
                  <a:ext uri="{FF2B5EF4-FFF2-40B4-BE49-F238E27FC236}">
                    <a16:creationId xmlns="" xmlns:a16="http://schemas.microsoft.com/office/drawing/2014/main" id="{251FA6D6-570F-5043-8D40-0C68D81CB6B5}"/>
                  </a:ext>
                </a:extLst>
              </p:cNvPr>
              <p:cNvSpPr/>
              <p:nvPr/>
            </p:nvSpPr>
            <p:spPr>
              <a:xfrm>
                <a:off x="2793562" y="3559145"/>
                <a:ext cx="1457313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rgbClr val="AAE2CA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="" xmlns:a16="http://schemas.microsoft.com/office/drawing/2014/main" id="{FA6EF80F-6896-FD4C-B265-D258A85AA3F5}"/>
                  </a:ext>
                </a:extLst>
              </p:cNvPr>
              <p:cNvSpPr txBox="1"/>
              <p:nvPr/>
            </p:nvSpPr>
            <p:spPr>
              <a:xfrm>
                <a:off x="3085361" y="3583293"/>
                <a:ext cx="895069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ts val="18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Intent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92FD172-4A96-8947-B4EA-191E32379E48}"/>
              </a:ext>
            </a:extLst>
          </p:cNvPr>
          <p:cNvGrpSpPr/>
          <p:nvPr/>
        </p:nvGrpSpPr>
        <p:grpSpPr>
          <a:xfrm>
            <a:off x="1219130" y="3053536"/>
            <a:ext cx="5028153" cy="1413955"/>
            <a:chOff x="7281727" y="3116166"/>
            <a:chExt cx="5028153" cy="1413955"/>
          </a:xfrm>
        </p:grpSpPr>
        <p:sp>
          <p:nvSpPr>
            <p:cNvPr id="125" name="Rounded Rectangle 124">
              <a:extLst>
                <a:ext uri="{FF2B5EF4-FFF2-40B4-BE49-F238E27FC236}">
                  <a16:creationId xmlns="" xmlns:a16="http://schemas.microsoft.com/office/drawing/2014/main" id="{15918E48-99B5-A449-B81F-5A158B747E62}"/>
                </a:ext>
              </a:extLst>
            </p:cNvPr>
            <p:cNvSpPr/>
            <p:nvPr/>
          </p:nvSpPr>
          <p:spPr>
            <a:xfrm>
              <a:off x="7281727" y="3116166"/>
              <a:ext cx="4898361" cy="1408726"/>
            </a:xfrm>
            <a:prstGeom prst="roundRect">
              <a:avLst/>
            </a:prstGeom>
            <a:solidFill>
              <a:srgbClr val="AAE2CA">
                <a:lumMod val="75000"/>
              </a:srgb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C6312439-3E2F-644C-8FD1-E8F71A7DB152}"/>
                </a:ext>
              </a:extLst>
            </p:cNvPr>
            <p:cNvSpPr txBox="1"/>
            <p:nvPr/>
          </p:nvSpPr>
          <p:spPr>
            <a:xfrm>
              <a:off x="10953607" y="3768887"/>
              <a:ext cx="1356273" cy="76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ONOS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distributed core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="" xmlns:a16="http://schemas.microsoft.com/office/drawing/2014/main" id="{E97E0286-2903-F34F-ADAC-94C103771297}"/>
                </a:ext>
              </a:extLst>
            </p:cNvPr>
            <p:cNvGrpSpPr/>
            <p:nvPr/>
          </p:nvGrpSpPr>
          <p:grpSpPr>
            <a:xfrm>
              <a:off x="9756131" y="3853524"/>
              <a:ext cx="971340" cy="459826"/>
              <a:chOff x="3067713" y="457817"/>
              <a:chExt cx="1563748" cy="459826"/>
            </a:xfrm>
          </p:grpSpPr>
          <p:sp>
            <p:nvSpPr>
              <p:cNvPr id="182" name="Rounded Rectangle 181">
                <a:extLst>
                  <a:ext uri="{FF2B5EF4-FFF2-40B4-BE49-F238E27FC236}">
                    <a16:creationId xmlns="" xmlns:a16="http://schemas.microsoft.com/office/drawing/2014/main" id="{9F6C6B2E-3ABD-2947-98E2-3C20E6952452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4B932003-E003-284E-BC99-BB3E590BAF7F}"/>
                  </a:ext>
                </a:extLst>
              </p:cNvPr>
              <p:cNvSpPr txBox="1"/>
              <p:nvPr/>
            </p:nvSpPr>
            <p:spPr>
              <a:xfrm>
                <a:off x="3067713" y="541671"/>
                <a:ext cx="1563748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statistics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EA24F9B1-1E6D-9B41-928B-341FF5DFDF26}"/>
                </a:ext>
              </a:extLst>
            </p:cNvPr>
            <p:cNvGrpSpPr/>
            <p:nvPr/>
          </p:nvGrpSpPr>
          <p:grpSpPr>
            <a:xfrm>
              <a:off x="7513930" y="3839969"/>
              <a:ext cx="889706" cy="459826"/>
              <a:chOff x="3128876" y="457817"/>
              <a:chExt cx="1432326" cy="459826"/>
            </a:xfrm>
          </p:grpSpPr>
          <p:sp>
            <p:nvSpPr>
              <p:cNvPr id="185" name="Rounded Rectangle 184">
                <a:extLst>
                  <a:ext uri="{FF2B5EF4-FFF2-40B4-BE49-F238E27FC236}">
                    <a16:creationId xmlns="" xmlns:a16="http://schemas.microsoft.com/office/drawing/2014/main" id="{BF3451CA-E2F4-BD46-9F75-89A9563784FD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AA2973D9-D16C-6544-8F9B-1DD24EE2A0B0}"/>
                  </a:ext>
                </a:extLst>
              </p:cNvPr>
              <p:cNvSpPr txBox="1"/>
              <p:nvPr/>
            </p:nvSpPr>
            <p:spPr>
              <a:xfrm>
                <a:off x="3140940" y="541671"/>
                <a:ext cx="1417294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devices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="" xmlns:a16="http://schemas.microsoft.com/office/drawing/2014/main" id="{8852A5B9-2F85-854B-90CF-9C2059271478}"/>
                </a:ext>
              </a:extLst>
            </p:cNvPr>
            <p:cNvGrpSpPr/>
            <p:nvPr/>
          </p:nvGrpSpPr>
          <p:grpSpPr>
            <a:xfrm>
              <a:off x="7525471" y="3279854"/>
              <a:ext cx="889706" cy="459826"/>
              <a:chOff x="3128876" y="457817"/>
              <a:chExt cx="1432326" cy="459826"/>
            </a:xfrm>
          </p:grpSpPr>
          <p:sp>
            <p:nvSpPr>
              <p:cNvPr id="188" name="Rounded Rectangle 187">
                <a:extLst>
                  <a:ext uri="{FF2B5EF4-FFF2-40B4-BE49-F238E27FC236}">
                    <a16:creationId xmlns="" xmlns:a16="http://schemas.microsoft.com/office/drawing/2014/main" id="{D26CA676-9ED8-CC4E-8413-ADE7E23BE8F2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="" xmlns:a16="http://schemas.microsoft.com/office/drawing/2014/main" id="{CE4916AA-860A-7249-BC1A-CDC4B88D7504}"/>
                  </a:ext>
                </a:extLst>
              </p:cNvPr>
              <p:cNvSpPr txBox="1"/>
              <p:nvPr/>
            </p:nvSpPr>
            <p:spPr>
              <a:xfrm>
                <a:off x="3306184" y="541671"/>
                <a:ext cx="1086810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hosts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8000367E-BE0E-2042-88F2-1C6272B9137F}"/>
                </a:ext>
              </a:extLst>
            </p:cNvPr>
            <p:cNvGrpSpPr/>
            <p:nvPr/>
          </p:nvGrpSpPr>
          <p:grpSpPr>
            <a:xfrm>
              <a:off x="8671141" y="3852495"/>
              <a:ext cx="889706" cy="459826"/>
              <a:chOff x="3154244" y="470343"/>
              <a:chExt cx="1432326" cy="459826"/>
            </a:xfrm>
          </p:grpSpPr>
          <p:sp>
            <p:nvSpPr>
              <p:cNvPr id="191" name="Rounded Rectangle 190">
                <a:extLst>
                  <a:ext uri="{FF2B5EF4-FFF2-40B4-BE49-F238E27FC236}">
                    <a16:creationId xmlns="" xmlns:a16="http://schemas.microsoft.com/office/drawing/2014/main" id="{68906F77-7CA4-3A44-845A-3F01B6129213}"/>
                  </a:ext>
                </a:extLst>
              </p:cNvPr>
              <p:cNvSpPr/>
              <p:nvPr/>
            </p:nvSpPr>
            <p:spPr>
              <a:xfrm>
                <a:off x="3154244" y="470343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E19E10E4-1CA2-924C-8127-58FEFABAE9B4}"/>
                  </a:ext>
                </a:extLst>
              </p:cNvPr>
              <p:cNvSpPr txBox="1"/>
              <p:nvPr/>
            </p:nvSpPr>
            <p:spPr>
              <a:xfrm>
                <a:off x="3370539" y="541671"/>
                <a:ext cx="958100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links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ECBED06E-359B-7845-B6F4-2E4256AE3E14}"/>
                </a:ext>
              </a:extLst>
            </p:cNvPr>
            <p:cNvGrpSpPr/>
            <p:nvPr/>
          </p:nvGrpSpPr>
          <p:grpSpPr>
            <a:xfrm>
              <a:off x="8655384" y="3279854"/>
              <a:ext cx="889706" cy="459826"/>
              <a:chOff x="3128876" y="457817"/>
              <a:chExt cx="1432326" cy="459826"/>
            </a:xfrm>
          </p:grpSpPr>
          <p:sp>
            <p:nvSpPr>
              <p:cNvPr id="194" name="Rounded Rectangle 193">
                <a:extLst>
                  <a:ext uri="{FF2B5EF4-FFF2-40B4-BE49-F238E27FC236}">
                    <a16:creationId xmlns="" xmlns:a16="http://schemas.microsoft.com/office/drawing/2014/main" id="{23A83748-5026-604C-9933-08E9C9A4E708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8F6959D0-20F8-5342-B065-B451D53D0482}"/>
                  </a:ext>
                </a:extLst>
              </p:cNvPr>
              <p:cNvSpPr txBox="1"/>
              <p:nvPr/>
            </p:nvSpPr>
            <p:spPr>
              <a:xfrm>
                <a:off x="3296911" y="541671"/>
                <a:ext cx="1105358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paths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="" xmlns:a16="http://schemas.microsoft.com/office/drawing/2014/main" id="{0BA7D74E-2298-5844-AEE2-858B31DEE773}"/>
                </a:ext>
              </a:extLst>
            </p:cNvPr>
            <p:cNvGrpSpPr/>
            <p:nvPr/>
          </p:nvGrpSpPr>
          <p:grpSpPr>
            <a:xfrm>
              <a:off x="9686140" y="3279854"/>
              <a:ext cx="1166221" cy="459826"/>
              <a:chOff x="3003364" y="457817"/>
              <a:chExt cx="1692457" cy="459826"/>
            </a:xfrm>
          </p:grpSpPr>
          <p:sp>
            <p:nvSpPr>
              <p:cNvPr id="241" name="Rounded Rectangle 240">
                <a:extLst>
                  <a:ext uri="{FF2B5EF4-FFF2-40B4-BE49-F238E27FC236}">
                    <a16:creationId xmlns="" xmlns:a16="http://schemas.microsoft.com/office/drawing/2014/main" id="{72F83317-BC53-D649-99B8-7740B1AD9877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="" xmlns:a16="http://schemas.microsoft.com/office/drawing/2014/main" id="{5DC30270-8B98-A84E-9C7B-8E1AA228AF27}"/>
                  </a:ext>
                </a:extLst>
              </p:cNvPr>
              <p:cNvSpPr txBox="1"/>
              <p:nvPr/>
            </p:nvSpPr>
            <p:spPr>
              <a:xfrm>
                <a:off x="3003364" y="541671"/>
                <a:ext cx="1692457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flow rules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="" xmlns:a16="http://schemas.microsoft.com/office/drawing/2014/main" id="{477FD664-C039-0241-A68A-77F2048F0A86}"/>
                </a:ext>
              </a:extLst>
            </p:cNvPr>
            <p:cNvGrpSpPr/>
            <p:nvPr/>
          </p:nvGrpSpPr>
          <p:grpSpPr>
            <a:xfrm>
              <a:off x="10986913" y="3284449"/>
              <a:ext cx="986973" cy="459826"/>
              <a:chOff x="3128876" y="457817"/>
              <a:chExt cx="1432326" cy="459826"/>
            </a:xfrm>
          </p:grpSpPr>
          <p:sp>
            <p:nvSpPr>
              <p:cNvPr id="244" name="Rounded Rectangle 243">
                <a:extLst>
                  <a:ext uri="{FF2B5EF4-FFF2-40B4-BE49-F238E27FC236}">
                    <a16:creationId xmlns="" xmlns:a16="http://schemas.microsoft.com/office/drawing/2014/main" id="{AF2AD232-6210-B541-9E07-133C32A1231A}"/>
                  </a:ext>
                </a:extLst>
              </p:cNvPr>
              <p:cNvSpPr/>
              <p:nvPr/>
            </p:nvSpPr>
            <p:spPr>
              <a:xfrm>
                <a:off x="3128876" y="457817"/>
                <a:ext cx="1432326" cy="45982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srgbClr val="00CC99">
                    <a:lumMod val="75000"/>
                    <a:alpha val="99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="" xmlns:a16="http://schemas.microsoft.com/office/drawing/2014/main" id="{9C36D8BD-8A4B-B34A-BE19-5CCFA5F2A311}"/>
                  </a:ext>
                </a:extLst>
              </p:cNvPr>
              <p:cNvSpPr txBox="1"/>
              <p:nvPr/>
            </p:nvSpPr>
            <p:spPr>
              <a:xfrm>
                <a:off x="3152699" y="541671"/>
                <a:ext cx="1393790" cy="304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ts val="1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topology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E9221522-35ED-0E48-8C4E-5E45D8BA1EBB}"/>
              </a:ext>
            </a:extLst>
          </p:cNvPr>
          <p:cNvCxnSpPr/>
          <p:nvPr/>
        </p:nvCxnSpPr>
        <p:spPr>
          <a:xfrm>
            <a:off x="1349154" y="5538827"/>
            <a:ext cx="465104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Content Placeholder 3">
            <a:extLst>
              <a:ext uri="{FF2B5EF4-FFF2-40B4-BE49-F238E27FC236}">
                <a16:creationId xmlns="" xmlns:a16="http://schemas.microsoft.com/office/drawing/2014/main" id="{28318C6B-5A4E-644F-868C-C9FEF9E2779F}"/>
              </a:ext>
            </a:extLst>
          </p:cNvPr>
          <p:cNvSpPr txBox="1">
            <a:spLocks/>
          </p:cNvSpPr>
          <p:nvPr/>
        </p:nvSpPr>
        <p:spPr>
          <a:xfrm>
            <a:off x="8185530" y="2085890"/>
            <a:ext cx="3601461" cy="400175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intent framework: high-level specification of service: what rather than how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</a:p>
        </p:txBody>
      </p:sp>
    </p:spTree>
    <p:extLst>
      <p:ext uri="{BB962C8B-B14F-4D97-AF65-F5344CB8AC3E}">
        <p14:creationId xmlns="" xmlns:p14="http://schemas.microsoft.com/office/powerpoint/2010/main" val="362254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FCA6316-79A6-B14E-8F63-A42967EB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6" y="4247536"/>
            <a:ext cx="10515600" cy="147386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Two approaches to structuring network control plane:</a:t>
            </a:r>
          </a:p>
          <a:p>
            <a:pPr marL="466725" indent="-249238"/>
            <a:r>
              <a:rPr lang="en-US" dirty="0"/>
              <a:t>per-router control (traditional)</a:t>
            </a:r>
          </a:p>
          <a:p>
            <a:pPr marL="466725" indent="-249238"/>
            <a:r>
              <a:rPr lang="en-US" dirty="0"/>
              <a:t>logically centralized control (software defined networking)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E6933BFA-FFE1-0149-8120-54BF3A2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Network-layer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959312D-6602-054C-94D1-70724062A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FDE94C0-73F6-B048-AAAB-8D0D8D89E2D1}"/>
              </a:ext>
            </a:extLst>
          </p:cNvPr>
          <p:cNvGrpSpPr/>
          <p:nvPr/>
        </p:nvGrpSpPr>
        <p:grpSpPr>
          <a:xfrm>
            <a:off x="817202" y="1662139"/>
            <a:ext cx="9934373" cy="918829"/>
            <a:chOff x="817202" y="1662139"/>
            <a:chExt cx="9934373" cy="918829"/>
          </a:xfrm>
        </p:grpSpPr>
        <p:sp>
          <p:nvSpPr>
            <p:cNvPr id="8" name="Rectangle 3">
              <a:extLst>
                <a:ext uri="{FF2B5EF4-FFF2-40B4-BE49-F238E27FC236}">
                  <a16:creationId xmlns="" xmlns:a16="http://schemas.microsoft.com/office/drawing/2014/main" id="{FEAC7B53-78D6-1B48-9942-0293ECA70C3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7202" y="1662139"/>
              <a:ext cx="6556992" cy="918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indent="-336550"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forwarding: </a:t>
              </a:r>
              <a:r>
                <a:rPr lang="en-US" dirty="0"/>
                <a:t>move packets from router’</a:t>
              </a:r>
              <a:r>
                <a:rPr lang="en-US" altLang="ja-JP" dirty="0"/>
                <a:t>s input to appropriate router output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="" xmlns:a16="http://schemas.microsoft.com/office/drawing/2014/main" id="{921A3F06-1DC8-C24B-9C1D-D833C15E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781" y="1807341"/>
              <a:ext cx="2882794" cy="50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3600" i="1" dirty="0">
                  <a:solidFill>
                    <a:srgbClr val="000090"/>
                  </a:solidFill>
                </a:rPr>
                <a:t>data plane</a:t>
              </a:r>
            </a:p>
            <a:p>
              <a:pPr marL="342900" indent="-342900"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endParaRPr lang="en-US" sz="2800" dirty="0"/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F499515-ACC5-5E44-BAC7-0535D920E0BE}"/>
              </a:ext>
            </a:extLst>
          </p:cNvPr>
          <p:cNvGrpSpPr/>
          <p:nvPr/>
        </p:nvGrpSpPr>
        <p:grpSpPr>
          <a:xfrm>
            <a:off x="948416" y="2692736"/>
            <a:ext cx="10162404" cy="920619"/>
            <a:chOff x="977913" y="2913962"/>
            <a:chExt cx="10162404" cy="920619"/>
          </a:xfrm>
        </p:grpSpPr>
        <p:sp>
          <p:nvSpPr>
            <p:cNvPr id="10" name="Rectangle 4">
              <a:extLst>
                <a:ext uri="{FF2B5EF4-FFF2-40B4-BE49-F238E27FC236}">
                  <a16:creationId xmlns="" xmlns:a16="http://schemas.microsoft.com/office/drawing/2014/main" id="{F4BDCF0F-801F-9241-A6B1-11645A67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7249" y="3047636"/>
              <a:ext cx="3293068" cy="56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ts val="600"/>
                </a:spcBef>
                <a:buClr>
                  <a:srgbClr val="000099"/>
                </a:buClr>
                <a:buSzPct val="100000"/>
                <a:defRPr/>
              </a:pPr>
              <a:r>
                <a:rPr lang="en-US" sz="3600" i="1" dirty="0">
                  <a:solidFill>
                    <a:srgbClr val="000099"/>
                  </a:solidFill>
                </a:rPr>
                <a:t>control</a:t>
              </a:r>
              <a:r>
                <a:rPr lang="en-US" sz="3600" b="1" i="1" dirty="0">
                  <a:solidFill>
                    <a:srgbClr val="000099"/>
                  </a:solidFill>
                </a:rPr>
                <a:t> </a:t>
              </a:r>
              <a:r>
                <a:rPr lang="en-US" sz="3600" i="1" dirty="0">
                  <a:solidFill>
                    <a:srgbClr val="000099"/>
                  </a:solidFill>
                </a:rPr>
                <a:t>plane</a:t>
              </a:r>
              <a:endParaRPr lang="en-US" sz="3600" i="1" dirty="0"/>
            </a:p>
            <a:p>
              <a:pPr marL="342900" indent="-342900">
                <a:lnSpc>
                  <a:spcPct val="85000"/>
                </a:lnSpc>
                <a:spcBef>
                  <a:spcPct val="7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800" dirty="0"/>
            </a:p>
            <a:p>
              <a: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defRPr/>
              </a:pPr>
              <a:endParaRPr lang="en-US" sz="28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="" xmlns:a16="http://schemas.microsoft.com/office/drawing/2014/main" id="{470A0826-D747-A94C-89BA-1620D77E3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13" y="2913962"/>
              <a:ext cx="6529016" cy="92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200"/>
                </a:spcBef>
                <a:defRPr/>
              </a:pPr>
              <a:r>
                <a:rPr lang="en-US" dirty="0">
                  <a:solidFill>
                    <a:srgbClr val="C00000"/>
                  </a:solidFill>
                </a:rPr>
                <a:t>routing: </a:t>
              </a:r>
              <a:r>
                <a:rPr lang="en-US" dirty="0"/>
                <a:t>determine route taken by packets from source to destination</a:t>
              </a:r>
            </a:p>
            <a:p>
              <a:pPr>
                <a:buFont typeface="Wingdings" charset="0"/>
                <a:buNone/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86465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8" y="14860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indent="-290513">
              <a:lnSpc>
                <a:spcPct val="100000"/>
              </a:lnSpc>
            </a:pPr>
            <a:r>
              <a:rPr lang="en-US" sz="3200" dirty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dependability, security: “baked in” from day one? 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networks, protocols meeting mission-specific requirements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e.g., real-time, ultra-reliable, ultra-secure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Internet-scaling: beyond a single AS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SDN critical in 5G cellular networks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SDN:  selected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7866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C702AB5-AB8E-3545-A5A9-FCEA06E6E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96" y="1486033"/>
            <a:ext cx="10515600" cy="3123545"/>
          </a:xfrm>
        </p:spPr>
        <p:txBody>
          <a:bodyPr>
            <a:normAutofit/>
          </a:bodyPr>
          <a:lstStyle/>
          <a:p>
            <a:pPr indent="-290513">
              <a:lnSpc>
                <a:spcPct val="100000"/>
              </a:lnSpc>
            </a:pPr>
            <a:r>
              <a:rPr lang="en-US" sz="3200" dirty="0"/>
              <a:t>SDN-computed versus router-computer </a:t>
            </a:r>
            <a:r>
              <a:rPr lang="en-US" sz="3200" b="1" dirty="0"/>
              <a:t>forwarding tables</a:t>
            </a:r>
            <a:r>
              <a:rPr lang="en-US" sz="3200" dirty="0"/>
              <a:t>:</a:t>
            </a:r>
          </a:p>
          <a:p>
            <a:pPr lvl="1" indent="-290513">
              <a:lnSpc>
                <a:spcPct val="100000"/>
              </a:lnSpc>
            </a:pPr>
            <a:r>
              <a:rPr lang="en-US" sz="2800" dirty="0"/>
              <a:t>just one example of logically-centralized-computed versus protocol computed</a:t>
            </a:r>
          </a:p>
          <a:p>
            <a:pPr indent="-290513">
              <a:lnSpc>
                <a:spcPct val="100000"/>
              </a:lnSpc>
            </a:pPr>
            <a:r>
              <a:rPr lang="en-US" sz="3200" dirty="0"/>
              <a:t>one could imagine SDN-computed congestion control: </a:t>
            </a:r>
          </a:p>
          <a:p>
            <a:pPr lvl="1" indent="-290513">
              <a:lnSpc>
                <a:spcPct val="100000"/>
              </a:lnSpc>
            </a:pPr>
            <a:r>
              <a:rPr lang="en-US" sz="2800" b="1" dirty="0"/>
              <a:t>controller sets sender rates </a:t>
            </a:r>
            <a:r>
              <a:rPr lang="en-US" sz="2800" dirty="0"/>
              <a:t>based on router-reported (to controller) congestion levels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ECD85E7-B9DB-9043-B7EC-8C0919E8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139"/>
            <a:ext cx="1092374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SDN and the future of traditional network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F71119-17C6-6045-B8FE-FECA68C80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C1ABF24-11C8-3641-A761-E54B8F7EB382}"/>
              </a:ext>
            </a:extLst>
          </p:cNvPr>
          <p:cNvGrpSpPr/>
          <p:nvPr/>
        </p:nvGrpSpPr>
        <p:grpSpPr>
          <a:xfrm>
            <a:off x="2028174" y="4434214"/>
            <a:ext cx="7949853" cy="2423786"/>
            <a:chOff x="2028174" y="4434214"/>
            <a:chExt cx="7949853" cy="2423786"/>
          </a:xfrm>
        </p:grpSpPr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5FA31470-5996-4E4C-A0A0-A47F3A1C9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8174" y="4434214"/>
              <a:ext cx="2423786" cy="24237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85F65CF-1C3C-CB41-9744-1857C402D37C}"/>
                </a:ext>
              </a:extLst>
            </p:cNvPr>
            <p:cNvSpPr txBox="1"/>
            <p:nvPr/>
          </p:nvSpPr>
          <p:spPr>
            <a:xfrm>
              <a:off x="3858017" y="5098094"/>
              <a:ext cx="4910203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dirty="0">
                  <a:solidFill>
                    <a:srgbClr val="0000A8"/>
                  </a:solidFill>
                </a:rPr>
                <a:t>How will implementation of network functionality (SDN versus protocols) evolve?</a:t>
              </a:r>
            </a:p>
          </p:txBody>
        </p:sp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F6A44B73-6994-B043-A40E-24F70D7A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4241" y="4434214"/>
              <a:ext cx="2423786" cy="2423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7575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54E48F-DE87-0F4A-BDE4-98824F58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585481"/>
            <a:ext cx="10768445" cy="4746045"/>
          </a:xfrm>
        </p:spPr>
        <p:txBody>
          <a:bodyPr>
            <a:normAutofit/>
          </a:bodyPr>
          <a:lstStyle/>
          <a:p>
            <a:pPr indent="-284163"/>
            <a:r>
              <a:rPr lang="en-US" sz="3200" dirty="0">
                <a:solidFill>
                  <a:srgbClr val="C00000"/>
                </a:solidFill>
              </a:rPr>
              <a:t>goal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actively manage/</a:t>
            </a:r>
            <a:r>
              <a:rPr lang="en-US" dirty="0">
                <a:solidFill>
                  <a:srgbClr val="0000A8"/>
                </a:solidFill>
              </a:rPr>
              <a:t>configure</a:t>
            </a:r>
            <a:r>
              <a:rPr lang="en-US" dirty="0"/>
              <a:t> devices network-wide</a:t>
            </a:r>
          </a:p>
          <a:p>
            <a:pPr indent="-284163"/>
            <a:r>
              <a:rPr lang="en-US" dirty="0"/>
              <a:t>operates between managing server and managed network devices</a:t>
            </a:r>
          </a:p>
          <a:p>
            <a:pPr lvl="1"/>
            <a:r>
              <a:rPr lang="en-US" sz="2800" dirty="0"/>
              <a:t>actions: retrieve, set, modify, activate configurations</a:t>
            </a:r>
          </a:p>
          <a:p>
            <a:pPr lvl="1"/>
            <a:r>
              <a:rPr lang="en-US" sz="2800" dirty="0">
                <a:solidFill>
                  <a:srgbClr val="0000A8"/>
                </a:solidFill>
              </a:rPr>
              <a:t>atomic-commit </a:t>
            </a:r>
            <a:r>
              <a:rPr lang="en-US" sz="2800" dirty="0"/>
              <a:t>actions over multiple devices</a:t>
            </a:r>
          </a:p>
          <a:p>
            <a:pPr lvl="1"/>
            <a:r>
              <a:rPr lang="en-US" sz="2800" dirty="0"/>
              <a:t>query operational data and statistics</a:t>
            </a:r>
          </a:p>
          <a:p>
            <a:pPr lvl="1"/>
            <a:r>
              <a:rPr lang="en-US" sz="2800" dirty="0"/>
              <a:t>subscribe to notifications from devices</a:t>
            </a:r>
          </a:p>
          <a:p>
            <a:pPr indent="-284163"/>
            <a:r>
              <a:rPr lang="en-US" dirty="0"/>
              <a:t>remote procedure call (RPC) paradigm</a:t>
            </a:r>
          </a:p>
          <a:p>
            <a:pPr lvl="1"/>
            <a:r>
              <a:rPr lang="en-US" dirty="0"/>
              <a:t>NETCONF protocol messages encoded in XML</a:t>
            </a:r>
          </a:p>
          <a:p>
            <a:pPr lvl="1"/>
            <a:r>
              <a:rPr lang="en-US" dirty="0"/>
              <a:t>exchanged over secure, reliable transport </a:t>
            </a:r>
            <a:r>
              <a:rPr lang="en-US" sz="2000" dirty="0"/>
              <a:t>(e.g., TLS)</a:t>
            </a:r>
            <a:r>
              <a:rPr lang="en-US" dirty="0"/>
              <a:t> protocol</a:t>
            </a:r>
          </a:p>
          <a:p>
            <a:pPr lvl="1">
              <a:lnSpc>
                <a:spcPct val="100000"/>
              </a:lnSpc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NETCONF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438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NETCONF initialization, exchange, close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38D5469D-5A80-0E47-8BA5-EF80A82A0CA0}"/>
              </a:ext>
            </a:extLst>
          </p:cNvPr>
          <p:cNvGrpSpPr/>
          <p:nvPr/>
        </p:nvGrpSpPr>
        <p:grpSpPr>
          <a:xfrm>
            <a:off x="4137461" y="1898073"/>
            <a:ext cx="5062336" cy="629033"/>
            <a:chOff x="4137461" y="1898073"/>
            <a:chExt cx="5062336" cy="6290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9DB99144-4181-4449-AF3F-C21C73B006CF}"/>
                </a:ext>
              </a:extLst>
            </p:cNvPr>
            <p:cNvCxnSpPr/>
            <p:nvPr/>
          </p:nvCxnSpPr>
          <p:spPr>
            <a:xfrm>
              <a:off x="4137461" y="2527106"/>
              <a:ext cx="5062336" cy="0"/>
            </a:xfrm>
            <a:prstGeom prst="straightConnector1">
              <a:avLst/>
            </a:prstGeom>
            <a:ln w="66675">
              <a:solidFill>
                <a:srgbClr val="00009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B774228-D1E5-CB4E-945D-AFCA2E0C4780}"/>
                </a:ext>
              </a:extLst>
            </p:cNvPr>
            <p:cNvSpPr txBox="1"/>
            <p:nvPr/>
          </p:nvSpPr>
          <p:spPr>
            <a:xfrm>
              <a:off x="5238531" y="1898073"/>
              <a:ext cx="2670015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Session initiation, 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/>
                <a:t>capabilities exchange: &lt;hello&gt;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7F01DB1-6073-6C40-9C58-0CF9CF7750A1}"/>
              </a:ext>
            </a:extLst>
          </p:cNvPr>
          <p:cNvGrpSpPr/>
          <p:nvPr/>
        </p:nvGrpSpPr>
        <p:grpSpPr>
          <a:xfrm>
            <a:off x="4137461" y="6003287"/>
            <a:ext cx="5062336" cy="387686"/>
            <a:chOff x="1633716" y="5597854"/>
            <a:chExt cx="3310645" cy="294937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="" xmlns:a16="http://schemas.microsoft.com/office/drawing/2014/main" id="{B0D9B69B-812C-164F-B53A-747B4F84557E}"/>
                </a:ext>
              </a:extLst>
            </p:cNvPr>
            <p:cNvCxnSpPr/>
            <p:nvPr/>
          </p:nvCxnSpPr>
          <p:spPr>
            <a:xfrm>
              <a:off x="1633716" y="5892791"/>
              <a:ext cx="3310645" cy="0"/>
            </a:xfrm>
            <a:prstGeom prst="straightConnector1">
              <a:avLst/>
            </a:prstGeom>
            <a:ln w="34925">
              <a:solidFill>
                <a:srgbClr val="00009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8E902BB-B20E-4442-8D74-545B0B9CDF21}"/>
                </a:ext>
              </a:extLst>
            </p:cNvPr>
            <p:cNvSpPr txBox="1"/>
            <p:nvPr/>
          </p:nvSpPr>
          <p:spPr>
            <a:xfrm>
              <a:off x="2303414" y="5597854"/>
              <a:ext cx="1782380" cy="262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/>
                <a:t>Session close:  &lt;close-session&gt;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180AD459-6FC6-D949-8455-06965E58E5AB}"/>
              </a:ext>
            </a:extLst>
          </p:cNvPr>
          <p:cNvGrpSpPr/>
          <p:nvPr/>
        </p:nvGrpSpPr>
        <p:grpSpPr>
          <a:xfrm>
            <a:off x="4213036" y="2623837"/>
            <a:ext cx="5124928" cy="3405867"/>
            <a:chOff x="4213036" y="2623837"/>
            <a:chExt cx="5124928" cy="3405867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6E9F61D1-DF61-5445-A821-6EAA11A4CA74}"/>
                </a:ext>
              </a:extLst>
            </p:cNvPr>
            <p:cNvGrpSpPr/>
            <p:nvPr/>
          </p:nvGrpSpPr>
          <p:grpSpPr>
            <a:xfrm>
              <a:off x="4213036" y="2786640"/>
              <a:ext cx="5063356" cy="675820"/>
              <a:chOff x="1700781" y="3931037"/>
              <a:chExt cx="3311312" cy="599379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="" xmlns:a16="http://schemas.microsoft.com/office/drawing/2014/main" id="{5201E476-1B54-1648-A69A-0941DCDA7D94}"/>
                  </a:ext>
                </a:extLst>
              </p:cNvPr>
              <p:cNvCxnSpPr/>
              <p:nvPr/>
            </p:nvCxnSpPr>
            <p:spPr>
              <a:xfrm>
                <a:off x="1718381" y="40151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CFC3A294-01EA-5247-B252-7F790BF29FE2}"/>
                  </a:ext>
                </a:extLst>
              </p:cNvPr>
              <p:cNvSpPr txBox="1"/>
              <p:nvPr/>
            </p:nvSpPr>
            <p:spPr>
              <a:xfrm>
                <a:off x="2979169" y="3931037"/>
                <a:ext cx="410469" cy="3057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</a:t>
                </a:r>
                <a:r>
                  <a:rPr lang="en-US" sz="2000" dirty="0" err="1"/>
                  <a:t>rpc</a:t>
                </a:r>
                <a:r>
                  <a:rPr lang="en-US" sz="2000" dirty="0"/>
                  <a:t>&gt;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="" xmlns:a16="http://schemas.microsoft.com/office/drawing/2014/main" id="{E6CC82E2-B1C7-B044-9DE7-2617418E42C9}"/>
                  </a:ext>
                </a:extLst>
              </p:cNvPr>
              <p:cNvCxnSpPr/>
              <p:nvPr/>
            </p:nvCxnSpPr>
            <p:spPr>
              <a:xfrm flipH="1">
                <a:off x="1700781" y="42525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D5058CD-B2A1-094B-93E7-FFF2116C9E3A}"/>
                  </a:ext>
                </a:extLst>
              </p:cNvPr>
              <p:cNvSpPr txBox="1"/>
              <p:nvPr/>
            </p:nvSpPr>
            <p:spPr>
              <a:xfrm>
                <a:off x="2924153" y="4224696"/>
                <a:ext cx="729772" cy="305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</a:t>
                </a:r>
                <a:r>
                  <a:rPr lang="en-US" sz="2000" dirty="0" err="1"/>
                  <a:t>rpc</a:t>
                </a:r>
                <a:r>
                  <a:rPr lang="en-US" sz="2000" dirty="0"/>
                  <a:t>-reply&gt;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379DDF3-917A-1D49-9486-64F3460C0D04}"/>
                </a:ext>
              </a:extLst>
            </p:cNvPr>
            <p:cNvGrpSpPr/>
            <p:nvPr/>
          </p:nvGrpSpPr>
          <p:grpSpPr>
            <a:xfrm>
              <a:off x="4230334" y="3746285"/>
              <a:ext cx="5063356" cy="675820"/>
              <a:chOff x="1700781" y="3931037"/>
              <a:chExt cx="3311312" cy="599379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="" xmlns:a16="http://schemas.microsoft.com/office/drawing/2014/main" id="{73CB9018-9728-CC4F-B72B-B5DE7C794D36}"/>
                  </a:ext>
                </a:extLst>
              </p:cNvPr>
              <p:cNvCxnSpPr/>
              <p:nvPr/>
            </p:nvCxnSpPr>
            <p:spPr>
              <a:xfrm>
                <a:off x="1718381" y="40151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C4444023-DA88-6546-BF7C-9C02D0C22439}"/>
                  </a:ext>
                </a:extLst>
              </p:cNvPr>
              <p:cNvSpPr txBox="1"/>
              <p:nvPr/>
            </p:nvSpPr>
            <p:spPr>
              <a:xfrm>
                <a:off x="2979169" y="3931037"/>
                <a:ext cx="410469" cy="3057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</a:t>
                </a:r>
                <a:r>
                  <a:rPr lang="en-US" sz="2000" dirty="0" err="1"/>
                  <a:t>rpc</a:t>
                </a:r>
                <a:r>
                  <a:rPr lang="en-US" sz="2000" dirty="0"/>
                  <a:t>&gt;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="" xmlns:a16="http://schemas.microsoft.com/office/drawing/2014/main" id="{599A569D-B0E8-524B-BE62-0D92970A2070}"/>
                  </a:ext>
                </a:extLst>
              </p:cNvPr>
              <p:cNvCxnSpPr/>
              <p:nvPr/>
            </p:nvCxnSpPr>
            <p:spPr>
              <a:xfrm flipH="1">
                <a:off x="1700781" y="42525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ACF5A6CD-E3B3-3D46-A261-28B5B3852BF5}"/>
                  </a:ext>
                </a:extLst>
              </p:cNvPr>
              <p:cNvSpPr txBox="1"/>
              <p:nvPr/>
            </p:nvSpPr>
            <p:spPr>
              <a:xfrm>
                <a:off x="2924153" y="4224696"/>
                <a:ext cx="729772" cy="305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</a:t>
                </a:r>
                <a:r>
                  <a:rPr lang="en-US" sz="2000" dirty="0" err="1"/>
                  <a:t>rpc</a:t>
                </a:r>
                <a:r>
                  <a:rPr lang="en-US" sz="2000" dirty="0"/>
                  <a:t>-reply&gt;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BA4F425-C6D1-F646-939D-A93BE6D07804}"/>
                </a:ext>
              </a:extLst>
            </p:cNvPr>
            <p:cNvGrpSpPr/>
            <p:nvPr/>
          </p:nvGrpSpPr>
          <p:grpSpPr>
            <a:xfrm>
              <a:off x="4274608" y="5100113"/>
              <a:ext cx="5063356" cy="675820"/>
              <a:chOff x="1700781" y="3931037"/>
              <a:chExt cx="3311312" cy="599379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="" xmlns:a16="http://schemas.microsoft.com/office/drawing/2014/main" id="{BDB3A3AF-80DB-514A-AC05-98F0A822599A}"/>
                  </a:ext>
                </a:extLst>
              </p:cNvPr>
              <p:cNvCxnSpPr/>
              <p:nvPr/>
            </p:nvCxnSpPr>
            <p:spPr>
              <a:xfrm>
                <a:off x="1718381" y="40151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7BE77A82-EDD6-7D43-9DC2-30E3497B171C}"/>
                  </a:ext>
                </a:extLst>
              </p:cNvPr>
              <p:cNvSpPr txBox="1"/>
              <p:nvPr/>
            </p:nvSpPr>
            <p:spPr>
              <a:xfrm>
                <a:off x="2979169" y="3931037"/>
                <a:ext cx="410469" cy="3057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</a:t>
                </a:r>
                <a:r>
                  <a:rPr lang="en-US" sz="2000" dirty="0" err="1"/>
                  <a:t>rpc</a:t>
                </a:r>
                <a:r>
                  <a:rPr lang="en-US" sz="2000" dirty="0"/>
                  <a:t>&gt;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="" xmlns:a16="http://schemas.microsoft.com/office/drawing/2014/main" id="{4D1A8DDB-B59E-8940-A8BA-25F7049073F5}"/>
                  </a:ext>
                </a:extLst>
              </p:cNvPr>
              <p:cNvCxnSpPr/>
              <p:nvPr/>
            </p:nvCxnSpPr>
            <p:spPr>
              <a:xfrm flipH="1">
                <a:off x="1700781" y="42525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3F7BFD1-9332-194C-A3DB-8C36C1BE78D7}"/>
                  </a:ext>
                </a:extLst>
              </p:cNvPr>
              <p:cNvSpPr txBox="1"/>
              <p:nvPr/>
            </p:nvSpPr>
            <p:spPr>
              <a:xfrm>
                <a:off x="2924153" y="4224696"/>
                <a:ext cx="729772" cy="305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</a:t>
                </a:r>
                <a:r>
                  <a:rPr lang="en-US" sz="2000" dirty="0" err="1"/>
                  <a:t>rpc</a:t>
                </a:r>
                <a:r>
                  <a:rPr lang="en-US" sz="2000" dirty="0"/>
                  <a:t>-reply&gt;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AE864E9E-A5DC-AD45-85BD-EEFEDBF9E6EB}"/>
                </a:ext>
              </a:extLst>
            </p:cNvPr>
            <p:cNvGrpSpPr/>
            <p:nvPr/>
          </p:nvGrpSpPr>
          <p:grpSpPr>
            <a:xfrm>
              <a:off x="4257309" y="4633269"/>
              <a:ext cx="5036443" cy="344709"/>
              <a:chOff x="1700781" y="4224696"/>
              <a:chExt cx="3293712" cy="305720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="" xmlns:a16="http://schemas.microsoft.com/office/drawing/2014/main" id="{56AD3AE6-179B-D14F-9F9E-0C2B2F898432}"/>
                  </a:ext>
                </a:extLst>
              </p:cNvPr>
              <p:cNvCxnSpPr/>
              <p:nvPr/>
            </p:nvCxnSpPr>
            <p:spPr>
              <a:xfrm flipH="1">
                <a:off x="1700781" y="4252510"/>
                <a:ext cx="3293712" cy="167310"/>
              </a:xfrm>
              <a:prstGeom prst="straightConnector1">
                <a:avLst/>
              </a:prstGeom>
              <a:ln w="34925">
                <a:solidFill>
                  <a:srgbClr val="00009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A61C8352-4822-0746-823B-29156FFF1A0C}"/>
                  </a:ext>
                </a:extLst>
              </p:cNvPr>
              <p:cNvSpPr txBox="1"/>
              <p:nvPr/>
            </p:nvSpPr>
            <p:spPr>
              <a:xfrm>
                <a:off x="2855208" y="4224696"/>
                <a:ext cx="867660" cy="305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/>
                  <a:t>&lt;notification&gt;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A78FE176-E99D-7B4E-84C3-616C0EB0D3D3}"/>
                </a:ext>
              </a:extLst>
            </p:cNvPr>
            <p:cNvGrpSpPr/>
            <p:nvPr/>
          </p:nvGrpSpPr>
          <p:grpSpPr>
            <a:xfrm>
              <a:off x="8653189" y="2623837"/>
              <a:ext cx="329183" cy="3405867"/>
              <a:chOff x="4586893" y="3609012"/>
              <a:chExt cx="215278" cy="2591059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CA68C223-C0A4-9942-A5B8-0F6B2267E775}"/>
                  </a:ext>
                </a:extLst>
              </p:cNvPr>
              <p:cNvSpPr txBox="1"/>
              <p:nvPr/>
            </p:nvSpPr>
            <p:spPr>
              <a:xfrm rot="5400000">
                <a:off x="4556147" y="4240444"/>
                <a:ext cx="274633" cy="212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r-IN" sz="2000" dirty="0"/>
                  <a:t>…</a:t>
                </a:r>
                <a:endParaRPr lang="en-US" sz="20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AFA9444F-B3DA-6F4B-A4F6-638B5D85CE27}"/>
                  </a:ext>
                </a:extLst>
              </p:cNvPr>
              <p:cNvSpPr txBox="1"/>
              <p:nvPr/>
            </p:nvSpPr>
            <p:spPr>
              <a:xfrm rot="5400000">
                <a:off x="4555592" y="4884440"/>
                <a:ext cx="274633" cy="212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r-IN" sz="2000" dirty="0"/>
                  <a:t>…</a:t>
                </a:r>
                <a:endParaRPr lang="en-US" sz="20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D1A603C5-6DD3-5546-9D07-5855839D747E}"/>
                  </a:ext>
                </a:extLst>
              </p:cNvPr>
              <p:cNvSpPr txBox="1"/>
              <p:nvPr/>
            </p:nvSpPr>
            <p:spPr>
              <a:xfrm rot="5400000">
                <a:off x="4558839" y="5349258"/>
                <a:ext cx="274633" cy="212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r-IN" sz="2000" dirty="0"/>
                  <a:t>…</a:t>
                </a:r>
                <a:endParaRPr lang="en-US" sz="20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A079DFBA-0956-694E-85D9-97E8E36BD69C}"/>
                  </a:ext>
                </a:extLst>
              </p:cNvPr>
              <p:cNvSpPr txBox="1"/>
              <p:nvPr/>
            </p:nvSpPr>
            <p:spPr>
              <a:xfrm rot="5400000">
                <a:off x="4558839" y="5956739"/>
                <a:ext cx="274633" cy="212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r-IN" sz="2000" dirty="0"/>
                  <a:t>…</a:t>
                </a:r>
                <a:endParaRPr lang="en-US" sz="20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174B6ABA-6625-0D4F-B71C-35E0B122BE08}"/>
                  </a:ext>
                </a:extLst>
              </p:cNvPr>
              <p:cNvSpPr txBox="1"/>
              <p:nvPr/>
            </p:nvSpPr>
            <p:spPr>
              <a:xfrm rot="5400000">
                <a:off x="4557804" y="3640313"/>
                <a:ext cx="274633" cy="212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mr-IN" sz="2000" dirty="0"/>
                  <a:t>…</a:t>
                </a:r>
                <a:endParaRPr lang="en-US" sz="2000" dirty="0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C7F8C7D6-13DF-F54D-8E6B-F0D7F689B600}"/>
                </a:ext>
              </a:extLst>
            </p:cNvPr>
            <p:cNvSpPr txBox="1"/>
            <p:nvPr/>
          </p:nvSpPr>
          <p:spPr>
            <a:xfrm rot="5400000">
              <a:off x="4582802" y="4403144"/>
              <a:ext cx="360997" cy="32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000" dirty="0"/>
                <a:t>…</a:t>
              </a:r>
              <a:endParaRPr lang="en-US" sz="20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FA52A447-7521-774F-BFCB-1BA9744A9C59}"/>
                </a:ext>
              </a:extLst>
            </p:cNvPr>
            <p:cNvSpPr txBox="1"/>
            <p:nvPr/>
          </p:nvSpPr>
          <p:spPr>
            <a:xfrm rot="5400000">
              <a:off x="4581953" y="4867761"/>
              <a:ext cx="360997" cy="32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000" dirty="0"/>
                <a:t>…</a:t>
              </a:r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9761610-A659-6548-8CDB-9E442E173BCE}"/>
                </a:ext>
              </a:extLst>
            </p:cNvPr>
            <p:cNvSpPr txBox="1"/>
            <p:nvPr/>
          </p:nvSpPr>
          <p:spPr>
            <a:xfrm rot="5400000">
              <a:off x="4586918" y="5682016"/>
              <a:ext cx="360997" cy="32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000" dirty="0"/>
                <a:t>…</a:t>
              </a:r>
              <a:endParaRPr lang="en-US" sz="200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53E496B4-B4D2-E144-AE3C-1C8E7D41EF9F}"/>
                </a:ext>
              </a:extLst>
            </p:cNvPr>
            <p:cNvSpPr txBox="1"/>
            <p:nvPr/>
          </p:nvSpPr>
          <p:spPr>
            <a:xfrm rot="5400000">
              <a:off x="4585335" y="3435661"/>
              <a:ext cx="360997" cy="324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000" dirty="0"/>
                <a:t>…</a:t>
              </a:r>
              <a:endParaRPr lang="en-US" sz="20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A882145D-D7D0-614A-A4F7-2B799DF6BE01}"/>
              </a:ext>
            </a:extLst>
          </p:cNvPr>
          <p:cNvGrpSpPr/>
          <p:nvPr/>
        </p:nvGrpSpPr>
        <p:grpSpPr>
          <a:xfrm>
            <a:off x="1543246" y="1680347"/>
            <a:ext cx="2436042" cy="1273223"/>
            <a:chOff x="2739071" y="2226350"/>
            <a:chExt cx="2436042" cy="1273223"/>
          </a:xfrm>
        </p:grpSpPr>
        <p:sp>
          <p:nvSpPr>
            <p:cNvPr id="67" name="Freeform 66">
              <a:extLst>
                <a:ext uri="{FF2B5EF4-FFF2-40B4-BE49-F238E27FC236}">
                  <a16:creationId xmlns="" xmlns:a16="http://schemas.microsoft.com/office/drawing/2014/main" id="{53B81012-1C96-A046-916C-BB21B35D7359}"/>
                </a:ext>
              </a:extLst>
            </p:cNvPr>
            <p:cNvSpPr/>
            <p:nvPr/>
          </p:nvSpPr>
          <p:spPr>
            <a:xfrm flipH="1">
              <a:off x="3389091" y="2670159"/>
              <a:ext cx="1786022" cy="829414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022" h="829414">
                  <a:moveTo>
                    <a:pt x="81411" y="393603"/>
                  </a:moveTo>
                  <a:cubicBezTo>
                    <a:pt x="307042" y="310476"/>
                    <a:pt x="265550" y="210465"/>
                    <a:pt x="429371" y="0"/>
                  </a:cubicBezTo>
                  <a:cubicBezTo>
                    <a:pt x="716335" y="244471"/>
                    <a:pt x="915164" y="290636"/>
                    <a:pt x="1786022" y="325786"/>
                  </a:cubicBezTo>
                  <a:cubicBezTo>
                    <a:pt x="561099" y="527000"/>
                    <a:pt x="601683" y="583990"/>
                    <a:pt x="0" y="829414"/>
                  </a:cubicBezTo>
                  <a:lnTo>
                    <a:pt x="81411" y="393603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280">
              <a:extLst>
                <a:ext uri="{FF2B5EF4-FFF2-40B4-BE49-F238E27FC236}">
                  <a16:creationId xmlns="" xmlns:a16="http://schemas.microsoft.com/office/drawing/2014/main" id="{B4960249-D306-E642-BBC3-93C28B92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071" y="2226350"/>
              <a:ext cx="2047875" cy="7718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69" name="Text Box 276">
              <a:extLst>
                <a:ext uri="{FF2B5EF4-FFF2-40B4-BE49-F238E27FC236}">
                  <a16:creationId xmlns="" xmlns:a16="http://schemas.microsoft.com/office/drawing/2014/main" id="{EDFC03F4-630C-8842-BA08-84230BA32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471" y="2312106"/>
              <a:ext cx="1781175" cy="565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managing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server/controller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1D2241EE-3A1D-D348-8D6F-690B83E96D27}"/>
                </a:ext>
              </a:extLst>
            </p:cNvPr>
            <p:cNvGrpSpPr/>
            <p:nvPr/>
          </p:nvGrpSpPr>
          <p:grpSpPr>
            <a:xfrm>
              <a:off x="2936918" y="2788771"/>
              <a:ext cx="820613" cy="395103"/>
              <a:chOff x="7338951" y="1864426"/>
              <a:chExt cx="427511" cy="344384"/>
            </a:xfrm>
          </p:grpSpPr>
          <p:sp>
            <p:nvSpPr>
              <p:cNvPr id="71" name="Can 70">
                <a:extLst>
                  <a:ext uri="{FF2B5EF4-FFF2-40B4-BE49-F238E27FC236}">
                    <a16:creationId xmlns="" xmlns:a16="http://schemas.microsoft.com/office/drawing/2014/main" id="{A4FF8771-2D80-2D42-8784-CDBA15860119}"/>
                  </a:ext>
                </a:extLst>
              </p:cNvPr>
              <p:cNvSpPr/>
              <p:nvPr/>
            </p:nvSpPr>
            <p:spPr>
              <a:xfrm>
                <a:off x="7338951" y="1864426"/>
                <a:ext cx="427511" cy="34438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Text Box 305">
                <a:extLst>
                  <a:ext uri="{FF2B5EF4-FFF2-40B4-BE49-F238E27FC236}">
                    <a16:creationId xmlns="" xmlns:a16="http://schemas.microsoft.com/office/drawing/2014/main" id="{2AB59949-6C01-0841-8AA8-A28CD651D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4793" y="1927928"/>
                <a:ext cx="281197" cy="268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data</a:t>
                </a: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E4423BE6-DD66-2745-9541-3CACAD2CCA87}"/>
              </a:ext>
            </a:extLst>
          </p:cNvPr>
          <p:cNvGrpSpPr/>
          <p:nvPr/>
        </p:nvGrpSpPr>
        <p:grpSpPr>
          <a:xfrm>
            <a:off x="9675504" y="1612994"/>
            <a:ext cx="1615044" cy="1104405"/>
            <a:chOff x="6599795" y="1917794"/>
            <a:chExt cx="1615044" cy="1104405"/>
          </a:xfrm>
        </p:grpSpPr>
        <p:sp>
          <p:nvSpPr>
            <p:cNvPr id="86" name="Freeform 85">
              <a:extLst>
                <a:ext uri="{FF2B5EF4-FFF2-40B4-BE49-F238E27FC236}">
                  <a16:creationId xmlns="" xmlns:a16="http://schemas.microsoft.com/office/drawing/2014/main" id="{BE0AF5AB-9813-DB4E-8653-D3CABD2C570A}"/>
                </a:ext>
              </a:extLst>
            </p:cNvPr>
            <p:cNvSpPr/>
            <p:nvPr/>
          </p:nvSpPr>
          <p:spPr>
            <a:xfrm>
              <a:off x="6599795" y="2131549"/>
              <a:ext cx="1615044" cy="890650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044" h="890650">
                  <a:moveTo>
                    <a:pt x="0" y="641268"/>
                  </a:moveTo>
                  <a:cubicBezTo>
                    <a:pt x="320633" y="380011"/>
                    <a:pt x="308759" y="285008"/>
                    <a:pt x="285007" y="0"/>
                  </a:cubicBezTo>
                  <a:lnTo>
                    <a:pt x="1615044" y="83128"/>
                  </a:lnTo>
                  <a:cubicBezTo>
                    <a:pt x="823355" y="399803"/>
                    <a:pt x="625433" y="502723"/>
                    <a:pt x="166254" y="890650"/>
                  </a:cubicBezTo>
                  <a:lnTo>
                    <a:pt x="0" y="641268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72000"/>
                  </a:schemeClr>
                </a:gs>
                <a:gs pos="99000">
                  <a:schemeClr val="bg1">
                    <a:lumMod val="9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306">
              <a:extLst>
                <a:ext uri="{FF2B5EF4-FFF2-40B4-BE49-F238E27FC236}">
                  <a16:creationId xmlns="" xmlns:a16="http://schemas.microsoft.com/office/drawing/2014/main" id="{FD7CDD46-0183-7244-986B-FD5CE4310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234" y="1917794"/>
              <a:ext cx="1293812" cy="5450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88" name="Text Box 302">
              <a:extLst>
                <a:ext uri="{FF2B5EF4-FFF2-40B4-BE49-F238E27FC236}">
                  <a16:creationId xmlns="" xmlns:a16="http://schemas.microsoft.com/office/drawing/2014/main" id="{E121FE5D-B7C5-0543-9E29-743A7A279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5808" y="2038751"/>
              <a:ext cx="6339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agent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1AB35040-B35D-D349-ABAF-E32E74DA771D}"/>
                </a:ext>
              </a:extLst>
            </p:cNvPr>
            <p:cNvGrpSpPr/>
            <p:nvPr/>
          </p:nvGrpSpPr>
          <p:grpSpPr>
            <a:xfrm>
              <a:off x="7524624" y="2012797"/>
              <a:ext cx="533735" cy="344384"/>
              <a:chOff x="7290003" y="1864426"/>
              <a:chExt cx="533735" cy="344384"/>
            </a:xfrm>
          </p:grpSpPr>
          <p:sp>
            <p:nvSpPr>
              <p:cNvPr id="90" name="Can 89">
                <a:extLst>
                  <a:ext uri="{FF2B5EF4-FFF2-40B4-BE49-F238E27FC236}">
                    <a16:creationId xmlns="" xmlns:a16="http://schemas.microsoft.com/office/drawing/2014/main" id="{E4053BED-C0CA-894E-BCE3-F97257406E41}"/>
                  </a:ext>
                </a:extLst>
              </p:cNvPr>
              <p:cNvSpPr/>
              <p:nvPr/>
            </p:nvSpPr>
            <p:spPr>
              <a:xfrm>
                <a:off x="7338951" y="1864426"/>
                <a:ext cx="427511" cy="34438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Text Box 305">
                <a:extLst>
                  <a:ext uri="{FF2B5EF4-FFF2-40B4-BE49-F238E27FC236}">
                    <a16:creationId xmlns="" xmlns:a16="http://schemas.microsoft.com/office/drawing/2014/main" id="{101507F5-7F1F-B242-8528-E98B9DC71E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003" y="1889518"/>
                <a:ext cx="533735" cy="307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data</a:t>
                </a:r>
              </a:p>
            </p:txBody>
          </p:sp>
        </p:grpSp>
      </p:grpSp>
      <p:grpSp>
        <p:nvGrpSpPr>
          <p:cNvPr id="93" name="Group 950">
            <a:extLst>
              <a:ext uri="{FF2B5EF4-FFF2-40B4-BE49-F238E27FC236}">
                <a16:creationId xmlns="" xmlns:a16="http://schemas.microsoft.com/office/drawing/2014/main" id="{ABCA956C-4B7D-E340-864A-48ABA0316177}"/>
              </a:ext>
            </a:extLst>
          </p:cNvPr>
          <p:cNvGrpSpPr>
            <a:grpSpLocks/>
          </p:cNvGrpSpPr>
          <p:nvPr/>
        </p:nvGrpSpPr>
        <p:grpSpPr bwMode="auto">
          <a:xfrm>
            <a:off x="3574477" y="2299853"/>
            <a:ext cx="440889" cy="845230"/>
            <a:chOff x="4140" y="429"/>
            <a:chExt cx="1425" cy="2396"/>
          </a:xfrm>
        </p:grpSpPr>
        <p:sp>
          <p:nvSpPr>
            <p:cNvPr id="138" name="Freeform 951">
              <a:extLst>
                <a:ext uri="{FF2B5EF4-FFF2-40B4-BE49-F238E27FC236}">
                  <a16:creationId xmlns="" xmlns:a16="http://schemas.microsoft.com/office/drawing/2014/main" id="{BEC53050-CE55-C048-94B2-B13A3B449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Rectangle 952">
              <a:extLst>
                <a:ext uri="{FF2B5EF4-FFF2-40B4-BE49-F238E27FC236}">
                  <a16:creationId xmlns="" xmlns:a16="http://schemas.microsoft.com/office/drawing/2014/main" id="{0075691F-852F-B748-AC69-75F180442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0" name="Freeform 953">
              <a:extLst>
                <a:ext uri="{FF2B5EF4-FFF2-40B4-BE49-F238E27FC236}">
                  <a16:creationId xmlns="" xmlns:a16="http://schemas.microsoft.com/office/drawing/2014/main" id="{8FDA778E-6B19-EE4F-9406-F91542E6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1" name="Freeform 954">
              <a:extLst>
                <a:ext uri="{FF2B5EF4-FFF2-40B4-BE49-F238E27FC236}">
                  <a16:creationId xmlns="" xmlns:a16="http://schemas.microsoft.com/office/drawing/2014/main" id="{FF6014A4-185F-B34E-98B0-F40607698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Rectangle 955">
              <a:extLst>
                <a:ext uri="{FF2B5EF4-FFF2-40B4-BE49-F238E27FC236}">
                  <a16:creationId xmlns="" xmlns:a16="http://schemas.microsoft.com/office/drawing/2014/main" id="{708BAA4A-72FE-424B-AA6B-E6A0C7EE8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3" name="Group 956">
              <a:extLst>
                <a:ext uri="{FF2B5EF4-FFF2-40B4-BE49-F238E27FC236}">
                  <a16:creationId xmlns="" xmlns:a16="http://schemas.microsoft.com/office/drawing/2014/main" id="{7F145111-9F6B-E54B-B653-F2DD78466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8" name="AutoShape 957">
                <a:extLst>
                  <a:ext uri="{FF2B5EF4-FFF2-40B4-BE49-F238E27FC236}">
                    <a16:creationId xmlns="" xmlns:a16="http://schemas.microsoft.com/office/drawing/2014/main" id="{80D29076-83BE-334C-857C-02E3A8DC2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AutoShape 958">
                <a:extLst>
                  <a:ext uri="{FF2B5EF4-FFF2-40B4-BE49-F238E27FC236}">
                    <a16:creationId xmlns="" xmlns:a16="http://schemas.microsoft.com/office/drawing/2014/main" id="{FC57FCE5-81F5-7A44-B968-1DF18029F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4" name="Rectangle 959">
              <a:extLst>
                <a:ext uri="{FF2B5EF4-FFF2-40B4-BE49-F238E27FC236}">
                  <a16:creationId xmlns="" xmlns:a16="http://schemas.microsoft.com/office/drawing/2014/main" id="{CB9527BA-9F84-9445-8A58-BF11F357A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" name="Group 960">
              <a:extLst>
                <a:ext uri="{FF2B5EF4-FFF2-40B4-BE49-F238E27FC236}">
                  <a16:creationId xmlns="" xmlns:a16="http://schemas.microsoft.com/office/drawing/2014/main" id="{CE5E6C6A-F545-4547-A2DD-88D343E47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6" name="AutoShape 961">
                <a:extLst>
                  <a:ext uri="{FF2B5EF4-FFF2-40B4-BE49-F238E27FC236}">
                    <a16:creationId xmlns="" xmlns:a16="http://schemas.microsoft.com/office/drawing/2014/main" id="{9278890E-78DF-D947-9B9D-9485E14FA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AutoShape 962">
                <a:extLst>
                  <a:ext uri="{FF2B5EF4-FFF2-40B4-BE49-F238E27FC236}">
                    <a16:creationId xmlns="" xmlns:a16="http://schemas.microsoft.com/office/drawing/2014/main" id="{B025ED3B-6779-514E-8A49-FF4BE8088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6" name="Rectangle 963">
              <a:extLst>
                <a:ext uri="{FF2B5EF4-FFF2-40B4-BE49-F238E27FC236}">
                  <a16:creationId xmlns="" xmlns:a16="http://schemas.microsoft.com/office/drawing/2014/main" id="{AD9FB474-DE2E-8042-9BB0-B1BA7D9BA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Rectangle 964">
              <a:extLst>
                <a:ext uri="{FF2B5EF4-FFF2-40B4-BE49-F238E27FC236}">
                  <a16:creationId xmlns="" xmlns:a16="http://schemas.microsoft.com/office/drawing/2014/main" id="{27989A60-9F89-A94C-B882-37B7A7CFF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8" name="Group 965">
              <a:extLst>
                <a:ext uri="{FF2B5EF4-FFF2-40B4-BE49-F238E27FC236}">
                  <a16:creationId xmlns="" xmlns:a16="http://schemas.microsoft.com/office/drawing/2014/main" id="{7204D398-B7FA-4443-8EC1-9E367BB0C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4" name="AutoShape 966">
                <a:extLst>
                  <a:ext uri="{FF2B5EF4-FFF2-40B4-BE49-F238E27FC236}">
                    <a16:creationId xmlns="" xmlns:a16="http://schemas.microsoft.com/office/drawing/2014/main" id="{0DD2D531-EE6C-2A4F-B8AF-3ED5D50A2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5" name="AutoShape 967">
                <a:extLst>
                  <a:ext uri="{FF2B5EF4-FFF2-40B4-BE49-F238E27FC236}">
                    <a16:creationId xmlns="" xmlns:a16="http://schemas.microsoft.com/office/drawing/2014/main" id="{1C3B38AE-43F6-0245-9CFF-5B3921A9D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9" name="Freeform 968">
              <a:extLst>
                <a:ext uri="{FF2B5EF4-FFF2-40B4-BE49-F238E27FC236}">
                  <a16:creationId xmlns="" xmlns:a16="http://schemas.microsoft.com/office/drawing/2014/main" id="{1BDF21FC-8B1A-894C-9E02-0E448BB2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50" name="Group 969">
              <a:extLst>
                <a:ext uri="{FF2B5EF4-FFF2-40B4-BE49-F238E27FC236}">
                  <a16:creationId xmlns="" xmlns:a16="http://schemas.microsoft.com/office/drawing/2014/main" id="{D115D453-06A2-2748-B989-E2DFA1804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2" name="AutoShape 970">
                <a:extLst>
                  <a:ext uri="{FF2B5EF4-FFF2-40B4-BE49-F238E27FC236}">
                    <a16:creationId xmlns="" xmlns:a16="http://schemas.microsoft.com/office/drawing/2014/main" id="{D6322581-835C-DD4C-9573-3314F1FCE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3" name="AutoShape 971">
                <a:extLst>
                  <a:ext uri="{FF2B5EF4-FFF2-40B4-BE49-F238E27FC236}">
                    <a16:creationId xmlns="" xmlns:a16="http://schemas.microsoft.com/office/drawing/2014/main" id="{77AC41BB-DF33-A44D-A5CE-276F109AA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1" name="Rectangle 972">
              <a:extLst>
                <a:ext uri="{FF2B5EF4-FFF2-40B4-BE49-F238E27FC236}">
                  <a16:creationId xmlns="" xmlns:a16="http://schemas.microsoft.com/office/drawing/2014/main" id="{7C7B8939-6916-5543-B722-0451C74E1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Freeform 973">
              <a:extLst>
                <a:ext uri="{FF2B5EF4-FFF2-40B4-BE49-F238E27FC236}">
                  <a16:creationId xmlns="" xmlns:a16="http://schemas.microsoft.com/office/drawing/2014/main" id="{BE2C9BA6-10CA-F241-9AE4-61A01B08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3" name="Freeform 974">
              <a:extLst>
                <a:ext uri="{FF2B5EF4-FFF2-40B4-BE49-F238E27FC236}">
                  <a16:creationId xmlns="" xmlns:a16="http://schemas.microsoft.com/office/drawing/2014/main" id="{BC288F3B-6210-5645-AC53-4D864BD3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39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Oval 975">
              <a:extLst>
                <a:ext uri="{FF2B5EF4-FFF2-40B4-BE49-F238E27FC236}">
                  <a16:creationId xmlns="" xmlns:a16="http://schemas.microsoft.com/office/drawing/2014/main" id="{A22FAB6A-D318-2E41-8F46-B16E042F2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Freeform 976">
              <a:extLst>
                <a:ext uri="{FF2B5EF4-FFF2-40B4-BE49-F238E27FC236}">
                  <a16:creationId xmlns="" xmlns:a16="http://schemas.microsoft.com/office/drawing/2014/main" id="{42C6C62C-F4B9-C94F-AFC9-19181A15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6" name="AutoShape 977">
              <a:extLst>
                <a:ext uri="{FF2B5EF4-FFF2-40B4-BE49-F238E27FC236}">
                  <a16:creationId xmlns="" xmlns:a16="http://schemas.microsoft.com/office/drawing/2014/main" id="{60E35B08-4C94-1F4D-93DF-F7EA91050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7" name="AutoShape 978">
              <a:extLst>
                <a:ext uri="{FF2B5EF4-FFF2-40B4-BE49-F238E27FC236}">
                  <a16:creationId xmlns="" xmlns:a16="http://schemas.microsoft.com/office/drawing/2014/main" id="{7BE12264-7D43-CB45-9EEE-CD53D064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Oval 979">
              <a:extLst>
                <a:ext uri="{FF2B5EF4-FFF2-40B4-BE49-F238E27FC236}">
                  <a16:creationId xmlns="" xmlns:a16="http://schemas.microsoft.com/office/drawing/2014/main" id="{F3D08A90-39B0-C74A-B6F1-6B8091317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Oval 980">
              <a:extLst>
                <a:ext uri="{FF2B5EF4-FFF2-40B4-BE49-F238E27FC236}">
                  <a16:creationId xmlns="" xmlns:a16="http://schemas.microsoft.com/office/drawing/2014/main" id="{1E426AD2-D783-0148-9543-37F4A2CF2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0" name="Oval 981">
              <a:extLst>
                <a:ext uri="{FF2B5EF4-FFF2-40B4-BE49-F238E27FC236}">
                  <a16:creationId xmlns="" xmlns:a16="http://schemas.microsoft.com/office/drawing/2014/main" id="{750132FD-52EB-C542-BF05-E0FF34CC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Rectangle 982">
              <a:extLst>
                <a:ext uri="{FF2B5EF4-FFF2-40B4-BE49-F238E27FC236}">
                  <a16:creationId xmlns="" xmlns:a16="http://schemas.microsoft.com/office/drawing/2014/main" id="{F2B36ADE-DFE4-FB49-8B63-D777C6BAC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8C2AD622-D9EF-5342-96BC-AFE7888D20B0}"/>
              </a:ext>
            </a:extLst>
          </p:cNvPr>
          <p:cNvGrpSpPr/>
          <p:nvPr/>
        </p:nvGrpSpPr>
        <p:grpSpPr>
          <a:xfrm>
            <a:off x="9304406" y="2369415"/>
            <a:ext cx="753999" cy="373786"/>
            <a:chOff x="7493876" y="2774731"/>
            <a:chExt cx="1481958" cy="894622"/>
          </a:xfrm>
        </p:grpSpPr>
        <p:sp>
          <p:nvSpPr>
            <p:cNvPr id="131" name="Freeform 130">
              <a:extLst>
                <a:ext uri="{FF2B5EF4-FFF2-40B4-BE49-F238E27FC236}">
                  <a16:creationId xmlns="" xmlns:a16="http://schemas.microsoft.com/office/drawing/2014/main" id="{F083CDCE-EC03-9449-8812-048E11AB79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2" name="Oval 131">
              <a:extLst>
                <a:ext uri="{FF2B5EF4-FFF2-40B4-BE49-F238E27FC236}">
                  <a16:creationId xmlns="" xmlns:a16="http://schemas.microsoft.com/office/drawing/2014/main" id="{F2E25009-C5B9-9A45-ACF1-0525A3572E9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6E78113C-0293-364C-AD1F-EF5D11A42EA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4" name="Freeform 133">
                <a:extLst>
                  <a:ext uri="{FF2B5EF4-FFF2-40B4-BE49-F238E27FC236}">
                    <a16:creationId xmlns="" xmlns:a16="http://schemas.microsoft.com/office/drawing/2014/main" id="{0609ED3E-0F9C-1546-91AC-2E937D7DE2D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="" xmlns:a16="http://schemas.microsoft.com/office/drawing/2014/main" id="{3C7AA3A4-FD2A-E345-8180-3157AA2FAF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="" xmlns:a16="http://schemas.microsoft.com/office/drawing/2014/main" id="{F9A15430-C567-0A47-B64D-9234C5B952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="" xmlns:a16="http://schemas.microsoft.com/office/drawing/2014/main" id="{79D4B9D3-4716-A940-9256-F78D2CCB35D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72686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D8C77EC-2308-2540-8046-6D5C756D814C}"/>
              </a:ext>
            </a:extLst>
          </p:cNvPr>
          <p:cNvSpPr/>
          <p:nvPr/>
        </p:nvSpPr>
        <p:spPr>
          <a:xfrm>
            <a:off x="983673" y="1551708"/>
            <a:ext cx="11000509" cy="44473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NETCONF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E1D940-7781-1842-8960-20F88A06508A}"/>
              </a:ext>
            </a:extLst>
          </p:cNvPr>
          <p:cNvSpPr txBox="1"/>
          <p:nvPr/>
        </p:nvSpPr>
        <p:spPr>
          <a:xfrm>
            <a:off x="1052945" y="1659081"/>
            <a:ext cx="1073727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0" indent="-1931988">
              <a:spcAft>
                <a:spcPts val="1200"/>
              </a:spcAft>
            </a:pPr>
            <a:r>
              <a:rPr lang="en-US" sz="2800" dirty="0"/>
              <a:t>NETCONF              Operation Description</a:t>
            </a:r>
          </a:p>
          <a:p>
            <a:pPr marL="2635250" indent="-2635250"/>
            <a:r>
              <a:rPr lang="en-US" sz="2400" dirty="0"/>
              <a:t>&lt;get-config&gt;                </a:t>
            </a:r>
            <a:r>
              <a:rPr lang="en-US" sz="2000" dirty="0"/>
              <a:t>Retrieve all or part of a given configuration. A device may have multiple configurations. </a:t>
            </a:r>
          </a:p>
          <a:p>
            <a:pPr marL="2635250" indent="-2635250">
              <a:spcBef>
                <a:spcPts val="600"/>
              </a:spcBef>
            </a:pPr>
            <a:r>
              <a:rPr lang="en-US" sz="2400" dirty="0"/>
              <a:t>&lt;get&gt;                            </a:t>
            </a:r>
            <a:r>
              <a:rPr lang="en-US" sz="2000" dirty="0"/>
              <a:t>Retrieve all or part of both configuration state and operational state data.</a:t>
            </a:r>
          </a:p>
          <a:p>
            <a:pPr marL="2635250" indent="-2635250">
              <a:spcBef>
                <a:spcPts val="600"/>
              </a:spcBef>
            </a:pPr>
            <a:r>
              <a:rPr lang="en-US" sz="2400" dirty="0"/>
              <a:t>&lt;edit-config&gt;              </a:t>
            </a:r>
            <a:r>
              <a:rPr lang="en-US" sz="2000" dirty="0"/>
              <a:t>Change specified (possibly running) configuration at managed device. Managed device &lt;</a:t>
            </a:r>
            <a:r>
              <a:rPr lang="en-US" sz="2000" dirty="0" err="1"/>
              <a:t>rpc</a:t>
            </a:r>
            <a:r>
              <a:rPr lang="en-US" sz="2000" dirty="0"/>
              <a:t>-reply&gt; contains &lt;ok&gt;  or &lt;</a:t>
            </a:r>
            <a:r>
              <a:rPr lang="en-US" sz="2000" dirty="0" err="1"/>
              <a:t>rpcerror</a:t>
            </a:r>
            <a:r>
              <a:rPr lang="en-US" sz="2000" dirty="0"/>
              <a:t>&gt; with rollback.</a:t>
            </a:r>
          </a:p>
          <a:p>
            <a:pPr marL="2635250" indent="-2635250">
              <a:spcBef>
                <a:spcPts val="600"/>
              </a:spcBef>
            </a:pPr>
            <a:r>
              <a:rPr lang="en-US" sz="2400" dirty="0"/>
              <a:t>&lt;lock&gt;, &lt;unlock&gt;        </a:t>
            </a:r>
            <a:r>
              <a:rPr lang="en-US" sz="2000" dirty="0"/>
              <a:t>Lock (unlock) configuration datastore at managed device (to lock out NETCONF, SNMP, or CLIs commands from other sources).</a:t>
            </a:r>
          </a:p>
          <a:p>
            <a:pPr marL="2635250" indent="-2635250">
              <a:spcBef>
                <a:spcPts val="600"/>
              </a:spcBef>
            </a:pPr>
            <a:r>
              <a:rPr lang="en-US" sz="2000" dirty="0"/>
              <a:t>&lt;create-subscription&gt;</a:t>
            </a:r>
            <a:r>
              <a:rPr lang="en-US" sz="2400" dirty="0"/>
              <a:t>,    </a:t>
            </a:r>
            <a:r>
              <a:rPr lang="en-US" sz="2000" dirty="0"/>
              <a:t>Enable event notification subscription from managed device</a:t>
            </a:r>
          </a:p>
          <a:p>
            <a:pPr marL="2635250" indent="-2635250"/>
            <a:r>
              <a:rPr lang="en-US" sz="2400" dirty="0"/>
              <a:t>&lt;notification&gt;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4F0778F-4B98-AF40-B6AE-4E4DFD747426}"/>
              </a:ext>
            </a:extLst>
          </p:cNvPr>
          <p:cNvCxnSpPr/>
          <p:nvPr/>
        </p:nvCxnSpPr>
        <p:spPr>
          <a:xfrm>
            <a:off x="983673" y="2189018"/>
            <a:ext cx="1098665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CC42771-C624-734B-AD91-E9F06EC042C5}"/>
              </a:ext>
            </a:extLst>
          </p:cNvPr>
          <p:cNvCxnSpPr/>
          <p:nvPr/>
        </p:nvCxnSpPr>
        <p:spPr>
          <a:xfrm>
            <a:off x="3546767" y="1551709"/>
            <a:ext cx="0" cy="44611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1820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NETCONF RPC message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A03289A-CF46-3D45-BA01-40D4BF3D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74" y="1385449"/>
            <a:ext cx="7886368" cy="502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FB9B8D-5735-8049-B0DB-FBBEAAC39146}"/>
              </a:ext>
            </a:extLst>
          </p:cNvPr>
          <p:cNvSpPr txBox="1"/>
          <p:nvPr/>
        </p:nvSpPr>
        <p:spPr>
          <a:xfrm>
            <a:off x="4821382" y="1648686"/>
            <a:ext cx="193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A8"/>
                </a:solidFill>
              </a:rPr>
              <a:t> note message 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8A57B5-8F21-EF47-ACCE-13A131C0F4D8}"/>
              </a:ext>
            </a:extLst>
          </p:cNvPr>
          <p:cNvSpPr txBox="1"/>
          <p:nvPr/>
        </p:nvSpPr>
        <p:spPr>
          <a:xfrm>
            <a:off x="4197927" y="2770904"/>
            <a:ext cx="373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A8"/>
                </a:solidFill>
              </a:rPr>
              <a:t>change the running configuration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B67E0C-9F75-9C4D-81D9-6224CAB5865B}"/>
              </a:ext>
            </a:extLst>
          </p:cNvPr>
          <p:cNvSpPr txBox="1"/>
          <p:nvPr/>
        </p:nvSpPr>
        <p:spPr>
          <a:xfrm>
            <a:off x="7010400" y="4364176"/>
            <a:ext cx="4993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A8"/>
                </a:solidFill>
              </a:rPr>
              <a:t>change MTU of Ethernet 0/0 interface to 1500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E5BAA9-5921-EF45-94E0-9A8026046319}"/>
              </a:ext>
            </a:extLst>
          </p:cNvPr>
          <p:cNvSpPr txBox="1"/>
          <p:nvPr/>
        </p:nvSpPr>
        <p:spPr>
          <a:xfrm>
            <a:off x="4197928" y="2244432"/>
            <a:ext cx="2559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A8"/>
                </a:solidFill>
              </a:rPr>
              <a:t>change a configuration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44264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54E48F-DE87-0F4A-BDE4-98824F58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18" y="1391517"/>
            <a:ext cx="6376555" cy="51755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data modeling language used to specify structure, syntax, semantics of NETCONF network management data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built-in data types, like SMI</a:t>
            </a:r>
          </a:p>
          <a:p>
            <a:r>
              <a:rPr lang="en-US" dirty="0"/>
              <a:t>XML document describing device, capabilities can be generated from YANG description</a:t>
            </a:r>
          </a:p>
          <a:p>
            <a:r>
              <a:rPr lang="en-US" dirty="0"/>
              <a:t>can express constraints among data that must be satisfied by a valid NETCONF configuration</a:t>
            </a:r>
          </a:p>
          <a:p>
            <a:pPr lvl="1"/>
            <a:r>
              <a:rPr lang="en-US" dirty="0"/>
              <a:t>ensure NETCONF configurations satisfy correctness, consistency constraints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95C129-DA5D-C741-83BA-65FCBE7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2AC4DB-FAFD-C14C-8E13-B0E008993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F606A3D-98C7-3141-9E6D-C036C17D0F9C}"/>
              </a:ext>
            </a:extLst>
          </p:cNvPr>
          <p:cNvGrpSpPr/>
          <p:nvPr/>
        </p:nvGrpSpPr>
        <p:grpSpPr>
          <a:xfrm>
            <a:off x="9663823" y="5371916"/>
            <a:ext cx="683116" cy="378456"/>
            <a:chOff x="7493876" y="2774731"/>
            <a:chExt cx="1481958" cy="894622"/>
          </a:xfrm>
        </p:grpSpPr>
        <p:sp>
          <p:nvSpPr>
            <p:cNvPr id="85" name="Freeform 84">
              <a:extLst>
                <a:ext uri="{FF2B5EF4-FFF2-40B4-BE49-F238E27FC236}">
                  <a16:creationId xmlns="" xmlns:a16="http://schemas.microsoft.com/office/drawing/2014/main" id="{A5DA5E18-8686-E145-8DA5-23811B6F833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0E24713D-6530-5246-97DB-AF19A2CAC25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06C74977-1030-FB41-A614-193B93F7ACA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8" name="Freeform 87">
                <a:extLst>
                  <a:ext uri="{FF2B5EF4-FFF2-40B4-BE49-F238E27FC236}">
                    <a16:creationId xmlns="" xmlns:a16="http://schemas.microsoft.com/office/drawing/2014/main" id="{127BBA03-0BDD-F740-9E2D-974E1CC711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="" xmlns:a16="http://schemas.microsoft.com/office/drawing/2014/main" id="{F8717235-AC5D-134F-80AE-3CC3D66FFD9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="" xmlns:a16="http://schemas.microsoft.com/office/drawing/2014/main" id="{1E576169-3560-EE42-A93A-6D7E4128B0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="" xmlns:a16="http://schemas.microsoft.com/office/drawing/2014/main" id="{A0C3A701-7033-7341-9E86-9495726B58F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D23F822-9A2F-B44F-AC96-3AE7F7D6DADE}"/>
              </a:ext>
            </a:extLst>
          </p:cNvPr>
          <p:cNvGrpSpPr/>
          <p:nvPr/>
        </p:nvGrpSpPr>
        <p:grpSpPr>
          <a:xfrm>
            <a:off x="8013954" y="4940871"/>
            <a:ext cx="1784742" cy="783771"/>
            <a:chOff x="3623562" y="5108298"/>
            <a:chExt cx="1784742" cy="783771"/>
          </a:xfrm>
        </p:grpSpPr>
        <p:sp>
          <p:nvSpPr>
            <p:cNvPr id="79" name="Freeform 78">
              <a:extLst>
                <a:ext uri="{FF2B5EF4-FFF2-40B4-BE49-F238E27FC236}">
                  <a16:creationId xmlns="" xmlns:a16="http://schemas.microsoft.com/office/drawing/2014/main" id="{71212A8D-7779-1F4E-994D-9782B0EB081D}"/>
                </a:ext>
              </a:extLst>
            </p:cNvPr>
            <p:cNvSpPr/>
            <p:nvPr/>
          </p:nvSpPr>
          <p:spPr>
            <a:xfrm flipH="1">
              <a:off x="4018890" y="5238925"/>
              <a:ext cx="1389414" cy="653144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9414" h="653144">
                  <a:moveTo>
                    <a:pt x="59377" y="415637"/>
                  </a:moveTo>
                  <a:cubicBezTo>
                    <a:pt x="285008" y="332510"/>
                    <a:pt x="320635" y="320634"/>
                    <a:pt x="605641" y="0"/>
                  </a:cubicBezTo>
                  <a:lnTo>
                    <a:pt x="1389414" y="391887"/>
                  </a:lnTo>
                  <a:cubicBezTo>
                    <a:pt x="395845" y="482932"/>
                    <a:pt x="601683" y="407720"/>
                    <a:pt x="0" y="653144"/>
                  </a:cubicBezTo>
                  <a:lnTo>
                    <a:pt x="59377" y="41563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306">
              <a:extLst>
                <a:ext uri="{FF2B5EF4-FFF2-40B4-BE49-F238E27FC236}">
                  <a16:creationId xmlns="" xmlns:a16="http://schemas.microsoft.com/office/drawing/2014/main" id="{1823057F-3197-5D4C-81D8-0BF2CBC1C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562" y="5108298"/>
              <a:ext cx="1293812" cy="5450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81" name="Text Box 302">
              <a:extLst>
                <a:ext uri="{FF2B5EF4-FFF2-40B4-BE49-F238E27FC236}">
                  <a16:creationId xmlns="" xmlns:a16="http://schemas.microsoft.com/office/drawing/2014/main" id="{08B55003-F1A9-4F4F-91D6-F5A5B9948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136" y="5229255"/>
              <a:ext cx="63394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agent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B243CA48-FE15-8B4E-8158-1652A5CD3B6B}"/>
                </a:ext>
              </a:extLst>
            </p:cNvPr>
            <p:cNvGrpSpPr/>
            <p:nvPr/>
          </p:nvGrpSpPr>
          <p:grpSpPr>
            <a:xfrm>
              <a:off x="4254952" y="5203301"/>
              <a:ext cx="533735" cy="344384"/>
              <a:chOff x="7290003" y="1864426"/>
              <a:chExt cx="533735" cy="344384"/>
            </a:xfrm>
          </p:grpSpPr>
          <p:sp>
            <p:nvSpPr>
              <p:cNvPr id="83" name="Can 82">
                <a:extLst>
                  <a:ext uri="{FF2B5EF4-FFF2-40B4-BE49-F238E27FC236}">
                    <a16:creationId xmlns="" xmlns:a16="http://schemas.microsoft.com/office/drawing/2014/main" id="{142E2D1C-22B8-D94C-BB90-336419FC22A0}"/>
                  </a:ext>
                </a:extLst>
              </p:cNvPr>
              <p:cNvSpPr/>
              <p:nvPr/>
            </p:nvSpPr>
            <p:spPr>
              <a:xfrm>
                <a:off x="7338951" y="1864426"/>
                <a:ext cx="427511" cy="34438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Text Box 305">
                <a:extLst>
                  <a:ext uri="{FF2B5EF4-FFF2-40B4-BE49-F238E27FC236}">
                    <a16:creationId xmlns="" xmlns:a16="http://schemas.microsoft.com/office/drawing/2014/main" id="{CBAEAD6A-F525-D14A-9DA6-3253321719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0003" y="1889518"/>
                <a:ext cx="533735" cy="3076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data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EB98826-276D-9848-8572-028367A9E935}"/>
              </a:ext>
            </a:extLst>
          </p:cNvPr>
          <p:cNvGrpSpPr/>
          <p:nvPr/>
        </p:nvGrpSpPr>
        <p:grpSpPr>
          <a:xfrm>
            <a:off x="8876921" y="1455558"/>
            <a:ext cx="2432414" cy="1421499"/>
            <a:chOff x="6729466" y="2092868"/>
            <a:chExt cx="2432414" cy="1421499"/>
          </a:xfrm>
        </p:grpSpPr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C9D2213A-504A-2A45-8376-9000F273045C}"/>
                </a:ext>
              </a:extLst>
            </p:cNvPr>
            <p:cNvSpPr/>
            <p:nvPr/>
          </p:nvSpPr>
          <p:spPr>
            <a:xfrm flipH="1">
              <a:off x="7131647" y="2745280"/>
              <a:ext cx="1600398" cy="585409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851" h="585409">
                  <a:moveTo>
                    <a:pt x="41393" y="206474"/>
                  </a:moveTo>
                  <a:cubicBezTo>
                    <a:pt x="186988" y="162723"/>
                    <a:pt x="239468" y="114212"/>
                    <a:pt x="299240" y="0"/>
                  </a:cubicBezTo>
                  <a:cubicBezTo>
                    <a:pt x="766287" y="135093"/>
                    <a:pt x="734070" y="180625"/>
                    <a:pt x="1463851" y="83572"/>
                  </a:cubicBezTo>
                  <a:cubicBezTo>
                    <a:pt x="672235" y="284786"/>
                    <a:pt x="601683" y="339985"/>
                    <a:pt x="0" y="585409"/>
                  </a:cubicBezTo>
                  <a:lnTo>
                    <a:pt x="41393" y="20647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80">
              <a:extLst>
                <a:ext uri="{FF2B5EF4-FFF2-40B4-BE49-F238E27FC236}">
                  <a16:creationId xmlns="" xmlns:a16="http://schemas.microsoft.com/office/drawing/2014/main" id="{DE4D1568-C98F-ED4D-AC87-B44C6EAC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66" y="2201533"/>
              <a:ext cx="1853311" cy="6846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4" name="Text Box 276">
              <a:extLst>
                <a:ext uri="{FF2B5EF4-FFF2-40B4-BE49-F238E27FC236}">
                  <a16:creationId xmlns="" xmlns:a16="http://schemas.microsoft.com/office/drawing/2014/main" id="{0FF0CD43-3F2A-0B49-BB21-15378B104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1500" y="2244164"/>
              <a:ext cx="1795750" cy="565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managing</a:t>
              </a:r>
            </a:p>
            <a:p>
              <a:pPr marL="0" marR="0" lvl="0" indent="0" algn="ctr" defTabSz="91440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Arial"/>
                </a:rPr>
                <a:t>server/controller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07BC9D83-C123-7C4E-BFE2-3F723A6E9138}"/>
                </a:ext>
              </a:extLst>
            </p:cNvPr>
            <p:cNvGrpSpPr/>
            <p:nvPr/>
          </p:nvGrpSpPr>
          <p:grpSpPr>
            <a:xfrm>
              <a:off x="8113557" y="2092868"/>
              <a:ext cx="897159" cy="395103"/>
              <a:chOff x="7338951" y="1864426"/>
              <a:chExt cx="427511" cy="344384"/>
            </a:xfrm>
          </p:grpSpPr>
          <p:sp>
            <p:nvSpPr>
              <p:cNvPr id="70" name="Can 69">
                <a:extLst>
                  <a:ext uri="{FF2B5EF4-FFF2-40B4-BE49-F238E27FC236}">
                    <a16:creationId xmlns="" xmlns:a16="http://schemas.microsoft.com/office/drawing/2014/main" id="{35DCECAD-DC6B-8840-8AF5-C3FB3FB8A24B}"/>
                  </a:ext>
                </a:extLst>
              </p:cNvPr>
              <p:cNvSpPr/>
              <p:nvPr/>
            </p:nvSpPr>
            <p:spPr>
              <a:xfrm>
                <a:off x="7338951" y="1864426"/>
                <a:ext cx="427511" cy="344384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ext Box 305">
                <a:extLst>
                  <a:ext uri="{FF2B5EF4-FFF2-40B4-BE49-F238E27FC236}">
                    <a16:creationId xmlns="" xmlns:a16="http://schemas.microsoft.com/office/drawing/2014/main" id="{3DEF16CC-8733-2443-9B6C-9B5452EB9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4793" y="1927928"/>
                <a:ext cx="281197" cy="268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A8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data</a:t>
                </a:r>
              </a:p>
            </p:txBody>
          </p:sp>
        </p:grpSp>
        <p:grpSp>
          <p:nvGrpSpPr>
            <p:cNvPr id="28" name="Group 906">
              <a:extLst>
                <a:ext uri="{FF2B5EF4-FFF2-40B4-BE49-F238E27FC236}">
                  <a16:creationId xmlns="" xmlns:a16="http://schemas.microsoft.com/office/drawing/2014/main" id="{C44082C3-458C-F24D-9324-6617C9A6E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2311" y="2648933"/>
              <a:ext cx="469569" cy="865434"/>
              <a:chOff x="4140" y="429"/>
              <a:chExt cx="1425" cy="2396"/>
            </a:xfrm>
          </p:grpSpPr>
          <p:sp>
            <p:nvSpPr>
              <p:cNvPr id="29" name="Freeform 907">
                <a:extLst>
                  <a:ext uri="{FF2B5EF4-FFF2-40B4-BE49-F238E27FC236}">
                    <a16:creationId xmlns="" xmlns:a16="http://schemas.microsoft.com/office/drawing/2014/main" id="{8208EDDA-D009-5A48-868D-24905F995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0" name="Rectangle 908">
                <a:extLst>
                  <a:ext uri="{FF2B5EF4-FFF2-40B4-BE49-F238E27FC236}">
                    <a16:creationId xmlns="" xmlns:a16="http://schemas.microsoft.com/office/drawing/2014/main" id="{502A488F-E60D-2A41-8FFB-53A2AD13F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1" name="Freeform 909">
                <a:extLst>
                  <a:ext uri="{FF2B5EF4-FFF2-40B4-BE49-F238E27FC236}">
                    <a16:creationId xmlns="" xmlns:a16="http://schemas.microsoft.com/office/drawing/2014/main" id="{6DD1C4C2-2836-2540-B183-C42F8585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2" name="Freeform 910">
                <a:extLst>
                  <a:ext uri="{FF2B5EF4-FFF2-40B4-BE49-F238E27FC236}">
                    <a16:creationId xmlns="" xmlns:a16="http://schemas.microsoft.com/office/drawing/2014/main" id="{19C58345-7A41-7C4A-A256-7505EC2AF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" name="Rectangle 911">
                <a:extLst>
                  <a:ext uri="{FF2B5EF4-FFF2-40B4-BE49-F238E27FC236}">
                    <a16:creationId xmlns="" xmlns:a16="http://schemas.microsoft.com/office/drawing/2014/main" id="{5BAA8BFB-DB82-F34F-8229-2D9EE471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2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34" name="Group 912">
                <a:extLst>
                  <a:ext uri="{FF2B5EF4-FFF2-40B4-BE49-F238E27FC236}">
                    <a16:creationId xmlns="" xmlns:a16="http://schemas.microsoft.com/office/drawing/2014/main" id="{8F339325-C9EF-3C4B-8D6A-C8CD844802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9" name="AutoShape 913">
                  <a:extLst>
                    <a:ext uri="{FF2B5EF4-FFF2-40B4-BE49-F238E27FC236}">
                      <a16:creationId xmlns="" xmlns:a16="http://schemas.microsoft.com/office/drawing/2014/main" id="{A77DF795-26B2-C64C-871C-3CE9C5300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4" cy="12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60" name="AutoShape 914">
                  <a:extLst>
                    <a:ext uri="{FF2B5EF4-FFF2-40B4-BE49-F238E27FC236}">
                      <a16:creationId xmlns="" xmlns:a16="http://schemas.microsoft.com/office/drawing/2014/main" id="{830EDEEB-69EB-FF4D-A3DF-4FADAE4AD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93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35" name="Rectangle 915">
                <a:extLst>
                  <a:ext uri="{FF2B5EF4-FFF2-40B4-BE49-F238E27FC236}">
                    <a16:creationId xmlns="" xmlns:a16="http://schemas.microsoft.com/office/drawing/2014/main" id="{C1BD663B-C40E-E544-96F0-1F7291C93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020"/>
                <a:ext cx="592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36" name="Group 916">
                <a:extLst>
                  <a:ext uri="{FF2B5EF4-FFF2-40B4-BE49-F238E27FC236}">
                    <a16:creationId xmlns="" xmlns:a16="http://schemas.microsoft.com/office/drawing/2014/main" id="{B775DF3E-8CF2-4A48-B17F-4D7CA72EBD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7" name="AutoShape 917">
                  <a:extLst>
                    <a:ext uri="{FF2B5EF4-FFF2-40B4-BE49-F238E27FC236}">
                      <a16:creationId xmlns="" xmlns:a16="http://schemas.microsoft.com/office/drawing/2014/main" id="{B24BFCAF-EB02-AD40-A42E-AC1301327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58" name="AutoShape 918">
                  <a:extLst>
                    <a:ext uri="{FF2B5EF4-FFF2-40B4-BE49-F238E27FC236}">
                      <a16:creationId xmlns="" xmlns:a16="http://schemas.microsoft.com/office/drawing/2014/main" id="{E89E0C9B-094E-EB4D-B92B-5EFC0AAE8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0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37" name="Rectangle 919">
                <a:extLst>
                  <a:ext uri="{FF2B5EF4-FFF2-40B4-BE49-F238E27FC236}">
                    <a16:creationId xmlns="" xmlns:a16="http://schemas.microsoft.com/office/drawing/2014/main" id="{3D896851-E44C-7D41-8271-208691F6D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61"/>
                <a:ext cx="598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38" name="Rectangle 920">
                <a:extLst>
                  <a:ext uri="{FF2B5EF4-FFF2-40B4-BE49-F238E27FC236}">
                    <a16:creationId xmlns="" xmlns:a16="http://schemas.microsoft.com/office/drawing/2014/main" id="{275FEE35-7686-B447-AFFC-541443FC4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657"/>
                <a:ext cx="598" cy="4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grpSp>
            <p:nvGrpSpPr>
              <p:cNvPr id="39" name="Group 921">
                <a:extLst>
                  <a:ext uri="{FF2B5EF4-FFF2-40B4-BE49-F238E27FC236}">
                    <a16:creationId xmlns="" xmlns:a16="http://schemas.microsoft.com/office/drawing/2014/main" id="{ED581CA1-912D-2243-A9FF-7AB45DDB38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5" name="AutoShape 922">
                  <a:extLst>
                    <a:ext uri="{FF2B5EF4-FFF2-40B4-BE49-F238E27FC236}">
                      <a16:creationId xmlns="" xmlns:a16="http://schemas.microsoft.com/office/drawing/2014/main" id="{6BDED07D-9689-124D-801E-E9831EF4A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56" name="AutoShape 923">
                  <a:extLst>
                    <a:ext uri="{FF2B5EF4-FFF2-40B4-BE49-F238E27FC236}">
                      <a16:creationId xmlns="" xmlns:a16="http://schemas.microsoft.com/office/drawing/2014/main" id="{3A35C3FC-F1D4-FF49-98B0-030D2312A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9"/>
                  <a:ext cx="699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40" name="Freeform 924">
                <a:extLst>
                  <a:ext uri="{FF2B5EF4-FFF2-40B4-BE49-F238E27FC236}">
                    <a16:creationId xmlns="" xmlns:a16="http://schemas.microsoft.com/office/drawing/2014/main" id="{2A345774-9586-3541-875A-A1635B30D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1" name="Group 925">
                <a:extLst>
                  <a:ext uri="{FF2B5EF4-FFF2-40B4-BE49-F238E27FC236}">
                    <a16:creationId xmlns="" xmlns:a16="http://schemas.microsoft.com/office/drawing/2014/main" id="{095DBB1A-C544-F343-9C99-CEFB3B93D4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3" name="AutoShape 926">
                  <a:extLst>
                    <a:ext uri="{FF2B5EF4-FFF2-40B4-BE49-F238E27FC236}">
                      <a16:creationId xmlns="" xmlns:a16="http://schemas.microsoft.com/office/drawing/2014/main" id="{AE16C66D-320F-094A-81F8-9ABAF8A15B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1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54" name="AutoShape 927">
                  <a:extLst>
                    <a:ext uri="{FF2B5EF4-FFF2-40B4-BE49-F238E27FC236}">
                      <a16:creationId xmlns="" xmlns:a16="http://schemas.microsoft.com/office/drawing/2014/main" id="{523998E8-41BA-E24E-84EE-A54D2B47B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2"/>
                  <a:ext cx="692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sp>
            <p:nvSpPr>
              <p:cNvPr id="42" name="Rectangle 928">
                <a:extLst>
                  <a:ext uri="{FF2B5EF4-FFF2-40B4-BE49-F238E27FC236}">
                    <a16:creationId xmlns="" xmlns:a16="http://schemas.microsoft.com/office/drawing/2014/main" id="{B87E5718-1DC7-9D4A-9CE6-17F664BB1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3" name="Freeform 929">
                <a:extLst>
                  <a:ext uri="{FF2B5EF4-FFF2-40B4-BE49-F238E27FC236}">
                    <a16:creationId xmlns="" xmlns:a16="http://schemas.microsoft.com/office/drawing/2014/main" id="{53306BDA-9211-7946-A859-5E32C4380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" name="Freeform 930">
                <a:extLst>
                  <a:ext uri="{FF2B5EF4-FFF2-40B4-BE49-F238E27FC236}">
                    <a16:creationId xmlns="" xmlns:a16="http://schemas.microsoft.com/office/drawing/2014/main" id="{C53A5534-49DD-0240-9556-9F38F659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" name="Oval 931">
                <a:extLst>
                  <a:ext uri="{FF2B5EF4-FFF2-40B4-BE49-F238E27FC236}">
                    <a16:creationId xmlns="" xmlns:a16="http://schemas.microsoft.com/office/drawing/2014/main" id="{BD4129A8-9A64-B24D-8B26-DDD0B449A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8"/>
                <a:ext cx="49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6" name="Freeform 932">
                <a:extLst>
                  <a:ext uri="{FF2B5EF4-FFF2-40B4-BE49-F238E27FC236}">
                    <a16:creationId xmlns="" xmlns:a16="http://schemas.microsoft.com/office/drawing/2014/main" id="{F6B1695E-8046-8D4D-AEEA-5BA4388C7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" name="AutoShape 933">
                <a:extLst>
                  <a:ext uri="{FF2B5EF4-FFF2-40B4-BE49-F238E27FC236}">
                    <a16:creationId xmlns="" xmlns:a16="http://schemas.microsoft.com/office/drawing/2014/main" id="{64CB52F4-7A9D-7A4A-8631-E0426489F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197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8" name="AutoShape 934">
                <a:extLst>
                  <a:ext uri="{FF2B5EF4-FFF2-40B4-BE49-F238E27FC236}">
                    <a16:creationId xmlns="" xmlns:a16="http://schemas.microsoft.com/office/drawing/2014/main" id="{38CAFD50-D5E7-7247-9BFA-09F90783A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9" name="Oval 935">
                <a:extLst>
                  <a:ext uri="{FF2B5EF4-FFF2-40B4-BE49-F238E27FC236}">
                    <a16:creationId xmlns="" xmlns:a16="http://schemas.microsoft.com/office/drawing/2014/main" id="{42695772-FEC5-8C4D-B625-FEBB960FD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2385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50" name="Oval 936">
                <a:extLst>
                  <a:ext uri="{FF2B5EF4-FFF2-40B4-BE49-F238E27FC236}">
                    <a16:creationId xmlns="" xmlns:a16="http://schemas.microsoft.com/office/drawing/2014/main" id="{A7C9DD1B-901B-9548-B916-8B920CE3B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51" name="Oval 937">
                <a:extLst>
                  <a:ext uri="{FF2B5EF4-FFF2-40B4-BE49-F238E27FC236}">
                    <a16:creationId xmlns="" xmlns:a16="http://schemas.microsoft.com/office/drawing/2014/main" id="{E59349FE-1FA2-C041-90A8-60904FC16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4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52" name="Rectangle 938">
                <a:extLst>
                  <a:ext uri="{FF2B5EF4-FFF2-40B4-BE49-F238E27FC236}">
                    <a16:creationId xmlns="" xmlns:a16="http://schemas.microsoft.com/office/drawing/2014/main" id="{19D06E58-CCA0-964B-A6B9-7F0BA828F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9" y="1834"/>
                <a:ext cx="86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sp>
        <p:nvSpPr>
          <p:cNvPr id="125" name="Right Arrow 124">
            <a:extLst>
              <a:ext uri="{FF2B5EF4-FFF2-40B4-BE49-F238E27FC236}">
                <a16:creationId xmlns="" xmlns:a16="http://schemas.microsoft.com/office/drawing/2014/main" id="{C4204DC0-E7B2-784E-A763-205D902F99D1}"/>
              </a:ext>
            </a:extLst>
          </p:cNvPr>
          <p:cNvSpPr/>
          <p:nvPr/>
        </p:nvSpPr>
        <p:spPr>
          <a:xfrm rot="6715731">
            <a:off x="9311946" y="3959296"/>
            <a:ext cx="2359727" cy="344442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A5C24F2E-3C0F-6640-A613-9E505D2264C9}"/>
              </a:ext>
            </a:extLst>
          </p:cNvPr>
          <p:cNvSpPr txBox="1"/>
          <p:nvPr/>
        </p:nvSpPr>
        <p:spPr>
          <a:xfrm>
            <a:off x="7426037" y="2626200"/>
            <a:ext cx="240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NETCONF RPC message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1507E82A-00E2-6149-8BD9-6014D684D587}"/>
              </a:ext>
            </a:extLst>
          </p:cNvPr>
          <p:cNvGrpSpPr/>
          <p:nvPr/>
        </p:nvGrpSpPr>
        <p:grpSpPr>
          <a:xfrm>
            <a:off x="7478010" y="2992581"/>
            <a:ext cx="2778034" cy="1372199"/>
            <a:chOff x="7090083" y="2881745"/>
            <a:chExt cx="2778034" cy="1372199"/>
          </a:xfrm>
        </p:grpSpPr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id="{E31C46BD-424D-F943-9EDD-EAEDAD4C34C0}"/>
                </a:ext>
              </a:extLst>
            </p:cNvPr>
            <p:cNvSpPr/>
            <p:nvPr/>
          </p:nvSpPr>
          <p:spPr>
            <a:xfrm>
              <a:off x="7148945" y="2881745"/>
              <a:ext cx="2369128" cy="8728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CF0EF1BF-E9F7-774E-BCAA-01841FC4D8BA}"/>
                </a:ext>
              </a:extLst>
            </p:cNvPr>
            <p:cNvSpPr txBox="1"/>
            <p:nvPr/>
          </p:nvSpPr>
          <p:spPr>
            <a:xfrm>
              <a:off x="7162800" y="2895600"/>
              <a:ext cx="24024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&lt;edit-config&gt;</a:t>
              </a:r>
            </a:p>
            <a:p>
              <a:r>
                <a:rPr lang="en-US" dirty="0"/>
                <a:t>  YANG-generated XML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&lt;/edit-config&gt;</a:t>
              </a: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="" xmlns:a16="http://schemas.microsoft.com/office/drawing/2014/main" id="{D369D4BA-2E84-D84F-AE70-37148DB64CEC}"/>
                </a:ext>
              </a:extLst>
            </p:cNvPr>
            <p:cNvSpPr/>
            <p:nvPr/>
          </p:nvSpPr>
          <p:spPr>
            <a:xfrm flipH="1">
              <a:off x="7090083" y="2948098"/>
              <a:ext cx="2778034" cy="1305846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010" h="1305846">
                  <a:moveTo>
                    <a:pt x="3375" y="926911"/>
                  </a:moveTo>
                  <a:cubicBezTo>
                    <a:pt x="148970" y="883160"/>
                    <a:pt x="277486" y="114212"/>
                    <a:pt x="337258" y="0"/>
                  </a:cubicBezTo>
                  <a:cubicBezTo>
                    <a:pt x="221372" y="1035639"/>
                    <a:pt x="455275" y="804080"/>
                    <a:pt x="2541010" y="804009"/>
                  </a:cubicBezTo>
                  <a:cubicBezTo>
                    <a:pt x="1749394" y="1005223"/>
                    <a:pt x="601683" y="1060422"/>
                    <a:pt x="0" y="1305846"/>
                  </a:cubicBezTo>
                  <a:lnTo>
                    <a:pt x="3375" y="92691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6" name="Group 201">
            <a:extLst>
              <a:ext uri="{FF2B5EF4-FFF2-40B4-BE49-F238E27FC236}">
                <a16:creationId xmlns="" xmlns:a16="http://schemas.microsoft.com/office/drawing/2014/main" id="{441B6C68-CF3E-DE45-BD05-40135C3439E0}"/>
              </a:ext>
            </a:extLst>
          </p:cNvPr>
          <p:cNvGrpSpPr>
            <a:grpSpLocks/>
          </p:cNvGrpSpPr>
          <p:nvPr/>
        </p:nvGrpSpPr>
        <p:grpSpPr bwMode="auto">
          <a:xfrm>
            <a:off x="10127673" y="3879272"/>
            <a:ext cx="587606" cy="741718"/>
            <a:chOff x="375561" y="297711"/>
            <a:chExt cx="1252683" cy="2138362"/>
          </a:xfrm>
        </p:grpSpPr>
        <p:sp>
          <p:nvSpPr>
            <p:cNvPr id="127" name="Freeform 126">
              <a:extLst>
                <a:ext uri="{FF2B5EF4-FFF2-40B4-BE49-F238E27FC236}">
                  <a16:creationId xmlns="" xmlns:a16="http://schemas.microsoft.com/office/drawing/2014/main" id="{9BDAC210-FFBB-2C43-9F5C-F3438E00170D}"/>
                </a:ext>
              </a:extLst>
            </p:cNvPr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="" xmlns:a16="http://schemas.microsoft.com/office/drawing/2014/main" id="{E4CB1C61-DD5B-7248-BD4F-3F1152A307D3}"/>
                </a:ext>
              </a:extLst>
            </p:cNvPr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DA993C28-914B-FD40-AB7E-63B97796C110}"/>
                </a:ext>
              </a:extLst>
            </p:cNvPr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D13681C5-FFD9-0949-8677-F68A6956B872}"/>
              </a:ext>
            </a:extLst>
          </p:cNvPr>
          <p:cNvGrpSpPr/>
          <p:nvPr/>
        </p:nvGrpSpPr>
        <p:grpSpPr>
          <a:xfrm>
            <a:off x="9157856" y="1889496"/>
            <a:ext cx="2919145" cy="3181268"/>
            <a:chOff x="9157856" y="1889496"/>
            <a:chExt cx="2919145" cy="3181268"/>
          </a:xfrm>
        </p:grpSpPr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11A1897B-0824-D64E-B110-693E0A3A7C55}"/>
                </a:ext>
              </a:extLst>
            </p:cNvPr>
            <p:cNvSpPr txBox="1"/>
            <p:nvPr/>
          </p:nvSpPr>
          <p:spPr>
            <a:xfrm>
              <a:off x="10937009" y="3537239"/>
              <a:ext cx="11399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A8"/>
                  </a:solidFill>
                </a:rPr>
                <a:t>YANG</a:t>
              </a:r>
            </a:p>
            <a:p>
              <a:r>
                <a:rPr lang="en-US" dirty="0">
                  <a:solidFill>
                    <a:srgbClr val="0000A8"/>
                  </a:solidFill>
                </a:rPr>
                <a:t>generated</a:t>
              </a:r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="" xmlns:a16="http://schemas.microsoft.com/office/drawing/2014/main" id="{4DA230C3-C528-374A-87C4-CF0B39B4B9AD}"/>
                </a:ext>
              </a:extLst>
            </p:cNvPr>
            <p:cNvCxnSpPr>
              <a:endCxn id="24" idx="3"/>
            </p:cNvCxnSpPr>
            <p:nvPr/>
          </p:nvCxnSpPr>
          <p:spPr>
            <a:xfrm flipH="1" flipV="1">
              <a:off x="10694705" y="1889496"/>
              <a:ext cx="305804" cy="185123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="" xmlns:a16="http://schemas.microsoft.com/office/drawing/2014/main" id="{8B62C0D1-45A2-994A-8F47-A623CE8A52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57856" y="3743325"/>
              <a:ext cx="1843519" cy="132743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="" xmlns:a16="http://schemas.microsoft.com/office/drawing/2014/main" id="{F1A06887-ADA5-0A45-A312-7207DA95E2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4606" y="3416797"/>
              <a:ext cx="1240419" cy="32335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44646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=""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=""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=""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=""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=""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=""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=""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=""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=""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=""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=""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=""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=""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=""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=""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=""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=""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=""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=""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=""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=""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=""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=""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=""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=""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=""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=""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=""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=""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=""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=""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=""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=""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=""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=""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=""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=""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=""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=""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=""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=""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=""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=""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=""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=""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=""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=""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=""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=""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=""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=""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=""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=""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=""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=""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=""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=""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=""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=""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=""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=""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=""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=""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=""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=""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=""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=""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=""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=""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=""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=""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=""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=""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=""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=""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=""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=""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=""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=""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=""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=""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=""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=""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=""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=""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=""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=""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=""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=""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=""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=""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=""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=""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=""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=""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=""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=""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=""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=""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=""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=""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=""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=""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=""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=""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=""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=""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=""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=""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=""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=""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=""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=""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=""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=""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=""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=""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=""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=""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=""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=""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=""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=""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=""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=""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=""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=""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=""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=""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=""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=""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=""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=""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=""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=""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=""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=""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=""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=""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=""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=""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=""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=""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=""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=""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=""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=""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=""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=""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=""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=""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=""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=""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=""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=""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=""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=""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=""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=""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=""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=""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=""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=""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=""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=""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=""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=""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=""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=""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=""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=""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=""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=""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=""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=""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=""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=""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=""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=""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=""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=""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=""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=""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=""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=""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=""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=""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=""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=""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=""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=""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=""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=""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=""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=""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=""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=""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=""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=""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=""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=""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=""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=""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=""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=""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=""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=""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=""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=""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=""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=""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=""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=""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=""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=""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=""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7" name="Slide Number Placeholder 4">
            <a:extLst>
              <a:ext uri="{FF2B5EF4-FFF2-40B4-BE49-F238E27FC236}">
                <a16:creationId xmlns="" xmlns:a16="http://schemas.microsoft.com/office/drawing/2014/main" id="{57716A65-23C0-8B48-AA5A-19283D05D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8948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=""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=""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=""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=""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=""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=""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=""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=""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=""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=""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=""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=""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=""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=""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=""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=""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=""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=""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=""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=""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=""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=""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=""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=""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=""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=""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=""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=""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=""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=""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=""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=""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=""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=""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=""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=""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=""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=""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=""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=""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=""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=""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=""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=""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=""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=""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=""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=""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=""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=""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=""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=""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=""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=""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=""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=""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=""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=""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=""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=""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=""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=""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=""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=""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=""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=""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=""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=""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=""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=""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=""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=""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=""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=""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=""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=""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=""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=""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=""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=""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=""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=""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=""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=""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=""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=""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=""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=""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=""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=""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=""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=""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=""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=""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=""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=""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=""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=""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=""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=""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=""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=""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=""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=""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=""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=""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=""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=""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=""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=""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=""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=""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=""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=""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=""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=""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=""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=""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=""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=""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=""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=""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=""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=""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=""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=""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=""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=""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=""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=""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=""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=""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=""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=""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=""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=""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=""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=""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=""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=""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=""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=""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=""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=""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=""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=""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=""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=""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=""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=""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=""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=""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=""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=""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=""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=""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=""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=""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=""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=""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=""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=""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=""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=""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=""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=""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=""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=""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=""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=""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=""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=""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=""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=""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=""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=""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=""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=""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=""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=""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=""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=""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=""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=""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=""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=""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=""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=""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=""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=""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=""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=""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=""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=""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=""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=""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=""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=""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=""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=""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=""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=""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=""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=""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=""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=""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=""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=""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=""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=""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=""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=""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=""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=""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=""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=""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=""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=""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=""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=""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=""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=""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=""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=""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=""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=""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=""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=""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=""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=""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=""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=""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=""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=""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=""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=""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=""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=""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=""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=""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=""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=""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=""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=""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=""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=""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=""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=""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=""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=""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=""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=""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=""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=""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=""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=""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=""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=""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=""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=""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=""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=""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=""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=""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=""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=""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=""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=""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=""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=""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=""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=""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=""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=""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=""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=""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=""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=""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=""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=""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=""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=""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=""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=""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=""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=""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=""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=""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=""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=""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=""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=""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=""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=""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=""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=""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=""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=""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=""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=""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=""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=""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=""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=""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=""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=""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=""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=""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=""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=""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=""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=""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=""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=""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=""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=""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=""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=""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=""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=""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=""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=""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=""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=""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=""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=""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=""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=""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=""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=""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=""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=""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=""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=""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=""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=""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=""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=""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=""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=""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=""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=""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=""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=""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=""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=""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=""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=""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=""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=""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5" name="Slide Number Placeholder 4">
            <a:extLst>
              <a:ext uri="{FF2B5EF4-FFF2-40B4-BE49-F238E27FC236}">
                <a16:creationId xmlns="" xmlns:a16="http://schemas.microsoft.com/office/drawing/2014/main" id="{7421469F-33E5-D447-A9DE-1067C7F4D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41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=""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indent="-293688"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lvl="1" indent="-219075">
              <a:buClr>
                <a:schemeClr val="bg1">
                  <a:lumMod val="75000"/>
                </a:schemeClr>
              </a:buClr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lvl="1"/>
            <a:endParaRPr lang="en-US" alt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7463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indent="-274638">
              <a:spcBef>
                <a:spcPts val="600"/>
              </a:spcBef>
              <a:buClr>
                <a:srgbClr val="0000A8"/>
              </a:buClr>
            </a:pPr>
            <a:r>
              <a:rPr lang="en-US" altLang="en-US" sz="3600" dirty="0">
                <a:ea typeface="ＭＳ Ｐゴシック" panose="020B0600070205080204" pitchFamily="34" charset="-128"/>
                <a:cs typeface="Arial" panose="020B0604020202020204" pitchFamily="34" charset="0"/>
              </a:rPr>
              <a:t>routing protocols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lvl="1" indent="-273050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  <a:p>
            <a:pPr marL="466725" indent="-409575">
              <a:spcBef>
                <a:spcPts val="600"/>
              </a:spcBef>
              <a:buNone/>
            </a:pPr>
            <a:endParaRPr lang="en-US" altLang="en-US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0E442AF-0FD6-9040-9BFF-CE4BE886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8097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013C8C0-E40F-7640-BA53-55FC4A48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10" y="1443808"/>
            <a:ext cx="6034548" cy="435133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protocol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407988" indent="-277813"/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407988" indent="-277813"/>
            <a:r>
              <a:rPr lang="en-US" dirty="0"/>
              <a:t>routing: a “top-10” networking challenge!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5B27BFF1-5DCE-D642-8EFE-FACB1C97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837"/>
            <a:ext cx="10515600" cy="894622"/>
          </a:xfrm>
        </p:spPr>
        <p:txBody>
          <a:bodyPr/>
          <a:lstStyle/>
          <a:p>
            <a:r>
              <a:rPr lang="en-US" dirty="0"/>
              <a:t>Routing protocols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8145F460-37A7-FC4E-B52E-1476917705E4}"/>
              </a:ext>
            </a:extLst>
          </p:cNvPr>
          <p:cNvSpPr/>
          <p:nvPr/>
        </p:nvSpPr>
        <p:spPr>
          <a:xfrm>
            <a:off x="9058928" y="2579084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="" xmlns:a16="http://schemas.microsoft.com/office/drawing/2014/main" id="{A6AD087C-04A1-094B-B5E0-C38BD623364D}"/>
              </a:ext>
            </a:extLst>
          </p:cNvPr>
          <p:cNvSpPr>
            <a:spLocks/>
          </p:cNvSpPr>
          <p:nvPr/>
        </p:nvSpPr>
        <p:spPr bwMode="auto">
          <a:xfrm>
            <a:off x="7347816" y="1339341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418">
            <a:extLst>
              <a:ext uri="{FF2B5EF4-FFF2-40B4-BE49-F238E27FC236}">
                <a16:creationId xmlns="" xmlns:a16="http://schemas.microsoft.com/office/drawing/2014/main" id="{DDD85433-A27F-6541-A663-D96D5984F58C}"/>
              </a:ext>
            </a:extLst>
          </p:cNvPr>
          <p:cNvGrpSpPr>
            <a:grpSpLocks/>
          </p:cNvGrpSpPr>
          <p:nvPr/>
        </p:nvGrpSpPr>
        <p:grpSpPr bwMode="auto">
          <a:xfrm>
            <a:off x="7279090" y="2802557"/>
            <a:ext cx="1458912" cy="933450"/>
            <a:chOff x="2889" y="1631"/>
            <a:chExt cx="980" cy="743"/>
          </a:xfrm>
        </p:grpSpPr>
        <p:sp>
          <p:nvSpPr>
            <p:cNvPr id="11" name="Rectangle 419">
              <a:extLst>
                <a:ext uri="{FF2B5EF4-FFF2-40B4-BE49-F238E27FC236}">
                  <a16:creationId xmlns="" xmlns:a16="http://schemas.microsoft.com/office/drawing/2014/main" id="{6BE52684-A899-C64A-B92A-00B359924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AutoShape 420">
              <a:extLst>
                <a:ext uri="{FF2B5EF4-FFF2-40B4-BE49-F238E27FC236}">
                  <a16:creationId xmlns="" xmlns:a16="http://schemas.microsoft.com/office/drawing/2014/main" id="{1CC81BD0-1E06-234E-9C84-9CF4B42DE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="" xmlns:a16="http://schemas.microsoft.com/office/drawing/2014/main" id="{15D75210-CCB3-EF4F-8147-08315952ABD2}"/>
              </a:ext>
            </a:extLst>
          </p:cNvPr>
          <p:cNvSpPr>
            <a:spLocks/>
          </p:cNvSpPr>
          <p:nvPr/>
        </p:nvSpPr>
        <p:spPr bwMode="auto">
          <a:xfrm>
            <a:off x="7786141" y="4196440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="" xmlns:a16="http://schemas.microsoft.com/office/drawing/2014/main" id="{F5DA193A-3F5E-E747-8642-93E8D466E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014" y="1001767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="" xmlns:a16="http://schemas.microsoft.com/office/drawing/2014/main" id="{5FA06B40-094D-D341-900D-62322B1F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648" y="5293081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2CB90BDB-7914-2841-868F-B1C171AE02D0}"/>
              </a:ext>
            </a:extLst>
          </p:cNvPr>
          <p:cNvSpPr/>
          <p:nvPr/>
        </p:nvSpPr>
        <p:spPr>
          <a:xfrm>
            <a:off x="10295886" y="2692846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02009C1-63E0-AC48-A451-99CD5E6FDD90}"/>
              </a:ext>
            </a:extLst>
          </p:cNvPr>
          <p:cNvGrpSpPr/>
          <p:nvPr/>
        </p:nvGrpSpPr>
        <p:grpSpPr>
          <a:xfrm>
            <a:off x="10911440" y="3441356"/>
            <a:ext cx="687393" cy="72154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755FF949-4EF8-E942-B9BB-20394F3598D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FD409681-4032-1C42-9F30-5D5899243858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E2DDC28-E103-7F4D-A505-AB39A3D44C75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63023E15-0AB6-944A-BAB0-EE6BBC79C34E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1B742AD-A3E5-804B-A5D0-76DC204011A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479FB69-9C9F-3F4E-9B51-39F1BCB2DC8D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9D605DCA-7A42-2D49-ADF6-F861B8748A04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C0D6FB2-8F5C-724C-B4A0-F530677569F5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4460C8EE-1C4B-5F46-9E22-3DBBF4F11C68}"/>
              </a:ext>
            </a:extLst>
          </p:cNvPr>
          <p:cNvGrpSpPr/>
          <p:nvPr/>
        </p:nvGrpSpPr>
        <p:grpSpPr>
          <a:xfrm>
            <a:off x="10844911" y="2707477"/>
            <a:ext cx="594613" cy="648336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451F5106-32A5-2543-880B-662ACD66CA26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1424404C-A23C-F647-8C93-68F0BA827AC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DBFCDF5-D1B4-EA46-B271-D0722F529047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9889E85-63CC-7944-B49D-B29033B3D945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EA8382F-1B0D-464D-BBFD-9D1451ACDE62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1A5A3F61-17DD-3A49-B29B-EC101C5D824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7DD4340-C868-4744-9D1F-1BB1FDEE7F23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7C0E793E-B8DA-774F-AF06-238006ECEBE3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="" xmlns:a16="http://schemas.microsoft.com/office/drawing/2014/main" id="{D4457E50-81C3-874C-80A4-80EAE0791741}"/>
              </a:ext>
            </a:extLst>
          </p:cNvPr>
          <p:cNvSpPr/>
          <p:nvPr/>
        </p:nvSpPr>
        <p:spPr>
          <a:xfrm>
            <a:off x="9614553" y="1295348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857054E-9FD6-024C-A915-5AB7C6A89AFD}"/>
              </a:ext>
            </a:extLst>
          </p:cNvPr>
          <p:cNvSpPr txBox="1"/>
          <p:nvPr/>
        </p:nvSpPr>
        <p:spPr>
          <a:xfrm>
            <a:off x="9500941" y="1364501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D2F7C00-5965-8F41-99F0-F64F3C546739}"/>
              </a:ext>
            </a:extLst>
          </p:cNvPr>
          <p:cNvSpPr/>
          <p:nvPr/>
        </p:nvSpPr>
        <p:spPr>
          <a:xfrm>
            <a:off x="9352808" y="3191214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FBD6713-BAE9-3C4E-B463-C5B4D65DA870}"/>
              </a:ext>
            </a:extLst>
          </p:cNvPr>
          <p:cNvSpPr txBox="1"/>
          <p:nvPr/>
        </p:nvSpPr>
        <p:spPr>
          <a:xfrm>
            <a:off x="10991507" y="4191243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E2530C9D-5A6A-4840-95EE-E62E0F45C045}"/>
              </a:ext>
            </a:extLst>
          </p:cNvPr>
          <p:cNvCxnSpPr>
            <a:cxnSpLocks/>
          </p:cNvCxnSpPr>
          <p:nvPr/>
        </p:nvCxnSpPr>
        <p:spPr>
          <a:xfrm flipH="1" flipV="1">
            <a:off x="10633660" y="3093431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CE695EB4-9B05-534C-8956-9DB8A7F3BB4D}"/>
              </a:ext>
            </a:extLst>
          </p:cNvPr>
          <p:cNvCxnSpPr>
            <a:cxnSpLocks/>
          </p:cNvCxnSpPr>
          <p:nvPr/>
        </p:nvCxnSpPr>
        <p:spPr>
          <a:xfrm flipH="1" flipV="1">
            <a:off x="10734575" y="3153990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18F7467A-DF1D-0E46-BAE5-AA618B1E2E23}"/>
              </a:ext>
            </a:extLst>
          </p:cNvPr>
          <p:cNvCxnSpPr>
            <a:cxnSpLocks/>
          </p:cNvCxnSpPr>
          <p:nvPr/>
        </p:nvCxnSpPr>
        <p:spPr>
          <a:xfrm flipV="1">
            <a:off x="10710637" y="3146727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678AF35-2773-354B-990C-E6287528A770}"/>
              </a:ext>
            </a:extLst>
          </p:cNvPr>
          <p:cNvCxnSpPr>
            <a:cxnSpLocks/>
          </p:cNvCxnSpPr>
          <p:nvPr/>
        </p:nvCxnSpPr>
        <p:spPr>
          <a:xfrm flipH="1" flipV="1">
            <a:off x="10644514" y="3108202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ED3CE828-FE2E-C442-997E-2F0E1211CF46}"/>
              </a:ext>
            </a:extLst>
          </p:cNvPr>
          <p:cNvCxnSpPr>
            <a:cxnSpLocks/>
          </p:cNvCxnSpPr>
          <p:nvPr/>
        </p:nvCxnSpPr>
        <p:spPr>
          <a:xfrm flipH="1" flipV="1">
            <a:off x="10624360" y="3584948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3668B3BB-A47F-5E47-AC63-7A64454822AB}"/>
              </a:ext>
            </a:extLst>
          </p:cNvPr>
          <p:cNvCxnSpPr>
            <a:cxnSpLocks/>
          </p:cNvCxnSpPr>
          <p:nvPr/>
        </p:nvCxnSpPr>
        <p:spPr>
          <a:xfrm flipH="1">
            <a:off x="9968935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10E00960-4829-DF40-A68E-F6F8238FF69F}"/>
              </a:ext>
            </a:extLst>
          </p:cNvPr>
          <p:cNvCxnSpPr>
            <a:cxnSpLocks/>
          </p:cNvCxnSpPr>
          <p:nvPr/>
        </p:nvCxnSpPr>
        <p:spPr>
          <a:xfrm flipH="1">
            <a:off x="9293356" y="3601048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AD6522C-9B65-7B47-9343-759ADC3E82EF}"/>
              </a:ext>
            </a:extLst>
          </p:cNvPr>
          <p:cNvCxnSpPr>
            <a:cxnSpLocks/>
          </p:cNvCxnSpPr>
          <p:nvPr/>
        </p:nvCxnSpPr>
        <p:spPr>
          <a:xfrm flipH="1">
            <a:off x="9350608" y="3020978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C9D60433-CC5F-F847-96F4-C7AB0F1F4319}"/>
              </a:ext>
            </a:extLst>
          </p:cNvPr>
          <p:cNvCxnSpPr>
            <a:cxnSpLocks/>
          </p:cNvCxnSpPr>
          <p:nvPr/>
        </p:nvCxnSpPr>
        <p:spPr>
          <a:xfrm>
            <a:off x="9806809" y="3020978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5889A11F-395A-0146-B6C3-4B72596D337D}"/>
              </a:ext>
            </a:extLst>
          </p:cNvPr>
          <p:cNvCxnSpPr/>
          <p:nvPr/>
        </p:nvCxnSpPr>
        <p:spPr>
          <a:xfrm>
            <a:off x="10211408" y="2267998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5B56C4A7-D357-9B49-881D-CA196AEAFB86}"/>
              </a:ext>
            </a:extLst>
          </p:cNvPr>
          <p:cNvCxnSpPr>
            <a:cxnSpLocks/>
          </p:cNvCxnSpPr>
          <p:nvPr/>
        </p:nvCxnSpPr>
        <p:spPr>
          <a:xfrm flipH="1">
            <a:off x="9872459" y="2208319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F956D9B4-9FB3-E942-993E-5C0B6D6D4E8E}"/>
              </a:ext>
            </a:extLst>
          </p:cNvPr>
          <p:cNvGrpSpPr/>
          <p:nvPr/>
        </p:nvGrpSpPr>
        <p:grpSpPr>
          <a:xfrm>
            <a:off x="7635978" y="1640631"/>
            <a:ext cx="3578867" cy="3640283"/>
            <a:chOff x="7562238" y="2127325"/>
            <a:chExt cx="3578867" cy="3640283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16638E5F-AAD7-1E49-9118-E30B36F9BBE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="" xmlns:a16="http://schemas.microsoft.com/office/drawing/2014/main" id="{73C14346-74B2-0A41-B7C0-12342BB48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="" xmlns:a16="http://schemas.microsoft.com/office/drawing/2014/main" id="{0D57C56C-0C29-B74B-8FBC-5FE76C1C7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="" xmlns:a16="http://schemas.microsoft.com/office/drawing/2014/main" id="{BFFEF7F7-03E4-6249-BB27-BF21D385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="" xmlns:a16="http://schemas.microsoft.com/office/drawing/2014/main" id="{DF776BD7-BCAC-094E-827B-C2448A76F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="" xmlns:a16="http://schemas.microsoft.com/office/drawing/2014/main" id="{43C2E62B-BB7A-5C46-8927-931F84F3F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="" xmlns:a16="http://schemas.microsoft.com/office/drawing/2014/main" id="{663DFC23-9B89-9C45-9D1B-0D48274B8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="" xmlns:a16="http://schemas.microsoft.com/office/drawing/2014/main" id="{18DD1356-89D5-3A44-95E7-F9A8CBA10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="" xmlns:a16="http://schemas.microsoft.com/office/drawing/2014/main" id="{97928BA0-13A6-EB47-BAB3-34433975D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="" xmlns:a16="http://schemas.microsoft.com/office/drawing/2014/main" id="{2C224211-7D09-3B43-A0B8-3F79ED55F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="" xmlns:a16="http://schemas.microsoft.com/office/drawing/2014/main" id="{BC08E60D-832A-A349-9156-9FF0DCB8D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="" xmlns:a16="http://schemas.microsoft.com/office/drawing/2014/main" id="{9290D2BD-563E-7049-907C-4BAF6989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="" xmlns:a16="http://schemas.microsoft.com/office/drawing/2014/main" id="{34D18B5D-D38E-294D-9B36-D83EA1EA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="" xmlns:a16="http://schemas.microsoft.com/office/drawing/2014/main" id="{390CF526-5CCE-B44E-9ADE-6403971D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="" xmlns:a16="http://schemas.microsoft.com/office/drawing/2014/main" id="{4FC20A7F-7EBB-B34E-A088-4F737F1DC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="" xmlns:a16="http://schemas.microsoft.com/office/drawing/2014/main" id="{D0A1EE81-EDC0-E24E-81ED-25EC7FC1859F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B40B7AC1-4BC8-7841-AB79-C252B50D01B9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="" xmlns:a16="http://schemas.microsoft.com/office/drawing/2014/main" id="{F8FC87DD-FCE9-4847-8369-0353D5F038BA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3A5AC2F9-DAA5-2B42-ADBA-8AA2CE13A98C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CD02ED14-DF8A-6F47-8739-891B3E17E541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331B2571-456D-AA4C-9A42-8EC6DB5942CF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9DD07C97-ADFF-3B4D-9D80-4CCDBD9933B0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21CD801D-E623-DF4F-AE29-F9EDFFC1853E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="" xmlns:a16="http://schemas.microsoft.com/office/drawing/2014/main" id="{7986AEA4-9721-1648-AF87-0143CA33D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="" xmlns:a16="http://schemas.microsoft.com/office/drawing/2014/main" id="{5B046CBA-A8F6-A944-8D42-E33C2FBF4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778" descr="antenna_radiation_stylized">
              <a:extLst>
                <a:ext uri="{FF2B5EF4-FFF2-40B4-BE49-F238E27FC236}">
                  <a16:creationId xmlns="" xmlns:a16="http://schemas.microsoft.com/office/drawing/2014/main" id="{631F2DEF-0FF8-3C41-AEF8-65E9DF76C1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781" descr="antenna_radiation_stylized">
              <a:extLst>
                <a:ext uri="{FF2B5EF4-FFF2-40B4-BE49-F238E27FC236}">
                  <a16:creationId xmlns="" xmlns:a16="http://schemas.microsoft.com/office/drawing/2014/main" id="{A237A058-6399-5243-824F-D60A75A74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99" descr="cell_tower_radiation copy">
              <a:extLst>
                <a:ext uri="{FF2B5EF4-FFF2-40B4-BE49-F238E27FC236}">
                  <a16:creationId xmlns="" xmlns:a16="http://schemas.microsoft.com/office/drawing/2014/main" id="{7D446A4E-5E76-104B-810A-DBB0D426E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val 800">
              <a:extLst>
                <a:ext uri="{FF2B5EF4-FFF2-40B4-BE49-F238E27FC236}">
                  <a16:creationId xmlns="" xmlns:a16="http://schemas.microsoft.com/office/drawing/2014/main" id="{EAAB4AC1-DEE9-134F-A0D6-239D715DA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="" xmlns:a16="http://schemas.microsoft.com/office/drawing/2014/main" id="{5B80D194-D80B-BF48-8540-D5B8565B4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1600" y="2213665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783">
            <a:extLst>
              <a:ext uri="{FF2B5EF4-FFF2-40B4-BE49-F238E27FC236}">
                <a16:creationId xmlns="" xmlns:a16="http://schemas.microsoft.com/office/drawing/2014/main" id="{E68A1148-D704-A446-A2F3-AD2E0367AAB2}"/>
              </a:ext>
            </a:extLst>
          </p:cNvPr>
          <p:cNvGrpSpPr>
            <a:grpSpLocks/>
          </p:cNvGrpSpPr>
          <p:nvPr/>
        </p:nvGrpSpPr>
        <p:grpSpPr bwMode="auto">
          <a:xfrm>
            <a:off x="8124438" y="1822682"/>
            <a:ext cx="298450" cy="464008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="" xmlns:a16="http://schemas.microsoft.com/office/drawing/2014/main" id="{148E09EA-BBD1-E045-A9C1-2579C62E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="" xmlns:a16="http://schemas.microsoft.com/office/drawing/2014/main" id="{0CEB5342-A8E6-2241-A276-5D5BB507F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="" xmlns:a16="http://schemas.microsoft.com/office/drawing/2014/main" id="{1C31E4F5-A349-A54A-B3C6-FCE7EC386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="" xmlns:a16="http://schemas.microsoft.com/office/drawing/2014/main" id="{89E72D14-18C6-4F4A-A018-55770D016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="" xmlns:a16="http://schemas.microsoft.com/office/drawing/2014/main" id="{6FD77342-4E61-494C-9600-ADAF89CD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="" xmlns:a16="http://schemas.microsoft.com/office/drawing/2014/main" id="{840F43A3-D863-904A-912C-87898DB8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="" xmlns:a16="http://schemas.microsoft.com/office/drawing/2014/main" id="{C8E333AC-9EDA-F34E-A2B4-BB319D3FB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="" xmlns:a16="http://schemas.microsoft.com/office/drawing/2014/main" id="{DBBC7195-32E5-1E44-A4B7-2D041FCF1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="" xmlns:a16="http://schemas.microsoft.com/office/drawing/2014/main" id="{B6C3F345-DEA7-C64D-90EE-6DFEF6B0F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="" xmlns:a16="http://schemas.microsoft.com/office/drawing/2014/main" id="{6C2CB45E-DD31-644D-B38E-56690CBDE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="" xmlns:a16="http://schemas.microsoft.com/office/drawing/2014/main" id="{0B1D6178-5CDF-C44A-BD74-FC217ED57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="" xmlns:a16="http://schemas.microsoft.com/office/drawing/2014/main" id="{363887BB-4AF3-B84E-9683-EE49686A1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="" xmlns:a16="http://schemas.microsoft.com/office/drawing/2014/main" id="{175D27BE-3FD8-CE45-A067-6C508BF70C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="" xmlns:a16="http://schemas.microsoft.com/office/drawing/2014/main" id="{B2BBADBF-8220-2243-8DAD-6DAD64743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="" xmlns:a16="http://schemas.microsoft.com/office/drawing/2014/main" id="{3AB793CC-A3CA-9F45-A697-F5B2AC584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7" name="Picture 777" descr="access_point_stylized_small">
            <a:extLst>
              <a:ext uri="{FF2B5EF4-FFF2-40B4-BE49-F238E27FC236}">
                <a16:creationId xmlns="" xmlns:a16="http://schemas.microsoft.com/office/drawing/2014/main" id="{68963423-0F28-9C4E-9209-A68C79A0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22" y="3375205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780" descr="access_point_stylized_small">
            <a:extLst>
              <a:ext uri="{FF2B5EF4-FFF2-40B4-BE49-F238E27FC236}">
                <a16:creationId xmlns="" xmlns:a16="http://schemas.microsoft.com/office/drawing/2014/main" id="{CC400AD6-BFC6-FE40-9B3A-1E58BEB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350" y="5037538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45D32098-7053-E144-ABFD-96A14B42CDE7}"/>
              </a:ext>
            </a:extLst>
          </p:cNvPr>
          <p:cNvGrpSpPr/>
          <p:nvPr/>
        </p:nvGrpSpPr>
        <p:grpSpPr>
          <a:xfrm>
            <a:off x="9923105" y="4852343"/>
            <a:ext cx="309740" cy="190838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04E26E62-0A09-FE48-83DB-99D08E6D9666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="" xmlns:a16="http://schemas.microsoft.com/office/drawing/2014/main" id="{5BBE0DFE-0625-6941-BE0B-54B132BA2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607D2C3A-C248-C14C-AE1E-3CEA21A7711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="" xmlns:a16="http://schemas.microsoft.com/office/drawing/2014/main" id="{BD2E6830-1548-F748-9CD3-9BBE3D747B5B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="" xmlns:a16="http://schemas.microsoft.com/office/drawing/2014/main" id="{87EA9A58-4D21-1A4A-8916-404ABE135DDA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="" xmlns:a16="http://schemas.microsoft.com/office/drawing/2014/main" id="{7CF3E410-162D-074A-8E74-378002078118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="" xmlns:a16="http://schemas.microsoft.com/office/drawing/2014/main" id="{072DA05C-F551-2546-ACD2-A6674CBCE382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659AA5C6-EE3B-2947-B048-197F6FD3AC8C}"/>
              </a:ext>
            </a:extLst>
          </p:cNvPr>
          <p:cNvGrpSpPr/>
          <p:nvPr/>
        </p:nvGrpSpPr>
        <p:grpSpPr>
          <a:xfrm>
            <a:off x="8750359" y="4480726"/>
            <a:ext cx="393760" cy="218578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="" xmlns:a16="http://schemas.microsoft.com/office/drawing/2014/main" id="{9100A36C-A3A7-F64D-ACF1-BC8A727C2CB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66AC0DDF-BAAC-9648-9DB4-B82F4C800F1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F93AC9B6-D959-EE46-8553-EF585F23BD7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="" xmlns:a16="http://schemas.microsoft.com/office/drawing/2014/main" id="{4CC15E79-4120-D643-9348-8A2483E7C14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="" xmlns:a16="http://schemas.microsoft.com/office/drawing/2014/main" id="{B4C3AE5D-7179-E240-8F3C-8DF74EC9998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="" xmlns:a16="http://schemas.microsoft.com/office/drawing/2014/main" id="{3A0685E0-EC87-CF48-A96B-77CB2EC25C0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="" xmlns:a16="http://schemas.microsoft.com/office/drawing/2014/main" id="{9E67B1F5-ED42-AE4A-8D5B-75AD8401AC4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04996387-BE14-DF43-805B-702F9CA5C7DE}"/>
              </a:ext>
            </a:extLst>
          </p:cNvPr>
          <p:cNvGrpSpPr/>
          <p:nvPr/>
        </p:nvGrpSpPr>
        <p:grpSpPr>
          <a:xfrm>
            <a:off x="8385260" y="4707739"/>
            <a:ext cx="309740" cy="190838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45754FAB-24AD-164E-8246-AFEEDC5117CD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="" xmlns:a16="http://schemas.microsoft.com/office/drawing/2014/main" id="{E5DD5BBA-99BE-AB40-ABCA-66BF6954D98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AEB271AC-E128-C94E-8C52-AEF23798B7A8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="" xmlns:a16="http://schemas.microsoft.com/office/drawing/2014/main" id="{6A1116CA-475C-3648-95B4-42F00A2A056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="" xmlns:a16="http://schemas.microsoft.com/office/drawing/2014/main" id="{C2AE9788-7391-8445-B359-B4CC25A1EE9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="" xmlns:a16="http://schemas.microsoft.com/office/drawing/2014/main" id="{B02E83DD-BD53-7B47-A845-B8C7DC6A694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="" xmlns:a16="http://schemas.microsoft.com/office/drawing/2014/main" id="{2DC92133-A32C-A741-B66D-863B3C03BD8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643D9FE3-9524-3844-AF33-35CA20FC0D76}"/>
              </a:ext>
            </a:extLst>
          </p:cNvPr>
          <p:cNvGrpSpPr/>
          <p:nvPr/>
        </p:nvGrpSpPr>
        <p:grpSpPr>
          <a:xfrm>
            <a:off x="8513567" y="2325615"/>
            <a:ext cx="353678" cy="168275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="" xmlns:a16="http://schemas.microsoft.com/office/drawing/2014/main" id="{D4B39EB8-9828-0342-9391-704A2CD03D1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774578F8-9C32-FF4C-94B9-DD296E4639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E3FFE085-A1E8-8C4A-863C-F297E69E8C5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="" xmlns:a16="http://schemas.microsoft.com/office/drawing/2014/main" id="{FF20BBBE-61F6-414F-AB4A-B44CBEECD9A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="" xmlns:a16="http://schemas.microsoft.com/office/drawing/2014/main" id="{B2045209-7C1C-F24A-AEE1-071242B149D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="" xmlns:a16="http://schemas.microsoft.com/office/drawing/2014/main" id="{1B01ADE3-1B6E-D247-973F-54E2D9B5D15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="" xmlns:a16="http://schemas.microsoft.com/office/drawing/2014/main" id="{405D61D6-D043-834E-8866-8619F48CA5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1012F64F-EF7E-5344-A4F3-7EABE2D4F217}"/>
              </a:ext>
            </a:extLst>
          </p:cNvPr>
          <p:cNvGrpSpPr/>
          <p:nvPr/>
        </p:nvGrpSpPr>
        <p:grpSpPr>
          <a:xfrm>
            <a:off x="10957825" y="3114671"/>
            <a:ext cx="170989" cy="97052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="" xmlns:a16="http://schemas.microsoft.com/office/drawing/2014/main" id="{8BB13C1F-054D-7941-91CB-76ED796B656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70C6DC31-F653-F446-9B94-60CB67A86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3F4A7E86-562E-9C48-95BF-2B9D877B53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="" xmlns:a16="http://schemas.microsoft.com/office/drawing/2014/main" id="{D80C08FB-4E69-EB4A-BBCA-4E44FB7EE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="" xmlns:a16="http://schemas.microsoft.com/office/drawing/2014/main" id="{2632F4FB-DFCC-2F4D-B158-2D3743B3F95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="" xmlns:a16="http://schemas.microsoft.com/office/drawing/2014/main" id="{E6D5E9E9-B17F-9D4B-B223-9141D3A6888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="" xmlns:a16="http://schemas.microsoft.com/office/drawing/2014/main" id="{8D0A12F2-B562-2648-B16A-1D30E22E02A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B4E432F1-1693-8A4E-A460-5802A1AEAD07}"/>
              </a:ext>
            </a:extLst>
          </p:cNvPr>
          <p:cNvGrpSpPr/>
          <p:nvPr/>
        </p:nvGrpSpPr>
        <p:grpSpPr>
          <a:xfrm>
            <a:off x="10484349" y="3009444"/>
            <a:ext cx="353678" cy="198344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="" xmlns:a16="http://schemas.microsoft.com/office/drawing/2014/main" id="{5ED14BE6-903D-9940-AC2B-3268B87ADFF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7EFC5165-1B49-B544-B703-D0E9DA908D7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="" xmlns:a16="http://schemas.microsoft.com/office/drawing/2014/main" id="{AB1397D1-18DA-5944-8339-897F9A9AD8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="" xmlns:a16="http://schemas.microsoft.com/office/drawing/2014/main" id="{D3D45686-63E9-E245-8305-C334F0541E7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="" xmlns:a16="http://schemas.microsoft.com/office/drawing/2014/main" id="{3B2FA1D1-BF4F-F947-B3E1-406A420C4F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="" xmlns:a16="http://schemas.microsoft.com/office/drawing/2014/main" id="{2C4C730F-0E5F-9441-B3F0-9FB7DB40363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="" xmlns:a16="http://schemas.microsoft.com/office/drawing/2014/main" id="{3C05DC31-C04A-DA4E-BD68-6BCFC14A564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851A2E38-C8F7-5B4D-93A5-130306B471F9}"/>
              </a:ext>
            </a:extLst>
          </p:cNvPr>
          <p:cNvGrpSpPr/>
          <p:nvPr/>
        </p:nvGrpSpPr>
        <p:grpSpPr>
          <a:xfrm>
            <a:off x="10022464" y="1715598"/>
            <a:ext cx="353678" cy="198344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="" xmlns:a16="http://schemas.microsoft.com/office/drawing/2014/main" id="{DE316D8C-B460-B94D-8F8C-D3061831AA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="" xmlns:a16="http://schemas.microsoft.com/office/drawing/2014/main" id="{F1A1A5CB-A709-1F4F-8D50-2C99B35EED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="" xmlns:a16="http://schemas.microsoft.com/office/drawing/2014/main" id="{2C3D1ACE-2ADB-1B4F-B4F6-152F4655CFF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="" xmlns:a16="http://schemas.microsoft.com/office/drawing/2014/main" id="{ABA3F008-D35A-3344-AE9B-985B191CD41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="" xmlns:a16="http://schemas.microsoft.com/office/drawing/2014/main" id="{9B80981C-5DF8-8A44-871A-76578F68D6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="" xmlns:a16="http://schemas.microsoft.com/office/drawing/2014/main" id="{811450F3-31D3-204D-B370-675D8DEBAA5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="" xmlns:a16="http://schemas.microsoft.com/office/drawing/2014/main" id="{B8AF6519-9948-BD4F-9BDE-BF2FE27174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D553E004-5B76-CE49-82A8-228403BC57E9}"/>
              </a:ext>
            </a:extLst>
          </p:cNvPr>
          <p:cNvGrpSpPr/>
          <p:nvPr/>
        </p:nvGrpSpPr>
        <p:grpSpPr>
          <a:xfrm>
            <a:off x="10600954" y="2126673"/>
            <a:ext cx="353678" cy="198344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="" xmlns:a16="http://schemas.microsoft.com/office/drawing/2014/main" id="{80D1B1C3-E533-0648-A8F6-501D4123A9C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="" xmlns:a16="http://schemas.microsoft.com/office/drawing/2014/main" id="{3F68FB3F-D92E-ED44-AFF7-CC7359337C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4166E5B1-FD06-CF4F-BE46-0665B6C4406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="" xmlns:a16="http://schemas.microsoft.com/office/drawing/2014/main" id="{6EED667D-92E4-684F-8131-08EE73D7865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="" xmlns:a16="http://schemas.microsoft.com/office/drawing/2014/main" id="{173F21E0-20AE-3947-B3A9-DCB066F95B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="" xmlns:a16="http://schemas.microsoft.com/office/drawing/2014/main" id="{90BCAD6D-9742-A743-AF6C-AA4C11DF2F7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="" xmlns:a16="http://schemas.microsoft.com/office/drawing/2014/main" id="{D15CCA2D-FF07-7E49-AFAC-41F608FBA3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0BBFA4F2-6DC5-6246-AC0D-A5B6362510CA}"/>
              </a:ext>
            </a:extLst>
          </p:cNvPr>
          <p:cNvGrpSpPr/>
          <p:nvPr/>
        </p:nvGrpSpPr>
        <p:grpSpPr>
          <a:xfrm>
            <a:off x="10717565" y="1621269"/>
            <a:ext cx="353678" cy="198344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="" xmlns:a16="http://schemas.microsoft.com/office/drawing/2014/main" id="{9E6389F9-EE6B-CF41-87B2-6FEC736C1CC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="" xmlns:a16="http://schemas.microsoft.com/office/drawing/2014/main" id="{76CEA600-9F29-9443-ADED-51B00EDB37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5E8A275D-4224-6C4E-8C9F-80FCD44EE5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="" xmlns:a16="http://schemas.microsoft.com/office/drawing/2014/main" id="{157952CE-D220-6342-A756-6FC7F0E68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="" xmlns:a16="http://schemas.microsoft.com/office/drawing/2014/main" id="{F1725E00-636B-DF42-935F-85B23C81F9E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="" xmlns:a16="http://schemas.microsoft.com/office/drawing/2014/main" id="{9F692ABC-0305-A843-A220-05CFCA15005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="" xmlns:a16="http://schemas.microsoft.com/office/drawing/2014/main" id="{4119B6AB-B752-5F42-A59E-D0238D4845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02AC74F3-7F15-D34A-9BA0-F4EC124FA78B}"/>
              </a:ext>
            </a:extLst>
          </p:cNvPr>
          <p:cNvGrpSpPr/>
          <p:nvPr/>
        </p:nvGrpSpPr>
        <p:grpSpPr>
          <a:xfrm>
            <a:off x="10053866" y="2174871"/>
            <a:ext cx="353678" cy="198344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="" xmlns:a16="http://schemas.microsoft.com/office/drawing/2014/main" id="{E16EDB01-D80B-594C-BC98-877D41E0F7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="" xmlns:a16="http://schemas.microsoft.com/office/drawing/2014/main" id="{1036E018-AA0D-3B41-B308-80EC3DDB6EE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="" xmlns:a16="http://schemas.microsoft.com/office/drawing/2014/main" id="{F792B572-4770-5640-96DE-FC5DD440337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="" xmlns:a16="http://schemas.microsoft.com/office/drawing/2014/main" id="{0359911B-E2D4-4540-9EDC-0B97BCDA15D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="" xmlns:a16="http://schemas.microsoft.com/office/drawing/2014/main" id="{0451C2A1-599A-4640-AE3E-2F1FEE23C45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="" xmlns:a16="http://schemas.microsoft.com/office/drawing/2014/main" id="{A85EFAFD-85B1-A345-B4E1-4ECEBD8958A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="" xmlns:a16="http://schemas.microsoft.com/office/drawing/2014/main" id="{236EF265-EE83-4742-983C-B66B4F28474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2B5330E9-EDFF-0747-B627-EF53456A8B64}"/>
              </a:ext>
            </a:extLst>
          </p:cNvPr>
          <p:cNvGrpSpPr/>
          <p:nvPr/>
        </p:nvGrpSpPr>
        <p:grpSpPr>
          <a:xfrm>
            <a:off x="9570878" y="2907338"/>
            <a:ext cx="367224" cy="240304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="" xmlns:a16="http://schemas.microsoft.com/office/drawing/2014/main" id="{30F39B79-3124-AD4C-8764-BACF029254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6D3A5C65-5135-3E43-BC9C-26B221D2BD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D5A79E7B-CEC1-8147-A15D-D643982880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="" xmlns:a16="http://schemas.microsoft.com/office/drawing/2014/main" id="{2BD3E2AF-CDD9-9246-84EF-6B3C998B708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="" xmlns:a16="http://schemas.microsoft.com/office/drawing/2014/main" id="{F3B7C4EC-0B9B-9C4B-8DCA-B05AB189E23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="" xmlns:a16="http://schemas.microsoft.com/office/drawing/2014/main" id="{C76B3FF2-DB28-5345-9F37-DA5FB92C60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="" xmlns:a16="http://schemas.microsoft.com/office/drawing/2014/main" id="{ABE65594-F638-E64C-8962-1496FE7877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="" xmlns:a16="http://schemas.microsoft.com/office/drawing/2014/main" id="{00B62598-D40E-DA41-9BA7-786371172FE5}"/>
              </a:ext>
            </a:extLst>
          </p:cNvPr>
          <p:cNvGrpSpPr/>
          <p:nvPr/>
        </p:nvGrpSpPr>
        <p:grpSpPr>
          <a:xfrm>
            <a:off x="10448999" y="3505631"/>
            <a:ext cx="353678" cy="198344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="" xmlns:a16="http://schemas.microsoft.com/office/drawing/2014/main" id="{6021AAD8-BCF9-7A4A-9F26-42F18CC9347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="" xmlns:a16="http://schemas.microsoft.com/office/drawing/2014/main" id="{8F43CCF6-ACD4-5147-B888-B61AD42957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21651EE2-1E07-B94C-ACE2-BD7C4F4DA1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="" xmlns:a16="http://schemas.microsoft.com/office/drawing/2014/main" id="{A13A50ED-8A30-144A-9FCA-F6AF66BABCB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="" xmlns:a16="http://schemas.microsoft.com/office/drawing/2014/main" id="{EFDF9400-03D5-6C49-A330-85A392376C0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="" xmlns:a16="http://schemas.microsoft.com/office/drawing/2014/main" id="{F8DAD1FD-BE68-2948-B3F0-3E991157150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="" xmlns:a16="http://schemas.microsoft.com/office/drawing/2014/main" id="{518751B6-2900-7045-AAFF-75CBB79B60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2AEAE14E-5721-E24F-A796-AF18CA4785D5}"/>
              </a:ext>
            </a:extLst>
          </p:cNvPr>
          <p:cNvGrpSpPr/>
          <p:nvPr/>
        </p:nvGrpSpPr>
        <p:grpSpPr>
          <a:xfrm>
            <a:off x="10999722" y="3882431"/>
            <a:ext cx="228295" cy="120400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="" xmlns:a16="http://schemas.microsoft.com/office/drawing/2014/main" id="{CAA55824-11B1-CA4B-8903-9B33C1A7C22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="" xmlns:a16="http://schemas.microsoft.com/office/drawing/2014/main" id="{35F1BF45-FD77-9C4F-8E5D-A169B6235F9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="" xmlns:a16="http://schemas.microsoft.com/office/drawing/2014/main" id="{CDC55E1F-BD25-644E-9AB3-7B5B06FF02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="" xmlns:a16="http://schemas.microsoft.com/office/drawing/2014/main" id="{9BF3F54D-9319-774D-BA3B-607814A7F83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="" xmlns:a16="http://schemas.microsoft.com/office/drawing/2014/main" id="{4A4416B5-2DDC-4445-805F-E643A06EA19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="" xmlns:a16="http://schemas.microsoft.com/office/drawing/2014/main" id="{578E2B14-D4B8-2F48-8C26-3403D3443A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="" xmlns:a16="http://schemas.microsoft.com/office/drawing/2014/main" id="{19A4FCB0-5196-9544-9A9C-65D60E598C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3" name="Group 202">
            <a:extLst>
              <a:ext uri="{FF2B5EF4-FFF2-40B4-BE49-F238E27FC236}">
                <a16:creationId xmlns="" xmlns:a16="http://schemas.microsoft.com/office/drawing/2014/main" id="{F66312FF-6592-084B-9F5B-06957DADD349}"/>
              </a:ext>
            </a:extLst>
          </p:cNvPr>
          <p:cNvGrpSpPr/>
          <p:nvPr/>
        </p:nvGrpSpPr>
        <p:grpSpPr>
          <a:xfrm>
            <a:off x="7512814" y="1869919"/>
            <a:ext cx="534987" cy="407988"/>
            <a:chOff x="7432700" y="2327293"/>
            <a:chExt cx="534987" cy="407988"/>
          </a:xfrm>
        </p:grpSpPr>
        <p:pic>
          <p:nvPicPr>
            <p:cNvPr id="204" name="Picture 1017" descr="antenna_stylized">
              <a:extLst>
                <a:ext uri="{FF2B5EF4-FFF2-40B4-BE49-F238E27FC236}">
                  <a16:creationId xmlns="" xmlns:a16="http://schemas.microsoft.com/office/drawing/2014/main" id="{0D4A2309-AAED-2C48-A418-D03CB0001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1018" descr="laptop_keyboard">
              <a:extLst>
                <a:ext uri="{FF2B5EF4-FFF2-40B4-BE49-F238E27FC236}">
                  <a16:creationId xmlns="" xmlns:a16="http://schemas.microsoft.com/office/drawing/2014/main" id="{46CD79A2-426F-8F45-92D1-0968B698A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="" xmlns:a16="http://schemas.microsoft.com/office/drawing/2014/main" id="{35B7582C-3157-594E-9B4D-8B434669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7" name="Picture 1020" descr="screen">
              <a:extLst>
                <a:ext uri="{FF2B5EF4-FFF2-40B4-BE49-F238E27FC236}">
                  <a16:creationId xmlns="" xmlns:a16="http://schemas.microsoft.com/office/drawing/2014/main" id="{70049DA6-6492-2A45-AD5C-2D64A8436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="" xmlns:a16="http://schemas.microsoft.com/office/drawing/2014/main" id="{3B28293C-D483-A943-9B11-E29DBBA5B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="" xmlns:a16="http://schemas.microsoft.com/office/drawing/2014/main" id="{861B393C-154B-8D45-8CF1-3817B8627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="" xmlns:a16="http://schemas.microsoft.com/office/drawing/2014/main" id="{0B63C9C2-674C-D944-8A4D-2C82246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="" xmlns:a16="http://schemas.microsoft.com/office/drawing/2014/main" id="{A2F9EB18-B241-7741-A387-8AD6E2A5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="" xmlns:a16="http://schemas.microsoft.com/office/drawing/2014/main" id="{A5AFAB36-089A-F246-ADED-53137F17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="" xmlns:a16="http://schemas.microsoft.com/office/drawing/2014/main" id="{FF109530-217D-9D4E-81DB-6B3046B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oup 1027">
              <a:extLst>
                <a:ext uri="{FF2B5EF4-FFF2-40B4-BE49-F238E27FC236}">
                  <a16:creationId xmlns="" xmlns:a16="http://schemas.microsoft.com/office/drawing/2014/main" id="{B4933AB6-F567-0B4F-98D5-E7B82E998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="" xmlns:a16="http://schemas.microsoft.com/office/drawing/2014/main" id="{FEB5A1CA-C662-AC42-906E-42FEA801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="" xmlns:a16="http://schemas.microsoft.com/office/drawing/2014/main" id="{F73B18BC-3775-124A-ABC7-7178BA68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="" xmlns:a16="http://schemas.microsoft.com/office/drawing/2014/main" id="{B0CC40EF-A30F-FB4A-A013-445912460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="" xmlns:a16="http://schemas.microsoft.com/office/drawing/2014/main" id="{695C34A3-04D7-8544-8C39-0FBEB205F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="" xmlns:a16="http://schemas.microsoft.com/office/drawing/2014/main" id="{83AE7D29-720B-854B-B4F9-BC9FBE8B8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="" xmlns:a16="http://schemas.microsoft.com/office/drawing/2014/main" id="{404B1EF4-0053-644A-AAF0-66FB16735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="" xmlns:a16="http://schemas.microsoft.com/office/drawing/2014/main" id="{7F7F78D2-EE09-EF4B-BE89-EC511B47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="" xmlns:a16="http://schemas.microsoft.com/office/drawing/2014/main" id="{6ED22B39-55F8-254F-B260-10B9358A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="" xmlns:a16="http://schemas.microsoft.com/office/drawing/2014/main" id="{519FDAB7-8F2B-D540-87B8-EBC399837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="" xmlns:a16="http://schemas.microsoft.com/office/drawing/2014/main" id="{0FDDEC0B-D787-B543-B9C8-713981CB2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="" xmlns:a16="http://schemas.microsoft.com/office/drawing/2014/main" id="{9ED25421-8538-254C-93C7-149B971A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="" xmlns:a16="http://schemas.microsoft.com/office/drawing/2014/main" id="{539798D0-719C-DD47-AE49-D9B557B94FC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C9E92DFA-701B-E444-963E-738F29287753}"/>
              </a:ext>
            </a:extLst>
          </p:cNvPr>
          <p:cNvGrpSpPr/>
          <p:nvPr/>
        </p:nvGrpSpPr>
        <p:grpSpPr>
          <a:xfrm>
            <a:off x="8711521" y="1833033"/>
            <a:ext cx="530702" cy="478009"/>
            <a:chOff x="8631407" y="2290407"/>
            <a:chExt cx="530702" cy="478009"/>
          </a:xfrm>
        </p:grpSpPr>
        <p:pic>
          <p:nvPicPr>
            <p:cNvPr id="228" name="Picture 568" descr="light2.png">
              <a:extLst>
                <a:ext uri="{FF2B5EF4-FFF2-40B4-BE49-F238E27FC236}">
                  <a16:creationId xmlns="" xmlns:a16="http://schemas.microsoft.com/office/drawing/2014/main" id="{FC493893-8A11-354F-BABD-C11607E8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9" name="Picture 1017" descr="antenna_stylized">
              <a:extLst>
                <a:ext uri="{FF2B5EF4-FFF2-40B4-BE49-F238E27FC236}">
                  <a16:creationId xmlns="" xmlns:a16="http://schemas.microsoft.com/office/drawing/2014/main" id="{58F4A529-12FB-E644-9930-FD20F449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69382BE4-EA07-E549-B2F9-9FD19BF88E60}"/>
              </a:ext>
            </a:extLst>
          </p:cNvPr>
          <p:cNvGrpSpPr/>
          <p:nvPr/>
        </p:nvGrpSpPr>
        <p:grpSpPr>
          <a:xfrm>
            <a:off x="8573279" y="1572430"/>
            <a:ext cx="849312" cy="226109"/>
            <a:chOff x="8493165" y="2029804"/>
            <a:chExt cx="849312" cy="226109"/>
          </a:xfrm>
        </p:grpSpPr>
        <p:pic>
          <p:nvPicPr>
            <p:cNvPr id="231" name="Picture 603" descr="car_icon_small">
              <a:extLst>
                <a:ext uri="{FF2B5EF4-FFF2-40B4-BE49-F238E27FC236}">
                  <a16:creationId xmlns="" xmlns:a16="http://schemas.microsoft.com/office/drawing/2014/main" id="{3367712F-9E5F-1447-9EEE-B0A9252E5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" name="Picture 1017" descr="antenna_stylized">
              <a:extLst>
                <a:ext uri="{FF2B5EF4-FFF2-40B4-BE49-F238E27FC236}">
                  <a16:creationId xmlns="" xmlns:a16="http://schemas.microsoft.com/office/drawing/2014/main" id="{7BB610B1-0C85-3845-80DE-4F600834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" name="Group 232">
            <a:extLst>
              <a:ext uri="{FF2B5EF4-FFF2-40B4-BE49-F238E27FC236}">
                <a16:creationId xmlns="" xmlns:a16="http://schemas.microsoft.com/office/drawing/2014/main" id="{3338FA73-5831-8048-9F9F-83E195D5716B}"/>
              </a:ext>
            </a:extLst>
          </p:cNvPr>
          <p:cNvGrpSpPr/>
          <p:nvPr/>
        </p:nvGrpSpPr>
        <p:grpSpPr>
          <a:xfrm>
            <a:off x="7567258" y="2838730"/>
            <a:ext cx="857739" cy="583764"/>
            <a:chOff x="7487144" y="3296104"/>
            <a:chExt cx="857739" cy="583764"/>
          </a:xfrm>
        </p:grpSpPr>
        <p:grpSp>
          <p:nvGrpSpPr>
            <p:cNvPr id="234" name="Group 233">
              <a:extLst>
                <a:ext uri="{FF2B5EF4-FFF2-40B4-BE49-F238E27FC236}">
                  <a16:creationId xmlns="" xmlns:a16="http://schemas.microsoft.com/office/drawing/2014/main" id="{4D04C3AF-A6A0-3543-9CEC-C36594B3C98A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41" name="Picture 1115" descr="antenna_stylized">
                <a:extLst>
                  <a:ext uri="{FF2B5EF4-FFF2-40B4-BE49-F238E27FC236}">
                    <a16:creationId xmlns="" xmlns:a16="http://schemas.microsoft.com/office/drawing/2014/main" id="{3A4BE67F-53F2-2249-9275-9C6A0F0AB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2" name="Picture 1116" descr="laptop_keyboard">
                <a:extLst>
                  <a:ext uri="{FF2B5EF4-FFF2-40B4-BE49-F238E27FC236}">
                    <a16:creationId xmlns="" xmlns:a16="http://schemas.microsoft.com/office/drawing/2014/main" id="{3032FEAB-62CC-D44F-B823-94A6C3146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="" xmlns:a16="http://schemas.microsoft.com/office/drawing/2014/main" id="{FE755B2B-D563-7C44-97D1-A76981535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4" name="Picture 1118" descr="screen">
                <a:extLst>
                  <a:ext uri="{FF2B5EF4-FFF2-40B4-BE49-F238E27FC236}">
                    <a16:creationId xmlns="" xmlns:a16="http://schemas.microsoft.com/office/drawing/2014/main" id="{051B193A-BCF4-3E49-9934-81C4B74B1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="" xmlns:a16="http://schemas.microsoft.com/office/drawing/2014/main" id="{818E62C1-0069-EA49-9CF8-45B2D1232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="" xmlns:a16="http://schemas.microsoft.com/office/drawing/2014/main" id="{84CA5961-4DB4-0D43-B026-C4E984CB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="" xmlns:a16="http://schemas.microsoft.com/office/drawing/2014/main" id="{E5A969C6-2875-2548-A4E6-D224F70A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="" xmlns:a16="http://schemas.microsoft.com/office/drawing/2014/main" id="{8BC05D01-8EEF-1A49-B84C-FB100CCF5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="" xmlns:a16="http://schemas.microsoft.com/office/drawing/2014/main" id="{C6EECD85-C1CC-2844-A1D5-17790C276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="" xmlns:a16="http://schemas.microsoft.com/office/drawing/2014/main" id="{F6382FF0-3401-074E-B47F-7092DF234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1" name="Group 1125">
                <a:extLst>
                  <a:ext uri="{FF2B5EF4-FFF2-40B4-BE49-F238E27FC236}">
                    <a16:creationId xmlns="" xmlns:a16="http://schemas.microsoft.com/office/drawing/2014/main" id="{E6D4326D-E697-EA48-8350-1119349360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="" xmlns:a16="http://schemas.microsoft.com/office/drawing/2014/main" id="{CEA1DD05-B803-9149-AF2B-DB01453207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="" xmlns:a16="http://schemas.microsoft.com/office/drawing/2014/main" id="{F8B395FE-C4ED-884D-BFD7-F2220E4560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="" xmlns:a16="http://schemas.microsoft.com/office/drawing/2014/main" id="{9FD2580F-A3F6-F947-9B0C-25EC879AF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="" xmlns:a16="http://schemas.microsoft.com/office/drawing/2014/main" id="{46294FED-2DBE-0B42-9E0D-59575DF51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="" xmlns:a16="http://schemas.microsoft.com/office/drawing/2014/main" id="{B4090839-1A64-1D44-AC50-B3691212F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="" xmlns:a16="http://schemas.microsoft.com/office/drawing/2014/main" id="{3075A43B-D07B-0840-9FBC-ED066A735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="" xmlns:a16="http://schemas.microsoft.com/office/drawing/2014/main" id="{02E935B0-131B-B748-90DC-BF9EAF22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="" xmlns:a16="http://schemas.microsoft.com/office/drawing/2014/main" id="{1E123A3E-CC3F-5C47-B1F2-2171D77F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="" xmlns:a16="http://schemas.microsoft.com/office/drawing/2014/main" id="{AECD52AE-3551-654E-880E-D3640BE6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="" xmlns:a16="http://schemas.microsoft.com/office/drawing/2014/main" id="{512F9E97-47EA-8542-92DD-7DE8CE7E8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="" xmlns:a16="http://schemas.microsoft.com/office/drawing/2014/main" id="{A1F34E8B-7018-7048-B4A5-23A7F6E4F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="" xmlns:a16="http://schemas.microsoft.com/office/drawing/2014/main" id="{6D462AFA-A931-3147-A9B9-EF6BBBA6F28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1139">
              <a:extLst>
                <a:ext uri="{FF2B5EF4-FFF2-40B4-BE49-F238E27FC236}">
                  <a16:creationId xmlns="" xmlns:a16="http://schemas.microsoft.com/office/drawing/2014/main" id="{A492659A-25BB-7D42-8237-FFD058C1C2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39" name="Picture 1140" descr="desktop_computer_stylized_medium">
                <a:extLst>
                  <a:ext uri="{FF2B5EF4-FFF2-40B4-BE49-F238E27FC236}">
                    <a16:creationId xmlns="" xmlns:a16="http://schemas.microsoft.com/office/drawing/2014/main" id="{C3134BA7-C49F-3D41-A8CD-0BF47D5912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="" xmlns:a16="http://schemas.microsoft.com/office/drawing/2014/main" id="{0EE3BC06-EEFD-BE47-9337-BCCD121AA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="" xmlns:a16="http://schemas.microsoft.com/office/drawing/2014/main" id="{6E129665-47CD-9244-84D3-9833306DF6CF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37" name="Picture 571" descr="fridge2.png">
                <a:extLst>
                  <a:ext uri="{FF2B5EF4-FFF2-40B4-BE49-F238E27FC236}">
                    <a16:creationId xmlns="" xmlns:a16="http://schemas.microsoft.com/office/drawing/2014/main" id="{D6D74BC7-4624-6B47-8BE9-FC2448DEB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115" descr="antenna_stylized">
                <a:extLst>
                  <a:ext uri="{FF2B5EF4-FFF2-40B4-BE49-F238E27FC236}">
                    <a16:creationId xmlns="" xmlns:a16="http://schemas.microsoft.com/office/drawing/2014/main" id="{A2DE5E73-D910-E245-A581-C8152428D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4" name="Group 263">
            <a:extLst>
              <a:ext uri="{FF2B5EF4-FFF2-40B4-BE49-F238E27FC236}">
                <a16:creationId xmlns="" xmlns:a16="http://schemas.microsoft.com/office/drawing/2014/main" id="{0A5A480A-A0E9-5B46-8B42-A17922C793B1}"/>
              </a:ext>
            </a:extLst>
          </p:cNvPr>
          <p:cNvGrpSpPr/>
          <p:nvPr/>
        </p:nvGrpSpPr>
        <p:grpSpPr>
          <a:xfrm>
            <a:off x="11138687" y="2941791"/>
            <a:ext cx="518448" cy="1212242"/>
            <a:chOff x="11058573" y="3399165"/>
            <a:chExt cx="518448" cy="1212242"/>
          </a:xfrm>
        </p:grpSpPr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73C84718-FB33-ED42-88DF-0B1F15F2FD51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="" xmlns:a16="http://schemas.microsoft.com/office/drawing/2014/main" id="{67012382-B12D-F844-B7EB-573597A2218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Group 272">
                <a:extLst>
                  <a:ext uri="{FF2B5EF4-FFF2-40B4-BE49-F238E27FC236}">
                    <a16:creationId xmlns="" xmlns:a16="http://schemas.microsoft.com/office/drawing/2014/main" id="{EA4F63F6-8062-C44D-9090-B18E02E8DAA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74" name="Picture 273" descr="server_rack.png">
                  <a:extLst>
                    <a:ext uri="{FF2B5EF4-FFF2-40B4-BE49-F238E27FC236}">
                      <a16:creationId xmlns="" xmlns:a16="http://schemas.microsoft.com/office/drawing/2014/main" id="{91106E9F-3C67-AA4E-9287-A9EFF36FE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5" name="Picture 274" descr="server_rack.png">
                  <a:extLst>
                    <a:ext uri="{FF2B5EF4-FFF2-40B4-BE49-F238E27FC236}">
                      <a16:creationId xmlns="" xmlns:a16="http://schemas.microsoft.com/office/drawing/2014/main" id="{79A4A6A6-5E65-6F46-B7B2-90FD24375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6" name="Picture 275" descr="server_rack.png">
                  <a:extLst>
                    <a:ext uri="{FF2B5EF4-FFF2-40B4-BE49-F238E27FC236}">
                      <a16:creationId xmlns="" xmlns:a16="http://schemas.microsoft.com/office/drawing/2014/main" id="{3216266F-0267-0840-841D-08502DD91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66" name="Group 265">
              <a:extLst>
                <a:ext uri="{FF2B5EF4-FFF2-40B4-BE49-F238E27FC236}">
                  <a16:creationId xmlns="" xmlns:a16="http://schemas.microsoft.com/office/drawing/2014/main" id="{106EB7B9-587B-604A-BB84-21393767F651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="" xmlns:a16="http://schemas.microsoft.com/office/drawing/2014/main" id="{2F7016C5-3456-6545-A196-AF5D73FF386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="" xmlns:a16="http://schemas.microsoft.com/office/drawing/2014/main" id="{CFE74420-7287-EB40-B7EE-E554F3965C89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269" name="Picture 268" descr="server_rack.png">
                  <a:extLst>
                    <a:ext uri="{FF2B5EF4-FFF2-40B4-BE49-F238E27FC236}">
                      <a16:creationId xmlns="" xmlns:a16="http://schemas.microsoft.com/office/drawing/2014/main" id="{6B281684-A293-474A-A2E6-3B193D83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server_rack.png">
                  <a:extLst>
                    <a:ext uri="{FF2B5EF4-FFF2-40B4-BE49-F238E27FC236}">
                      <a16:creationId xmlns="" xmlns:a16="http://schemas.microsoft.com/office/drawing/2014/main" id="{9F75EF01-9A2A-3A49-932A-4C42C7195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271" name="Picture 270" descr="server_rack.png">
                  <a:extLst>
                    <a:ext uri="{FF2B5EF4-FFF2-40B4-BE49-F238E27FC236}">
                      <a16:creationId xmlns="" xmlns:a16="http://schemas.microsoft.com/office/drawing/2014/main" id="{446E25FC-31EE-334C-8D4A-FE0F222A8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7" name="Group 590">
            <a:extLst>
              <a:ext uri="{FF2B5EF4-FFF2-40B4-BE49-F238E27FC236}">
                <a16:creationId xmlns="" xmlns:a16="http://schemas.microsoft.com/office/drawing/2014/main" id="{E519F234-2007-384B-BC1B-5D998EFDC2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54595" y="4413467"/>
            <a:ext cx="345630" cy="320302"/>
            <a:chOff x="2839" y="3501"/>
            <a:chExt cx="755" cy="803"/>
          </a:xfrm>
        </p:grpSpPr>
        <p:pic>
          <p:nvPicPr>
            <p:cNvPr id="278" name="Picture 591" descr="desktop_computer_stylized_medium">
              <a:extLst>
                <a:ext uri="{FF2B5EF4-FFF2-40B4-BE49-F238E27FC236}">
                  <a16:creationId xmlns="" xmlns:a16="http://schemas.microsoft.com/office/drawing/2014/main" id="{33A2ACC8-59B8-BE41-AE95-2FCE8CBFBC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="" xmlns:a16="http://schemas.microsoft.com/office/drawing/2014/main" id="{D3941249-0EC2-7F4F-B6DE-853D1B0F5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0" name="Group 1064">
            <a:extLst>
              <a:ext uri="{FF2B5EF4-FFF2-40B4-BE49-F238E27FC236}">
                <a16:creationId xmlns="" xmlns:a16="http://schemas.microsoft.com/office/drawing/2014/main" id="{32873DDE-DE5F-FD44-B451-B2DB0A80F417}"/>
              </a:ext>
            </a:extLst>
          </p:cNvPr>
          <p:cNvGrpSpPr>
            <a:grpSpLocks/>
          </p:cNvGrpSpPr>
          <p:nvPr/>
        </p:nvGrpSpPr>
        <p:grpSpPr bwMode="auto">
          <a:xfrm>
            <a:off x="9275421" y="5366115"/>
            <a:ext cx="310186" cy="307808"/>
            <a:chOff x="877" y="1008"/>
            <a:chExt cx="2747" cy="2591"/>
          </a:xfrm>
        </p:grpSpPr>
        <p:pic>
          <p:nvPicPr>
            <p:cNvPr id="281" name="Picture 1065" descr="antenna_stylized">
              <a:extLst>
                <a:ext uri="{FF2B5EF4-FFF2-40B4-BE49-F238E27FC236}">
                  <a16:creationId xmlns="" xmlns:a16="http://schemas.microsoft.com/office/drawing/2014/main" id="{AE6278DC-71B3-934A-A861-85089C087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1066" descr="laptop_keyboard">
              <a:extLst>
                <a:ext uri="{FF2B5EF4-FFF2-40B4-BE49-F238E27FC236}">
                  <a16:creationId xmlns="" xmlns:a16="http://schemas.microsoft.com/office/drawing/2014/main" id="{3FEF45DC-F120-5245-9ABC-6F0D0A235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="" xmlns:a16="http://schemas.microsoft.com/office/drawing/2014/main" id="{8722F022-4F8C-2D45-81ED-EFF0FDD9E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4" name="Picture 1068" descr="screen">
              <a:extLst>
                <a:ext uri="{FF2B5EF4-FFF2-40B4-BE49-F238E27FC236}">
                  <a16:creationId xmlns="" xmlns:a16="http://schemas.microsoft.com/office/drawing/2014/main" id="{204FC4A1-539E-5442-BEC0-E471E14FA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="" xmlns:a16="http://schemas.microsoft.com/office/drawing/2014/main" id="{A1A1347C-9D1F-BA40-834D-25F99853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="" xmlns:a16="http://schemas.microsoft.com/office/drawing/2014/main" id="{5962D35F-879E-2549-AB01-3DB83293F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="" xmlns:a16="http://schemas.microsoft.com/office/drawing/2014/main" id="{22F02B8D-E551-4348-96A0-9FA3E305B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="" xmlns:a16="http://schemas.microsoft.com/office/drawing/2014/main" id="{C526490C-E805-3744-973A-5CC36BB2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="" xmlns:a16="http://schemas.microsoft.com/office/drawing/2014/main" id="{7A50B32F-A919-C345-8D9F-670BB4E92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="" xmlns:a16="http://schemas.microsoft.com/office/drawing/2014/main" id="{0175EDC4-A636-8E46-AE82-E96C1601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1" name="Group 1075">
              <a:extLst>
                <a:ext uri="{FF2B5EF4-FFF2-40B4-BE49-F238E27FC236}">
                  <a16:creationId xmlns="" xmlns:a16="http://schemas.microsoft.com/office/drawing/2014/main" id="{0DFAC9F2-BFCA-0847-8353-C8E921686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="" xmlns:a16="http://schemas.microsoft.com/office/drawing/2014/main" id="{850E3FFA-D3FE-4A46-89D2-C6682C4DE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="" xmlns:a16="http://schemas.microsoft.com/office/drawing/2014/main" id="{802EE040-A819-9640-B947-1A1395BE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="" xmlns:a16="http://schemas.microsoft.com/office/drawing/2014/main" id="{2E6E4ADE-8434-D746-854F-AD5EAF779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="" xmlns:a16="http://schemas.microsoft.com/office/drawing/2014/main" id="{C3433830-574B-834F-8066-2E9F5FD6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="" xmlns:a16="http://schemas.microsoft.com/office/drawing/2014/main" id="{E9FF40EC-D904-F941-BD96-FDDB247AC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="" xmlns:a16="http://schemas.microsoft.com/office/drawing/2014/main" id="{D764A724-F392-9F42-AE28-024E09E62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="" xmlns:a16="http://schemas.microsoft.com/office/drawing/2014/main" id="{1D359E2D-603D-1C42-AF6A-BFF171224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="" xmlns:a16="http://schemas.microsoft.com/office/drawing/2014/main" id="{A7F6435A-5F6F-D04A-9651-135556C9A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="" xmlns:a16="http://schemas.microsoft.com/office/drawing/2014/main" id="{7E5560DA-5784-0949-BF64-EED5A85C8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="" xmlns:a16="http://schemas.microsoft.com/office/drawing/2014/main" id="{EE37634B-CC1C-B440-AEAB-A81F991F3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="" xmlns:a16="http://schemas.microsoft.com/office/drawing/2014/main" id="{06E015D5-7D47-FA43-A710-59DE4A76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="" xmlns:a16="http://schemas.microsoft.com/office/drawing/2014/main" id="{92FD50DD-905B-534A-8A82-2CABB656D69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4" name="Group 590">
            <a:extLst>
              <a:ext uri="{FF2B5EF4-FFF2-40B4-BE49-F238E27FC236}">
                <a16:creationId xmlns="" xmlns:a16="http://schemas.microsoft.com/office/drawing/2014/main" id="{7D86CBB7-90D5-5C4A-9DB8-D6046D4D95F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27649" y="5017963"/>
            <a:ext cx="345630" cy="320302"/>
            <a:chOff x="2839" y="3501"/>
            <a:chExt cx="755" cy="803"/>
          </a:xfrm>
        </p:grpSpPr>
        <p:pic>
          <p:nvPicPr>
            <p:cNvPr id="305" name="Picture 591" descr="desktop_computer_stylized_medium">
              <a:extLst>
                <a:ext uri="{FF2B5EF4-FFF2-40B4-BE49-F238E27FC236}">
                  <a16:creationId xmlns="" xmlns:a16="http://schemas.microsoft.com/office/drawing/2014/main" id="{1E6AFB2E-6DD2-0F42-9FCC-C1E32A1B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="" xmlns:a16="http://schemas.microsoft.com/office/drawing/2014/main" id="{C502709A-9A0D-9A47-A5CE-EC46F9304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7" name="Group 590">
            <a:extLst>
              <a:ext uri="{FF2B5EF4-FFF2-40B4-BE49-F238E27FC236}">
                <a16:creationId xmlns="" xmlns:a16="http://schemas.microsoft.com/office/drawing/2014/main" id="{CA180629-1EE9-9045-BF20-AA161650E5B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625874" y="5039436"/>
            <a:ext cx="345630" cy="320302"/>
            <a:chOff x="2839" y="3501"/>
            <a:chExt cx="755" cy="803"/>
          </a:xfrm>
        </p:grpSpPr>
        <p:pic>
          <p:nvPicPr>
            <p:cNvPr id="308" name="Picture 591" descr="desktop_computer_stylized_medium">
              <a:extLst>
                <a:ext uri="{FF2B5EF4-FFF2-40B4-BE49-F238E27FC236}">
                  <a16:creationId xmlns="" xmlns:a16="http://schemas.microsoft.com/office/drawing/2014/main" id="{10FB4FF7-ED0D-4548-A925-6709E4749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="" xmlns:a16="http://schemas.microsoft.com/office/drawing/2014/main" id="{76E9A76B-3815-1842-8657-E47D6461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0" name="Group 1064">
            <a:extLst>
              <a:ext uri="{FF2B5EF4-FFF2-40B4-BE49-F238E27FC236}">
                <a16:creationId xmlns="" xmlns:a16="http://schemas.microsoft.com/office/drawing/2014/main" id="{2A1515AB-81BE-A647-B780-057B7B04F549}"/>
              </a:ext>
            </a:extLst>
          </p:cNvPr>
          <p:cNvGrpSpPr>
            <a:grpSpLocks/>
          </p:cNvGrpSpPr>
          <p:nvPr/>
        </p:nvGrpSpPr>
        <p:grpSpPr bwMode="auto">
          <a:xfrm>
            <a:off x="9608486" y="5308444"/>
            <a:ext cx="319264" cy="253379"/>
            <a:chOff x="877" y="1008"/>
            <a:chExt cx="2747" cy="2591"/>
          </a:xfrm>
        </p:grpSpPr>
        <p:pic>
          <p:nvPicPr>
            <p:cNvPr id="311" name="Picture 1065" descr="antenna_stylized">
              <a:extLst>
                <a:ext uri="{FF2B5EF4-FFF2-40B4-BE49-F238E27FC236}">
                  <a16:creationId xmlns="" xmlns:a16="http://schemas.microsoft.com/office/drawing/2014/main" id="{BE3CD0B6-78E6-DA4F-99EA-A5B22756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066" descr="laptop_keyboard">
              <a:extLst>
                <a:ext uri="{FF2B5EF4-FFF2-40B4-BE49-F238E27FC236}">
                  <a16:creationId xmlns="" xmlns:a16="http://schemas.microsoft.com/office/drawing/2014/main" id="{D2626BF6-46AC-604D-8A51-37EA389D2F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="" xmlns:a16="http://schemas.microsoft.com/office/drawing/2014/main" id="{959EDFAC-C6A1-D14A-947E-35A00B3A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4" name="Picture 1068" descr="screen">
              <a:extLst>
                <a:ext uri="{FF2B5EF4-FFF2-40B4-BE49-F238E27FC236}">
                  <a16:creationId xmlns="" xmlns:a16="http://schemas.microsoft.com/office/drawing/2014/main" id="{9D1F4A99-3250-9849-B965-F91DA6257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="" xmlns:a16="http://schemas.microsoft.com/office/drawing/2014/main" id="{5C31E3EB-B3FB-0B4F-93CD-5092308D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="" xmlns:a16="http://schemas.microsoft.com/office/drawing/2014/main" id="{3AD986D8-84E7-4747-A1C9-5481DDD06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="" xmlns:a16="http://schemas.microsoft.com/office/drawing/2014/main" id="{99E21446-DDC6-F947-8143-0229A882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="" xmlns:a16="http://schemas.microsoft.com/office/drawing/2014/main" id="{760E6505-2D47-0045-B608-C79782D3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="" xmlns:a16="http://schemas.microsoft.com/office/drawing/2014/main" id="{1E8320ED-B12F-2641-BEF1-FFE08A709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="" xmlns:a16="http://schemas.microsoft.com/office/drawing/2014/main" id="{6F216F19-7A9E-7842-8DE3-87CF67C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1" name="Group 1075">
              <a:extLst>
                <a:ext uri="{FF2B5EF4-FFF2-40B4-BE49-F238E27FC236}">
                  <a16:creationId xmlns="" xmlns:a16="http://schemas.microsoft.com/office/drawing/2014/main" id="{739F03CA-20B1-E448-ACD6-1C13B4F67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="" xmlns:a16="http://schemas.microsoft.com/office/drawing/2014/main" id="{C8940D77-B4F3-1246-9EB1-62B374D1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="" xmlns:a16="http://schemas.microsoft.com/office/drawing/2014/main" id="{50CF6234-28F9-6A4A-9C8F-25FE11F3D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="" xmlns:a16="http://schemas.microsoft.com/office/drawing/2014/main" id="{6D8485B5-FB9F-C945-BF8E-55BD01258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="" xmlns:a16="http://schemas.microsoft.com/office/drawing/2014/main" id="{499E2EF6-03A8-7649-AF1E-92C6AEEAC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="" xmlns:a16="http://schemas.microsoft.com/office/drawing/2014/main" id="{74F729D9-EF91-0447-847C-32A9E97FF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="" xmlns:a16="http://schemas.microsoft.com/office/drawing/2014/main" id="{79448D30-757C-AD42-9BE7-746E1DDA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="" xmlns:a16="http://schemas.microsoft.com/office/drawing/2014/main" id="{ACA0EA96-8459-6D48-B384-71DC0DE9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="" xmlns:a16="http://schemas.microsoft.com/office/drawing/2014/main" id="{4AFEEFA0-1AD5-2A4E-8E91-2BA01BA88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="" xmlns:a16="http://schemas.microsoft.com/office/drawing/2014/main" id="{21B8D876-55EE-014B-B6A7-135E27D26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="" xmlns:a16="http://schemas.microsoft.com/office/drawing/2014/main" id="{8385F355-35A0-3348-8DF5-BC36DCEC9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="" xmlns:a16="http://schemas.microsoft.com/office/drawing/2014/main" id="{DD8C8F16-B86F-DA4C-8E23-1A23CACB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="" xmlns:a16="http://schemas.microsoft.com/office/drawing/2014/main" id="{C205008C-65B4-0C4E-858E-4BE7FE6B84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="" xmlns:a16="http://schemas.microsoft.com/office/drawing/2014/main" id="{F683EC5C-41E4-CB46-A4DE-DA79C11DB0A3}"/>
              </a:ext>
            </a:extLst>
          </p:cNvPr>
          <p:cNvSpPr>
            <a:spLocks/>
          </p:cNvSpPr>
          <p:nvPr/>
        </p:nvSpPr>
        <p:spPr bwMode="auto">
          <a:xfrm>
            <a:off x="10227333" y="5150277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="" xmlns:a16="http://schemas.microsoft.com/office/drawing/2014/main" id="{5EF954DC-7E38-5E4F-A1CE-66E02590E45F}"/>
              </a:ext>
            </a:extLst>
          </p:cNvPr>
          <p:cNvSpPr>
            <a:spLocks/>
          </p:cNvSpPr>
          <p:nvPr/>
        </p:nvSpPr>
        <p:spPr bwMode="auto">
          <a:xfrm>
            <a:off x="10233710" y="5170229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="" xmlns:a16="http://schemas.microsoft.com/office/drawing/2014/main" id="{715C54AB-3880-BA45-928C-39C4D7CA3C4E}"/>
              </a:ext>
            </a:extLst>
          </p:cNvPr>
          <p:cNvSpPr>
            <a:spLocks/>
          </p:cNvSpPr>
          <p:nvPr/>
        </p:nvSpPr>
        <p:spPr bwMode="auto">
          <a:xfrm>
            <a:off x="10229258" y="5326059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Rectangle 988">
            <a:extLst>
              <a:ext uri="{FF2B5EF4-FFF2-40B4-BE49-F238E27FC236}">
                <a16:creationId xmlns="" xmlns:a16="http://schemas.microsoft.com/office/drawing/2014/main" id="{370296DA-87E2-9341-A2CE-4380B2374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187705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38" name="Group 989">
            <a:extLst>
              <a:ext uri="{FF2B5EF4-FFF2-40B4-BE49-F238E27FC236}">
                <a16:creationId xmlns="" xmlns:a16="http://schemas.microsoft.com/office/drawing/2014/main" id="{AFA2681D-B24E-9548-A42D-DBE7D03E1B65}"/>
              </a:ext>
            </a:extLst>
          </p:cNvPr>
          <p:cNvGrpSpPr>
            <a:grpSpLocks/>
          </p:cNvGrpSpPr>
          <p:nvPr/>
        </p:nvGrpSpPr>
        <p:grpSpPr bwMode="auto">
          <a:xfrm>
            <a:off x="10164889" y="5184501"/>
            <a:ext cx="69903" cy="21117"/>
            <a:chOff x="614" y="2568"/>
            <a:chExt cx="725" cy="139"/>
          </a:xfrm>
        </p:grpSpPr>
        <p:sp>
          <p:nvSpPr>
            <p:cNvPr id="339" name="AutoShape 990">
              <a:extLst>
                <a:ext uri="{FF2B5EF4-FFF2-40B4-BE49-F238E27FC236}">
                  <a16:creationId xmlns="" xmlns:a16="http://schemas.microsoft.com/office/drawing/2014/main" id="{8D15E716-2018-CA44-A0CF-BA1BD3C4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0" name="AutoShape 991">
              <a:extLst>
                <a:ext uri="{FF2B5EF4-FFF2-40B4-BE49-F238E27FC236}">
                  <a16:creationId xmlns="" xmlns:a16="http://schemas.microsoft.com/office/drawing/2014/main" id="{45074B74-5B36-7F43-A334-2E5646580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1" name="Rectangle 992">
            <a:extLst>
              <a:ext uri="{FF2B5EF4-FFF2-40B4-BE49-F238E27FC236}">
                <a16:creationId xmlns="" xmlns:a16="http://schemas.microsoft.com/office/drawing/2014/main" id="{D5DC0FDD-F05E-D940-80D3-95FD6FA6E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36056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2" name="Group 993">
            <a:extLst>
              <a:ext uri="{FF2B5EF4-FFF2-40B4-BE49-F238E27FC236}">
                <a16:creationId xmlns="" xmlns:a16="http://schemas.microsoft.com/office/drawing/2014/main" id="{80CA8E93-98F3-5845-A8F0-9AFCA71C58D2}"/>
              </a:ext>
            </a:extLst>
          </p:cNvPr>
          <p:cNvGrpSpPr>
            <a:grpSpLocks/>
          </p:cNvGrpSpPr>
          <p:nvPr/>
        </p:nvGrpSpPr>
        <p:grpSpPr bwMode="auto">
          <a:xfrm>
            <a:off x="10164649" y="5231978"/>
            <a:ext cx="69903" cy="19515"/>
            <a:chOff x="614" y="2568"/>
            <a:chExt cx="725" cy="139"/>
          </a:xfrm>
        </p:grpSpPr>
        <p:sp>
          <p:nvSpPr>
            <p:cNvPr id="343" name="AutoShape 994">
              <a:extLst>
                <a:ext uri="{FF2B5EF4-FFF2-40B4-BE49-F238E27FC236}">
                  <a16:creationId xmlns="" xmlns:a16="http://schemas.microsoft.com/office/drawing/2014/main" id="{7DD517ED-4EA6-CE4D-BABF-4E87B224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AutoShape 995">
              <a:extLst>
                <a:ext uri="{FF2B5EF4-FFF2-40B4-BE49-F238E27FC236}">
                  <a16:creationId xmlns="" xmlns:a16="http://schemas.microsoft.com/office/drawing/2014/main" id="{67610340-11E9-0D44-B036-7F836809F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45" name="Rectangle 996">
            <a:extLst>
              <a:ext uri="{FF2B5EF4-FFF2-40B4-BE49-F238E27FC236}">
                <a16:creationId xmlns="" xmlns:a16="http://schemas.microsoft.com/office/drawing/2014/main" id="{797BEBD2-AFB2-D04F-BF4D-C98B5985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242" y="5284407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6" name="Rectangle 997">
            <a:extLst>
              <a:ext uri="{FF2B5EF4-FFF2-40B4-BE49-F238E27FC236}">
                <a16:creationId xmlns="" xmlns:a16="http://schemas.microsoft.com/office/drawing/2014/main" id="{CAEB6086-A181-E845-B0C6-0E5FA8C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445" y="5328244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47" name="Group 998">
            <a:extLst>
              <a:ext uri="{FF2B5EF4-FFF2-40B4-BE49-F238E27FC236}">
                <a16:creationId xmlns="" xmlns:a16="http://schemas.microsoft.com/office/drawing/2014/main" id="{2AA46A1E-93AF-BA48-99B9-AEC064BD1FEC}"/>
              </a:ext>
            </a:extLst>
          </p:cNvPr>
          <p:cNvGrpSpPr>
            <a:grpSpLocks/>
          </p:cNvGrpSpPr>
          <p:nvPr/>
        </p:nvGrpSpPr>
        <p:grpSpPr bwMode="auto">
          <a:xfrm>
            <a:off x="10163205" y="5324166"/>
            <a:ext cx="70024" cy="21991"/>
            <a:chOff x="614" y="2568"/>
            <a:chExt cx="725" cy="139"/>
          </a:xfrm>
        </p:grpSpPr>
        <p:sp>
          <p:nvSpPr>
            <p:cNvPr id="348" name="AutoShape 999">
              <a:extLst>
                <a:ext uri="{FF2B5EF4-FFF2-40B4-BE49-F238E27FC236}">
                  <a16:creationId xmlns="" xmlns:a16="http://schemas.microsoft.com/office/drawing/2014/main" id="{3DDF69A6-D5A3-CE4D-9320-9AFFD3C42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9" name="AutoShape 1000">
              <a:extLst>
                <a:ext uri="{FF2B5EF4-FFF2-40B4-BE49-F238E27FC236}">
                  <a16:creationId xmlns="" xmlns:a16="http://schemas.microsoft.com/office/drawing/2014/main" id="{7324BD93-FB3D-8844-A86D-CAAF66EC7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="" xmlns:a16="http://schemas.microsoft.com/office/drawing/2014/main" id="{98435968-C1C8-374F-8AC1-5AF0F3D6EC49}"/>
              </a:ext>
            </a:extLst>
          </p:cNvPr>
          <p:cNvSpPr>
            <a:spLocks/>
          </p:cNvSpPr>
          <p:nvPr/>
        </p:nvSpPr>
        <p:spPr bwMode="auto">
          <a:xfrm>
            <a:off x="10229740" y="5284407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1" name="Group 1002">
            <a:extLst>
              <a:ext uri="{FF2B5EF4-FFF2-40B4-BE49-F238E27FC236}">
                <a16:creationId xmlns="" xmlns:a16="http://schemas.microsoft.com/office/drawing/2014/main" id="{30C5E95A-609F-2641-9A30-3EFA406AB51F}"/>
              </a:ext>
            </a:extLst>
          </p:cNvPr>
          <p:cNvGrpSpPr>
            <a:grpSpLocks/>
          </p:cNvGrpSpPr>
          <p:nvPr/>
        </p:nvGrpSpPr>
        <p:grpSpPr bwMode="auto">
          <a:xfrm>
            <a:off x="10163686" y="5280475"/>
            <a:ext cx="70024" cy="20243"/>
            <a:chOff x="614" y="2568"/>
            <a:chExt cx="725" cy="139"/>
          </a:xfrm>
        </p:grpSpPr>
        <p:sp>
          <p:nvSpPr>
            <p:cNvPr id="352" name="AutoShape 1003">
              <a:extLst>
                <a:ext uri="{FF2B5EF4-FFF2-40B4-BE49-F238E27FC236}">
                  <a16:creationId xmlns="" xmlns:a16="http://schemas.microsoft.com/office/drawing/2014/main" id="{6C6A18B9-4731-9E4A-8433-C467629BB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3" name="AutoShape 1004">
              <a:extLst>
                <a:ext uri="{FF2B5EF4-FFF2-40B4-BE49-F238E27FC236}">
                  <a16:creationId xmlns="" xmlns:a16="http://schemas.microsoft.com/office/drawing/2014/main" id="{80E49604-CFF7-2249-8AC0-274FFDA8E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4" name="Rectangle 1005">
            <a:extLst>
              <a:ext uri="{FF2B5EF4-FFF2-40B4-BE49-F238E27FC236}">
                <a16:creationId xmlns="" xmlns:a16="http://schemas.microsoft.com/office/drawing/2014/main" id="{4574A330-D5AC-1949-8F3A-0425F1BF8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686" y="5149694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="" xmlns:a16="http://schemas.microsoft.com/office/drawing/2014/main" id="{346534D2-9C43-5D4C-97DD-9BFA3F3C1E19}"/>
              </a:ext>
            </a:extLst>
          </p:cNvPr>
          <p:cNvSpPr>
            <a:spLocks/>
          </p:cNvSpPr>
          <p:nvPr/>
        </p:nvSpPr>
        <p:spPr bwMode="auto">
          <a:xfrm>
            <a:off x="10232627" y="5233872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="" xmlns:a16="http://schemas.microsoft.com/office/drawing/2014/main" id="{34FDA504-7EFB-0F47-BF0E-7541255FF63F}"/>
              </a:ext>
            </a:extLst>
          </p:cNvPr>
          <p:cNvSpPr>
            <a:spLocks/>
          </p:cNvSpPr>
          <p:nvPr/>
        </p:nvSpPr>
        <p:spPr bwMode="auto">
          <a:xfrm>
            <a:off x="10232988" y="5186249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Oval 1008">
            <a:extLst>
              <a:ext uri="{FF2B5EF4-FFF2-40B4-BE49-F238E27FC236}">
                <a16:creationId xmlns="" xmlns:a16="http://schemas.microsoft.com/office/drawing/2014/main" id="{EB41E430-44F1-2040-B040-34AC4812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051" y="5467472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="" xmlns:a16="http://schemas.microsoft.com/office/drawing/2014/main" id="{790EC54C-1F12-7145-B84C-38FCEE8E9F9C}"/>
              </a:ext>
            </a:extLst>
          </p:cNvPr>
          <p:cNvSpPr>
            <a:spLocks/>
          </p:cNvSpPr>
          <p:nvPr/>
        </p:nvSpPr>
        <p:spPr bwMode="auto">
          <a:xfrm>
            <a:off x="10231424" y="5467909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AutoShape 1010">
            <a:extLst>
              <a:ext uri="{FF2B5EF4-FFF2-40B4-BE49-F238E27FC236}">
                <a16:creationId xmlns="" xmlns:a16="http://schemas.microsoft.com/office/drawing/2014/main" id="{2E145E4B-9370-3442-8CC9-84BAE4D06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1617" y="5476793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0" name="AutoShape 1011">
            <a:extLst>
              <a:ext uri="{FF2B5EF4-FFF2-40B4-BE49-F238E27FC236}">
                <a16:creationId xmlns="" xmlns:a16="http://schemas.microsoft.com/office/drawing/2014/main" id="{D478C9C4-B89C-9C48-BBD7-DEABBACEA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0039" y="5482472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1" name="Oval 1012">
            <a:extLst>
              <a:ext uri="{FF2B5EF4-FFF2-40B4-BE49-F238E27FC236}">
                <a16:creationId xmlns="" xmlns:a16="http://schemas.microsoft.com/office/drawing/2014/main" id="{5909E442-66CF-664F-9DE0-0E9F8CA73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1950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="" xmlns:a16="http://schemas.microsoft.com/office/drawing/2014/main" id="{2551EE99-1D61-D44B-8562-B0ABC0044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607" y="5434121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3" name="Oval 1014">
            <a:extLst>
              <a:ext uri="{FF2B5EF4-FFF2-40B4-BE49-F238E27FC236}">
                <a16:creationId xmlns="" xmlns:a16="http://schemas.microsoft.com/office/drawing/2014/main" id="{634591C9-BA12-B348-80C9-F09AFA1CE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941" y="5434121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4" name="Rectangle 1015">
            <a:extLst>
              <a:ext uri="{FF2B5EF4-FFF2-40B4-BE49-F238E27FC236}">
                <a16:creationId xmlns="" xmlns:a16="http://schemas.microsoft.com/office/drawing/2014/main" id="{0223EEF6-BCF3-3D42-9120-9B8B3E38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3150" y="5354750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65" name="Group 590">
            <a:extLst>
              <a:ext uri="{FF2B5EF4-FFF2-40B4-BE49-F238E27FC236}">
                <a16:creationId xmlns="" xmlns:a16="http://schemas.microsoft.com/office/drawing/2014/main" id="{32D88EF7-FD3F-EF44-9D3E-076AA7EB1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7721" y="4794366"/>
            <a:ext cx="345630" cy="320302"/>
            <a:chOff x="2839" y="3501"/>
            <a:chExt cx="755" cy="803"/>
          </a:xfrm>
        </p:grpSpPr>
        <p:pic>
          <p:nvPicPr>
            <p:cNvPr id="366" name="Picture 591" descr="desktop_computer_stylized_medium">
              <a:extLst>
                <a:ext uri="{FF2B5EF4-FFF2-40B4-BE49-F238E27FC236}">
                  <a16:creationId xmlns="" xmlns:a16="http://schemas.microsoft.com/office/drawing/2014/main" id="{AB01A8A8-1CAA-9145-A6E4-1398D1D62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="" xmlns:a16="http://schemas.microsoft.com/office/drawing/2014/main" id="{4195A758-5601-AD48-BDA5-274E79AC1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8" name="Group 652">
            <a:extLst>
              <a:ext uri="{FF2B5EF4-FFF2-40B4-BE49-F238E27FC236}">
                <a16:creationId xmlns="" xmlns:a16="http://schemas.microsoft.com/office/drawing/2014/main" id="{B6EF2BFA-2876-1841-873B-0FF970F0E60B}"/>
              </a:ext>
            </a:extLst>
          </p:cNvPr>
          <p:cNvGrpSpPr>
            <a:grpSpLocks/>
          </p:cNvGrpSpPr>
          <p:nvPr/>
        </p:nvGrpSpPr>
        <p:grpSpPr bwMode="auto">
          <a:xfrm>
            <a:off x="7823964" y="1373031"/>
            <a:ext cx="415925" cy="385763"/>
            <a:chOff x="2751" y="1851"/>
            <a:chExt cx="462" cy="478"/>
          </a:xfrm>
        </p:grpSpPr>
        <p:pic>
          <p:nvPicPr>
            <p:cNvPr id="369" name="Picture 653" descr="iphone_stylized_small">
              <a:extLst>
                <a:ext uri="{FF2B5EF4-FFF2-40B4-BE49-F238E27FC236}">
                  <a16:creationId xmlns="" xmlns:a16="http://schemas.microsoft.com/office/drawing/2014/main" id="{6A302962-1680-A04D-B69F-7F3E5F6F5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0" name="Picture 654" descr="antenna_radiation_stylized">
              <a:extLst>
                <a:ext uri="{FF2B5EF4-FFF2-40B4-BE49-F238E27FC236}">
                  <a16:creationId xmlns="" xmlns:a16="http://schemas.microsoft.com/office/drawing/2014/main" id="{C6EC98A7-19FC-1745-AA2F-96FA4FE4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1" name="Group 950">
            <a:extLst>
              <a:ext uri="{FF2B5EF4-FFF2-40B4-BE49-F238E27FC236}">
                <a16:creationId xmlns="" xmlns:a16="http://schemas.microsoft.com/office/drawing/2014/main" id="{AF76C7C1-F5D8-6342-AF5C-D3B231A09266}"/>
              </a:ext>
            </a:extLst>
          </p:cNvPr>
          <p:cNvGrpSpPr>
            <a:grpSpLocks/>
          </p:cNvGrpSpPr>
          <p:nvPr/>
        </p:nvGrpSpPr>
        <p:grpSpPr bwMode="auto">
          <a:xfrm>
            <a:off x="10327730" y="4787257"/>
            <a:ext cx="177192" cy="330833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="" xmlns:a16="http://schemas.microsoft.com/office/drawing/2014/main" id="{D2849A7E-B1C5-C74A-A8D9-BC8D0920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Rectangle 952">
              <a:extLst>
                <a:ext uri="{FF2B5EF4-FFF2-40B4-BE49-F238E27FC236}">
                  <a16:creationId xmlns="" xmlns:a16="http://schemas.microsoft.com/office/drawing/2014/main" id="{E9E5770D-8A9F-FB46-89A2-04825C393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="" xmlns:a16="http://schemas.microsoft.com/office/drawing/2014/main" id="{0E239736-0728-284A-B0B4-C1B7FA11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="" xmlns:a16="http://schemas.microsoft.com/office/drawing/2014/main" id="{F114EC93-A19B-1543-9627-1A8C3FD96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Rectangle 955">
              <a:extLst>
                <a:ext uri="{FF2B5EF4-FFF2-40B4-BE49-F238E27FC236}">
                  <a16:creationId xmlns="" xmlns:a16="http://schemas.microsoft.com/office/drawing/2014/main" id="{CED0094B-8557-0541-B7EE-8FA350D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7" name="Group 956">
              <a:extLst>
                <a:ext uri="{FF2B5EF4-FFF2-40B4-BE49-F238E27FC236}">
                  <a16:creationId xmlns="" xmlns:a16="http://schemas.microsoft.com/office/drawing/2014/main" id="{A1465FD4-1D70-5641-803C-0950E2AF3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" name="AutoShape 957">
                <a:extLst>
                  <a:ext uri="{FF2B5EF4-FFF2-40B4-BE49-F238E27FC236}">
                    <a16:creationId xmlns="" xmlns:a16="http://schemas.microsoft.com/office/drawing/2014/main" id="{FF024338-1F9F-E64C-BA98-C28690618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3" name="AutoShape 958">
                <a:extLst>
                  <a:ext uri="{FF2B5EF4-FFF2-40B4-BE49-F238E27FC236}">
                    <a16:creationId xmlns="" xmlns:a16="http://schemas.microsoft.com/office/drawing/2014/main" id="{A90F11D2-082B-0748-982F-1A09061DD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" name="Rectangle 959">
              <a:extLst>
                <a:ext uri="{FF2B5EF4-FFF2-40B4-BE49-F238E27FC236}">
                  <a16:creationId xmlns="" xmlns:a16="http://schemas.microsoft.com/office/drawing/2014/main" id="{B9B5D7EF-E5F6-CF40-AF5E-871CC68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79" name="Group 960">
              <a:extLst>
                <a:ext uri="{FF2B5EF4-FFF2-40B4-BE49-F238E27FC236}">
                  <a16:creationId xmlns="" xmlns:a16="http://schemas.microsoft.com/office/drawing/2014/main" id="{893C9D91-E30F-254B-8709-D7B10987E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" name="AutoShape 961">
                <a:extLst>
                  <a:ext uri="{FF2B5EF4-FFF2-40B4-BE49-F238E27FC236}">
                    <a16:creationId xmlns="" xmlns:a16="http://schemas.microsoft.com/office/drawing/2014/main" id="{FD337E36-AAFD-7948-A91E-B5AA5B523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01" name="AutoShape 962">
                <a:extLst>
                  <a:ext uri="{FF2B5EF4-FFF2-40B4-BE49-F238E27FC236}">
                    <a16:creationId xmlns="" xmlns:a16="http://schemas.microsoft.com/office/drawing/2014/main" id="{B25EBDF7-1063-CD45-8C78-3C80EEE9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0" name="Rectangle 963">
              <a:extLst>
                <a:ext uri="{FF2B5EF4-FFF2-40B4-BE49-F238E27FC236}">
                  <a16:creationId xmlns="" xmlns:a16="http://schemas.microsoft.com/office/drawing/2014/main" id="{47917FD8-A5F3-2344-A7FA-192C29C6B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1" name="Rectangle 964">
              <a:extLst>
                <a:ext uri="{FF2B5EF4-FFF2-40B4-BE49-F238E27FC236}">
                  <a16:creationId xmlns="" xmlns:a16="http://schemas.microsoft.com/office/drawing/2014/main" id="{1E21C3D1-A0E4-B84F-9506-1421B02D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82" name="Group 965">
              <a:extLst>
                <a:ext uri="{FF2B5EF4-FFF2-40B4-BE49-F238E27FC236}">
                  <a16:creationId xmlns="" xmlns:a16="http://schemas.microsoft.com/office/drawing/2014/main" id="{45BB4E0B-44B3-BC42-80F8-C38330120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8" name="AutoShape 966">
                <a:extLst>
                  <a:ext uri="{FF2B5EF4-FFF2-40B4-BE49-F238E27FC236}">
                    <a16:creationId xmlns="" xmlns:a16="http://schemas.microsoft.com/office/drawing/2014/main" id="{5089C825-4B65-8144-9807-140695E57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9" name="AutoShape 967">
                <a:extLst>
                  <a:ext uri="{FF2B5EF4-FFF2-40B4-BE49-F238E27FC236}">
                    <a16:creationId xmlns="" xmlns:a16="http://schemas.microsoft.com/office/drawing/2014/main" id="{AC316D23-4BD4-7146-805E-E8DEB4709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="" xmlns:a16="http://schemas.microsoft.com/office/drawing/2014/main" id="{D86D7270-8ED3-124A-9E2E-6DF83A549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4" name="Group 969">
              <a:extLst>
                <a:ext uri="{FF2B5EF4-FFF2-40B4-BE49-F238E27FC236}">
                  <a16:creationId xmlns="" xmlns:a16="http://schemas.microsoft.com/office/drawing/2014/main" id="{8DE36044-7959-034A-9850-824255D10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" name="AutoShape 970">
                <a:extLst>
                  <a:ext uri="{FF2B5EF4-FFF2-40B4-BE49-F238E27FC236}">
                    <a16:creationId xmlns="" xmlns:a16="http://schemas.microsoft.com/office/drawing/2014/main" id="{AD7D10B9-3D29-B44E-A276-AD50E81D8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97" name="AutoShape 971">
                <a:extLst>
                  <a:ext uri="{FF2B5EF4-FFF2-40B4-BE49-F238E27FC236}">
                    <a16:creationId xmlns="" xmlns:a16="http://schemas.microsoft.com/office/drawing/2014/main" id="{3C43EED5-9617-A141-92DA-588F104A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5" name="Rectangle 972">
              <a:extLst>
                <a:ext uri="{FF2B5EF4-FFF2-40B4-BE49-F238E27FC236}">
                  <a16:creationId xmlns="" xmlns:a16="http://schemas.microsoft.com/office/drawing/2014/main" id="{309122D6-CDEC-0E4D-AB02-8AD2F05A9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="" xmlns:a16="http://schemas.microsoft.com/office/drawing/2014/main" id="{C2C6FB9B-166E-D144-B468-0B6400C35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="" xmlns:a16="http://schemas.microsoft.com/office/drawing/2014/main" id="{E6ADF4F4-EA44-994E-A1C4-A0E36E60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Oval 975">
              <a:extLst>
                <a:ext uri="{FF2B5EF4-FFF2-40B4-BE49-F238E27FC236}">
                  <a16:creationId xmlns="" xmlns:a16="http://schemas.microsoft.com/office/drawing/2014/main" id="{45BEFB37-FDA8-CE4F-9BFB-E1AE0A560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="" xmlns:a16="http://schemas.microsoft.com/office/drawing/2014/main" id="{CB3E8C11-D7E3-CA45-9585-2A7AB3F3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AutoShape 977">
              <a:extLst>
                <a:ext uri="{FF2B5EF4-FFF2-40B4-BE49-F238E27FC236}">
                  <a16:creationId xmlns="" xmlns:a16="http://schemas.microsoft.com/office/drawing/2014/main" id="{797F44FB-9139-1D49-A39A-ADF0AB18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1" name="AutoShape 978">
              <a:extLst>
                <a:ext uri="{FF2B5EF4-FFF2-40B4-BE49-F238E27FC236}">
                  <a16:creationId xmlns="" xmlns:a16="http://schemas.microsoft.com/office/drawing/2014/main" id="{F3116DDE-2491-5745-AA50-791A2002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2" name="Oval 979">
              <a:extLst>
                <a:ext uri="{FF2B5EF4-FFF2-40B4-BE49-F238E27FC236}">
                  <a16:creationId xmlns="" xmlns:a16="http://schemas.microsoft.com/office/drawing/2014/main" id="{0454944D-214D-D448-990A-CB6489F78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="" xmlns:a16="http://schemas.microsoft.com/office/drawing/2014/main" id="{FDB30FB1-054A-DB49-80D6-453367505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4" name="Oval 981">
              <a:extLst>
                <a:ext uri="{FF2B5EF4-FFF2-40B4-BE49-F238E27FC236}">
                  <a16:creationId xmlns="" xmlns:a16="http://schemas.microsoft.com/office/drawing/2014/main" id="{F1F894FB-3695-DD44-88EE-B9E401CCD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5" name="Rectangle 982">
              <a:extLst>
                <a:ext uri="{FF2B5EF4-FFF2-40B4-BE49-F238E27FC236}">
                  <a16:creationId xmlns="" xmlns:a16="http://schemas.microsoft.com/office/drawing/2014/main" id="{9146A0DC-0193-EE48-95A6-53E4DA1B4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="" xmlns:a16="http://schemas.microsoft.com/office/drawing/2014/main" id="{B69016E6-742F-A54C-99B3-53020F7590C2}"/>
              </a:ext>
            </a:extLst>
          </p:cNvPr>
          <p:cNvGrpSpPr/>
          <p:nvPr/>
        </p:nvGrpSpPr>
        <p:grpSpPr>
          <a:xfrm>
            <a:off x="6645453" y="2199599"/>
            <a:ext cx="1038308" cy="956788"/>
            <a:chOff x="6571713" y="2686293"/>
            <a:chExt cx="1038308" cy="956788"/>
          </a:xfrm>
        </p:grpSpPr>
        <p:sp>
          <p:nvSpPr>
            <p:cNvPr id="405" name="Freeform 917">
              <a:extLst>
                <a:ext uri="{FF2B5EF4-FFF2-40B4-BE49-F238E27FC236}">
                  <a16:creationId xmlns="" xmlns:a16="http://schemas.microsoft.com/office/drawing/2014/main" id="{43226370-9D78-EC4D-8916-75551D6822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6" name="Group 405">
              <a:extLst>
                <a:ext uri="{FF2B5EF4-FFF2-40B4-BE49-F238E27FC236}">
                  <a16:creationId xmlns="" xmlns:a16="http://schemas.microsoft.com/office/drawing/2014/main" id="{7B460BEF-113A-4D46-B357-32873038726E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="" xmlns:a16="http://schemas.microsoft.com/office/drawing/2014/main" id="{0A035909-0149-B547-AC2C-2ECC9624B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8" name="Rectangle 229">
                <a:extLst>
                  <a:ext uri="{FF2B5EF4-FFF2-40B4-BE49-F238E27FC236}">
                    <a16:creationId xmlns="" xmlns:a16="http://schemas.microsoft.com/office/drawing/2014/main" id="{3AF07C6D-868F-CD40-8D55-7309E9251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="" xmlns:a16="http://schemas.microsoft.com/office/drawing/2014/main" id="{FA2F1176-968A-5547-B506-B60EA8269B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="" xmlns:a16="http://schemas.microsoft.com/office/drawing/2014/main" id="{3835E510-94A6-CB4A-8E83-683BD197A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="" xmlns:a16="http://schemas.microsoft.com/office/drawing/2014/main" id="{825ED142-2B9E-A549-972C-96BCC6721F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="" xmlns:a16="http://schemas.microsoft.com/office/drawing/2014/main" id="{9C667C7E-38FB-6240-9A45-08553E60B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="" xmlns:a16="http://schemas.microsoft.com/office/drawing/2014/main" id="{B377B3B6-C07B-2C45-B4CE-756D355F1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13">
            <a:extLst>
              <a:ext uri="{FF2B5EF4-FFF2-40B4-BE49-F238E27FC236}">
                <a16:creationId xmlns="" xmlns:a16="http://schemas.microsoft.com/office/drawing/2014/main" id="{6BCDFE43-082B-374D-BFAC-C14D91216ED1}"/>
              </a:ext>
            </a:extLst>
          </p:cNvPr>
          <p:cNvGrpSpPr/>
          <p:nvPr/>
        </p:nvGrpSpPr>
        <p:grpSpPr>
          <a:xfrm>
            <a:off x="10275746" y="4871177"/>
            <a:ext cx="970347" cy="854075"/>
            <a:chOff x="10202006" y="5357871"/>
            <a:chExt cx="970347" cy="854075"/>
          </a:xfrm>
        </p:grpSpPr>
        <p:sp>
          <p:nvSpPr>
            <p:cNvPr id="415" name="Freeform 917">
              <a:extLst>
                <a:ext uri="{FF2B5EF4-FFF2-40B4-BE49-F238E27FC236}">
                  <a16:creationId xmlns="" xmlns:a16="http://schemas.microsoft.com/office/drawing/2014/main" id="{520596A5-5B2A-9945-9D32-0D830B08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6" name="Group 415">
              <a:extLst>
                <a:ext uri="{FF2B5EF4-FFF2-40B4-BE49-F238E27FC236}">
                  <a16:creationId xmlns="" xmlns:a16="http://schemas.microsoft.com/office/drawing/2014/main" id="{061433BA-6DAB-D442-9512-DE9662690BAE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="" xmlns:a16="http://schemas.microsoft.com/office/drawing/2014/main" id="{CC1942E1-72C1-CA44-8BFE-0BA6171C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8" name="Rectangle 229">
                <a:extLst>
                  <a:ext uri="{FF2B5EF4-FFF2-40B4-BE49-F238E27FC236}">
                    <a16:creationId xmlns="" xmlns:a16="http://schemas.microsoft.com/office/drawing/2014/main" id="{D6CBE469-BC9E-004E-BD94-9396D7CF2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="" xmlns:a16="http://schemas.microsoft.com/office/drawing/2014/main" id="{E7797668-DDE1-8741-B012-FB3FB645C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="" xmlns:a16="http://schemas.microsoft.com/office/drawing/2014/main" id="{0098DE4C-ADDA-6742-9A9A-1859EC518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="" xmlns:a16="http://schemas.microsoft.com/office/drawing/2014/main" id="{15F87BB5-6BF8-0D45-881A-0F1A285B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="" xmlns:a16="http://schemas.microsoft.com/office/drawing/2014/main" id="{6E17E2B0-E88F-0C4C-8D14-35BF54AEF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="" xmlns:a16="http://schemas.microsoft.com/office/drawing/2014/main" id="{1EC817AF-81B9-5541-8AF2-78F3EC770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4" name="Group 950">
            <a:extLst>
              <a:ext uri="{FF2B5EF4-FFF2-40B4-BE49-F238E27FC236}">
                <a16:creationId xmlns="" xmlns:a16="http://schemas.microsoft.com/office/drawing/2014/main" id="{0CD04385-CC0A-AD4F-A272-DAED82232C18}"/>
              </a:ext>
            </a:extLst>
          </p:cNvPr>
          <p:cNvGrpSpPr>
            <a:grpSpLocks/>
          </p:cNvGrpSpPr>
          <p:nvPr/>
        </p:nvGrpSpPr>
        <p:grpSpPr bwMode="auto">
          <a:xfrm>
            <a:off x="10076248" y="5129706"/>
            <a:ext cx="214974" cy="403920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="" xmlns:a16="http://schemas.microsoft.com/office/drawing/2014/main" id="{FE96A2FA-F87C-C540-B03C-04FDC45E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Rectangle 952">
              <a:extLst>
                <a:ext uri="{FF2B5EF4-FFF2-40B4-BE49-F238E27FC236}">
                  <a16:creationId xmlns="" xmlns:a16="http://schemas.microsoft.com/office/drawing/2014/main" id="{90EBC098-1E29-C045-B622-D8C3CEAFB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="" xmlns:a16="http://schemas.microsoft.com/office/drawing/2014/main" id="{E706D605-E639-B347-BDB9-90E15742A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="" xmlns:a16="http://schemas.microsoft.com/office/drawing/2014/main" id="{6F580A31-840F-044C-B64F-E36B1F7C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Rectangle 955">
              <a:extLst>
                <a:ext uri="{FF2B5EF4-FFF2-40B4-BE49-F238E27FC236}">
                  <a16:creationId xmlns="" xmlns:a16="http://schemas.microsoft.com/office/drawing/2014/main" id="{70BBB359-B08E-104F-AA2E-198181559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0" name="Group 956">
              <a:extLst>
                <a:ext uri="{FF2B5EF4-FFF2-40B4-BE49-F238E27FC236}">
                  <a16:creationId xmlns="" xmlns:a16="http://schemas.microsoft.com/office/drawing/2014/main" id="{4A301782-0364-8842-A0CF-4131092EB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5" name="AutoShape 957">
                <a:extLst>
                  <a:ext uri="{FF2B5EF4-FFF2-40B4-BE49-F238E27FC236}">
                    <a16:creationId xmlns="" xmlns:a16="http://schemas.microsoft.com/office/drawing/2014/main" id="{F360B4DE-6278-2944-81FB-7D667CF00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6" name="AutoShape 958">
                <a:extLst>
                  <a:ext uri="{FF2B5EF4-FFF2-40B4-BE49-F238E27FC236}">
                    <a16:creationId xmlns="" xmlns:a16="http://schemas.microsoft.com/office/drawing/2014/main" id="{0AEDDBBD-7452-DD49-8989-332C8A0C9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1" name="Rectangle 959">
              <a:extLst>
                <a:ext uri="{FF2B5EF4-FFF2-40B4-BE49-F238E27FC236}">
                  <a16:creationId xmlns="" xmlns:a16="http://schemas.microsoft.com/office/drawing/2014/main" id="{A2E11B06-7085-7C4E-8774-3106FEBB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2" name="Group 960">
              <a:extLst>
                <a:ext uri="{FF2B5EF4-FFF2-40B4-BE49-F238E27FC236}">
                  <a16:creationId xmlns="" xmlns:a16="http://schemas.microsoft.com/office/drawing/2014/main" id="{81ECCBAC-4FA0-1946-8149-C5B75FB8BC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3" name="AutoShape 961">
                <a:extLst>
                  <a:ext uri="{FF2B5EF4-FFF2-40B4-BE49-F238E27FC236}">
                    <a16:creationId xmlns="" xmlns:a16="http://schemas.microsoft.com/office/drawing/2014/main" id="{ABD69479-4D63-CE4F-B317-778A5AB5F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4" name="AutoShape 962">
                <a:extLst>
                  <a:ext uri="{FF2B5EF4-FFF2-40B4-BE49-F238E27FC236}">
                    <a16:creationId xmlns="" xmlns:a16="http://schemas.microsoft.com/office/drawing/2014/main" id="{1DCF8128-7E5B-3749-916E-F3D6506A0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3" name="Rectangle 963">
              <a:extLst>
                <a:ext uri="{FF2B5EF4-FFF2-40B4-BE49-F238E27FC236}">
                  <a16:creationId xmlns="" xmlns:a16="http://schemas.microsoft.com/office/drawing/2014/main" id="{C56FF00F-1A4E-F449-902D-4AE714B96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4" name="Rectangle 964">
              <a:extLst>
                <a:ext uri="{FF2B5EF4-FFF2-40B4-BE49-F238E27FC236}">
                  <a16:creationId xmlns="" xmlns:a16="http://schemas.microsoft.com/office/drawing/2014/main" id="{62C83B26-71F4-5342-BEB3-321344091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35" name="Group 965">
              <a:extLst>
                <a:ext uri="{FF2B5EF4-FFF2-40B4-BE49-F238E27FC236}">
                  <a16:creationId xmlns="" xmlns:a16="http://schemas.microsoft.com/office/drawing/2014/main" id="{CE265763-8900-624C-AF24-B2E5D56A65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" name="AutoShape 966">
                <a:extLst>
                  <a:ext uri="{FF2B5EF4-FFF2-40B4-BE49-F238E27FC236}">
                    <a16:creationId xmlns="" xmlns:a16="http://schemas.microsoft.com/office/drawing/2014/main" id="{ABEC4C86-7C8B-4943-B487-4DB393189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2" name="AutoShape 967">
                <a:extLst>
                  <a:ext uri="{FF2B5EF4-FFF2-40B4-BE49-F238E27FC236}">
                    <a16:creationId xmlns="" xmlns:a16="http://schemas.microsoft.com/office/drawing/2014/main" id="{78EB5B7C-20E1-ED4D-8C0D-850A79CB24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="" xmlns:a16="http://schemas.microsoft.com/office/drawing/2014/main" id="{368674BE-3325-A94B-81BB-778F18DE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7" name="Group 969">
              <a:extLst>
                <a:ext uri="{FF2B5EF4-FFF2-40B4-BE49-F238E27FC236}">
                  <a16:creationId xmlns="" xmlns:a16="http://schemas.microsoft.com/office/drawing/2014/main" id="{6FED7E22-4916-EF46-A0A7-B64DF9E88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9" name="AutoShape 970">
                <a:extLst>
                  <a:ext uri="{FF2B5EF4-FFF2-40B4-BE49-F238E27FC236}">
                    <a16:creationId xmlns="" xmlns:a16="http://schemas.microsoft.com/office/drawing/2014/main" id="{74CDCA80-D418-3148-BC55-51E4899D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0" name="AutoShape 971">
                <a:extLst>
                  <a:ext uri="{FF2B5EF4-FFF2-40B4-BE49-F238E27FC236}">
                    <a16:creationId xmlns="" xmlns:a16="http://schemas.microsoft.com/office/drawing/2014/main" id="{8FD3C783-4FA4-AC40-AB3B-3866A93D6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8" name="Rectangle 972">
              <a:extLst>
                <a:ext uri="{FF2B5EF4-FFF2-40B4-BE49-F238E27FC236}">
                  <a16:creationId xmlns="" xmlns:a16="http://schemas.microsoft.com/office/drawing/2014/main" id="{E9DD616E-C632-3C45-855B-E4577EADD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="" xmlns:a16="http://schemas.microsoft.com/office/drawing/2014/main" id="{0CE1791D-2F0D-1349-ACF7-5365E4B5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="" xmlns:a16="http://schemas.microsoft.com/office/drawing/2014/main" id="{E3A13E73-03B9-F54D-B31C-A6E48AFF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Oval 975">
              <a:extLst>
                <a:ext uri="{FF2B5EF4-FFF2-40B4-BE49-F238E27FC236}">
                  <a16:creationId xmlns="" xmlns:a16="http://schemas.microsoft.com/office/drawing/2014/main" id="{2A75A4F5-615F-EB46-89FC-38E2211C4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="" xmlns:a16="http://schemas.microsoft.com/office/drawing/2014/main" id="{A6EB25B5-85F4-894D-BBC4-0185118E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AutoShape 977">
              <a:extLst>
                <a:ext uri="{FF2B5EF4-FFF2-40B4-BE49-F238E27FC236}">
                  <a16:creationId xmlns="" xmlns:a16="http://schemas.microsoft.com/office/drawing/2014/main" id="{4CA2AC83-5323-2B4B-88F2-AAA45AFB2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4" name="AutoShape 978">
              <a:extLst>
                <a:ext uri="{FF2B5EF4-FFF2-40B4-BE49-F238E27FC236}">
                  <a16:creationId xmlns="" xmlns:a16="http://schemas.microsoft.com/office/drawing/2014/main" id="{0025D972-B3E1-8E43-801B-4E3E67EB1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5" name="Oval 979">
              <a:extLst>
                <a:ext uri="{FF2B5EF4-FFF2-40B4-BE49-F238E27FC236}">
                  <a16:creationId xmlns="" xmlns:a16="http://schemas.microsoft.com/office/drawing/2014/main" id="{545EC445-5888-3741-B9F1-47936A12B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="" xmlns:a16="http://schemas.microsoft.com/office/drawing/2014/main" id="{9B82F04E-BCFC-FB44-9636-45214AAC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7" name="Oval 981">
              <a:extLst>
                <a:ext uri="{FF2B5EF4-FFF2-40B4-BE49-F238E27FC236}">
                  <a16:creationId xmlns="" xmlns:a16="http://schemas.microsoft.com/office/drawing/2014/main" id="{BB87FE73-AC88-5F4C-84A7-A1E5F1A7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8" name="Rectangle 982">
              <a:extLst>
                <a:ext uri="{FF2B5EF4-FFF2-40B4-BE49-F238E27FC236}">
                  <a16:creationId xmlns="" xmlns:a16="http://schemas.microsoft.com/office/drawing/2014/main" id="{78337DB0-E31B-0644-9C8C-86EA28051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="" xmlns:a16="http://schemas.microsoft.com/office/drawing/2014/main" id="{BC230DA3-959C-4247-950A-6A5F64F4E6AE}"/>
              </a:ext>
            </a:extLst>
          </p:cNvPr>
          <p:cNvGrpSpPr/>
          <p:nvPr/>
        </p:nvGrpSpPr>
        <p:grpSpPr>
          <a:xfrm>
            <a:off x="9172528" y="3469930"/>
            <a:ext cx="367224" cy="240304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="" xmlns:a16="http://schemas.microsoft.com/office/drawing/2014/main" id="{5293AB70-A538-324C-8957-2E62A591F1B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="" xmlns:a16="http://schemas.microsoft.com/office/drawing/2014/main" id="{A2B20364-B820-F04C-85BC-3C2F7389269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0" name="Group 459">
              <a:extLst>
                <a:ext uri="{FF2B5EF4-FFF2-40B4-BE49-F238E27FC236}">
                  <a16:creationId xmlns="" xmlns:a16="http://schemas.microsoft.com/office/drawing/2014/main" id="{25A775AF-4F8C-A140-9E95-86BE6310501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="" xmlns:a16="http://schemas.microsoft.com/office/drawing/2014/main" id="{BF2FA154-0942-5C47-A936-59C962F3DA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="" xmlns:a16="http://schemas.microsoft.com/office/drawing/2014/main" id="{FBAC50C9-1200-0648-A3C6-5F763C5A4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="" xmlns:a16="http://schemas.microsoft.com/office/drawing/2014/main" id="{41DD7A34-E22A-2B4D-A867-B0F63420CD9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="" xmlns:a16="http://schemas.microsoft.com/office/drawing/2014/main" id="{14349D26-2DED-D04F-BD82-82B9BDEAF0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5" name="Group 464">
            <a:extLst>
              <a:ext uri="{FF2B5EF4-FFF2-40B4-BE49-F238E27FC236}">
                <a16:creationId xmlns="" xmlns:a16="http://schemas.microsoft.com/office/drawing/2014/main" id="{7E19BC35-E82D-1F47-A1DB-336D2DD326C1}"/>
              </a:ext>
            </a:extLst>
          </p:cNvPr>
          <p:cNvGrpSpPr/>
          <p:nvPr/>
        </p:nvGrpSpPr>
        <p:grpSpPr>
          <a:xfrm>
            <a:off x="9675294" y="3513069"/>
            <a:ext cx="367224" cy="240304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="" xmlns:a16="http://schemas.microsoft.com/office/drawing/2014/main" id="{BD2EC79B-E277-0C43-A0CC-99D0A637041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="" xmlns:a16="http://schemas.microsoft.com/office/drawing/2014/main" id="{FB4676E3-85E4-494D-9C63-7C042801A69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8" name="Group 467">
              <a:extLst>
                <a:ext uri="{FF2B5EF4-FFF2-40B4-BE49-F238E27FC236}">
                  <a16:creationId xmlns="" xmlns:a16="http://schemas.microsoft.com/office/drawing/2014/main" id="{77F513B8-ECD9-B043-8F16-8229B9F5F4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="" xmlns:a16="http://schemas.microsoft.com/office/drawing/2014/main" id="{52250DF6-38FD-864F-A2FE-5424D2FC490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="" xmlns:a16="http://schemas.microsoft.com/office/drawing/2014/main" id="{4B115E90-C5FE-AE4D-BDDA-FFFA2E95056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="" xmlns:a16="http://schemas.microsoft.com/office/drawing/2014/main" id="{58A14C43-AAD0-3641-9524-580D47A433C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="" xmlns:a16="http://schemas.microsoft.com/office/drawing/2014/main" id="{0C9C824B-99FE-6D4F-9E2B-EC968FE82F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="" xmlns:a16="http://schemas.microsoft.com/office/drawing/2014/main" id="{0D3E3902-FB2D-6F40-94C2-2AED35903987}"/>
              </a:ext>
            </a:extLst>
          </p:cNvPr>
          <p:cNvGrpSpPr/>
          <p:nvPr/>
        </p:nvGrpSpPr>
        <p:grpSpPr>
          <a:xfrm>
            <a:off x="8123810" y="3479300"/>
            <a:ext cx="354986" cy="175668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="" xmlns:a16="http://schemas.microsoft.com/office/drawing/2014/main" id="{0A61814A-2DB0-7740-8962-D1A3BDCF7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="" xmlns:a16="http://schemas.microsoft.com/office/drawing/2014/main" id="{4B39CE62-10C5-A448-9200-E6A96348EBC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6" name="Group 475">
              <a:extLst>
                <a:ext uri="{FF2B5EF4-FFF2-40B4-BE49-F238E27FC236}">
                  <a16:creationId xmlns="" xmlns:a16="http://schemas.microsoft.com/office/drawing/2014/main" id="{FA86DD34-5A0D-CC49-9673-90D9CA095BE5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="" xmlns:a16="http://schemas.microsoft.com/office/drawing/2014/main" id="{B5DC9C2D-C53B-D14F-9821-A2B4B31E510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="" xmlns:a16="http://schemas.microsoft.com/office/drawing/2014/main" id="{F0A6232A-7531-B14B-B3D0-36AAC40935A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="" xmlns:a16="http://schemas.microsoft.com/office/drawing/2014/main" id="{76F848CC-CD88-5F45-8746-CADC806243F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="" xmlns:a16="http://schemas.microsoft.com/office/drawing/2014/main" id="{261EE902-8A90-624B-B8EA-E140D2583A5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1" name="Group 480">
            <a:extLst>
              <a:ext uri="{FF2B5EF4-FFF2-40B4-BE49-F238E27FC236}">
                <a16:creationId xmlns="" xmlns:a16="http://schemas.microsoft.com/office/drawing/2014/main" id="{66AC3898-C0FB-C142-963C-4A2806F3925C}"/>
              </a:ext>
            </a:extLst>
          </p:cNvPr>
          <p:cNvGrpSpPr/>
          <p:nvPr/>
        </p:nvGrpSpPr>
        <p:grpSpPr>
          <a:xfrm>
            <a:off x="9321633" y="4288992"/>
            <a:ext cx="393760" cy="218578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="" xmlns:a16="http://schemas.microsoft.com/office/drawing/2014/main" id="{42D1DCFE-D255-4446-8EAC-474AB67857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="" xmlns:a16="http://schemas.microsoft.com/office/drawing/2014/main" id="{C26498FD-F97E-6F46-BEA7-F956A37F2D6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4" name="Group 483">
              <a:extLst>
                <a:ext uri="{FF2B5EF4-FFF2-40B4-BE49-F238E27FC236}">
                  <a16:creationId xmlns="" xmlns:a16="http://schemas.microsoft.com/office/drawing/2014/main" id="{4B199B5D-B0F2-F94C-AAFD-545329FAA3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="" xmlns:a16="http://schemas.microsoft.com/office/drawing/2014/main" id="{0A984816-55BC-1943-8DD5-DBCE6EF51AB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="" xmlns:a16="http://schemas.microsoft.com/office/drawing/2014/main" id="{8B1D42DB-E8C1-B749-80E2-583CD1B0E4B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="" xmlns:a16="http://schemas.microsoft.com/office/drawing/2014/main" id="{CB8F94FA-C42F-BD4D-AA00-66857F0E454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="" xmlns:a16="http://schemas.microsoft.com/office/drawing/2014/main" id="{FAB6ECD2-0C1A-1046-85EC-5E3375620D1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89" name="Group 488">
            <a:extLst>
              <a:ext uri="{FF2B5EF4-FFF2-40B4-BE49-F238E27FC236}">
                <a16:creationId xmlns="" xmlns:a16="http://schemas.microsoft.com/office/drawing/2014/main" id="{9E25896D-D1F7-2A4E-8C08-BF5F88840367}"/>
              </a:ext>
            </a:extLst>
          </p:cNvPr>
          <p:cNvGrpSpPr/>
          <p:nvPr/>
        </p:nvGrpSpPr>
        <p:grpSpPr>
          <a:xfrm>
            <a:off x="7848738" y="2976754"/>
            <a:ext cx="3007624" cy="1690703"/>
            <a:chOff x="7774998" y="3463448"/>
            <a:chExt cx="3007624" cy="1690703"/>
          </a:xfrm>
        </p:grpSpPr>
        <p:grpSp>
          <p:nvGrpSpPr>
            <p:cNvPr id="490" name="Group 489">
              <a:extLst>
                <a:ext uri="{FF2B5EF4-FFF2-40B4-BE49-F238E27FC236}">
                  <a16:creationId xmlns="" xmlns:a16="http://schemas.microsoft.com/office/drawing/2014/main" id="{1B61A7BB-F744-994C-90B5-288246058DE4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="" xmlns:a16="http://schemas.microsoft.com/office/drawing/2014/main" id="{67AE9544-ABCE-9C49-A73B-B92D479DC85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4" name="Group 523">
                <a:extLst>
                  <a:ext uri="{FF2B5EF4-FFF2-40B4-BE49-F238E27FC236}">
                    <a16:creationId xmlns="" xmlns:a16="http://schemas.microsoft.com/office/drawing/2014/main" id="{FD9ADAD3-8D40-514D-8DB2-D40B73122CB1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="" xmlns:a16="http://schemas.microsoft.com/office/drawing/2014/main" id="{453FD1E4-24AF-0A42-B4B1-544CBE8B9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6" name="Rectangle 229">
                  <a:extLst>
                    <a:ext uri="{FF2B5EF4-FFF2-40B4-BE49-F238E27FC236}">
                      <a16:creationId xmlns="" xmlns:a16="http://schemas.microsoft.com/office/drawing/2014/main" id="{ACF4D48D-7AFA-394B-A044-64C00BD31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7" name="Text Box 230">
                  <a:extLst>
                    <a:ext uri="{FF2B5EF4-FFF2-40B4-BE49-F238E27FC236}">
                      <a16:creationId xmlns="" xmlns:a16="http://schemas.microsoft.com/office/drawing/2014/main" id="{F350703C-00E6-D544-8995-7B4A30E7AD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="" xmlns:a16="http://schemas.microsoft.com/office/drawing/2014/main" id="{A4E7F05F-DB39-B246-BA17-A367DF40D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="" xmlns:a16="http://schemas.microsoft.com/office/drawing/2014/main" id="{987D26AB-AF4C-4B49-8766-91AAC5C323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1" name="Group 490">
              <a:extLst>
                <a:ext uri="{FF2B5EF4-FFF2-40B4-BE49-F238E27FC236}">
                  <a16:creationId xmlns="" xmlns:a16="http://schemas.microsoft.com/office/drawing/2014/main" id="{7ACA2B35-418A-C24A-BBBD-95671C866478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="" xmlns:a16="http://schemas.microsoft.com/office/drawing/2014/main" id="{1B39E48E-11D1-2A49-BEB2-4A3DE3E52E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7" name="Group 516">
                <a:extLst>
                  <a:ext uri="{FF2B5EF4-FFF2-40B4-BE49-F238E27FC236}">
                    <a16:creationId xmlns="" xmlns:a16="http://schemas.microsoft.com/office/drawing/2014/main" id="{F43CF6AB-41BF-A04B-8264-3F204E68E6FB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="" xmlns:a16="http://schemas.microsoft.com/office/drawing/2014/main" id="{DCF5B501-314A-3D4C-90A1-E45107AEFB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9" name="Rectangle 229">
                  <a:extLst>
                    <a:ext uri="{FF2B5EF4-FFF2-40B4-BE49-F238E27FC236}">
                      <a16:creationId xmlns="" xmlns:a16="http://schemas.microsoft.com/office/drawing/2014/main" id="{8A760FE8-2AF8-D047-B448-6D14997CB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Text Box 230">
                  <a:extLst>
                    <a:ext uri="{FF2B5EF4-FFF2-40B4-BE49-F238E27FC236}">
                      <a16:creationId xmlns="" xmlns:a16="http://schemas.microsoft.com/office/drawing/2014/main" id="{81AD7D48-5DBF-B140-BBAC-EF36A1DCAD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="" xmlns:a16="http://schemas.microsoft.com/office/drawing/2014/main" id="{10225287-A970-334C-96E6-BB42F39A31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="" xmlns:a16="http://schemas.microsoft.com/office/drawing/2014/main" id="{585D3D77-62B9-C346-9D1A-8A3555BAA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2" name="Group 491">
              <a:extLst>
                <a:ext uri="{FF2B5EF4-FFF2-40B4-BE49-F238E27FC236}">
                  <a16:creationId xmlns="" xmlns:a16="http://schemas.microsoft.com/office/drawing/2014/main" id="{99C7DE0F-016E-FE40-A619-F6309459B199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="" xmlns:a16="http://schemas.microsoft.com/office/drawing/2014/main" id="{F61365F4-AF8A-7946-BAE2-C24405A00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0" name="Group 509">
                <a:extLst>
                  <a:ext uri="{FF2B5EF4-FFF2-40B4-BE49-F238E27FC236}">
                    <a16:creationId xmlns="" xmlns:a16="http://schemas.microsoft.com/office/drawing/2014/main" id="{B9D23B02-A16D-054E-9F56-ACE4882F9465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="" xmlns:a16="http://schemas.microsoft.com/office/drawing/2014/main" id="{D8196C66-5ACD-F440-9D67-38ED9AB1D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2" name="Rectangle 229">
                  <a:extLst>
                    <a:ext uri="{FF2B5EF4-FFF2-40B4-BE49-F238E27FC236}">
                      <a16:creationId xmlns="" xmlns:a16="http://schemas.microsoft.com/office/drawing/2014/main" id="{E2A04A91-A7A2-844E-A202-E5174F201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" name="Text Box 230">
                  <a:extLst>
                    <a:ext uri="{FF2B5EF4-FFF2-40B4-BE49-F238E27FC236}">
                      <a16:creationId xmlns="" xmlns:a16="http://schemas.microsoft.com/office/drawing/2014/main" id="{C660DE0E-7128-8A4E-8A4B-C829B6CB2B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="" xmlns:a16="http://schemas.microsoft.com/office/drawing/2014/main" id="{18B24C5B-DDAD-664C-B7C8-511BEF3C88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="" xmlns:a16="http://schemas.microsoft.com/office/drawing/2014/main" id="{D26F734D-CDBF-C940-BA08-558A6C9FC8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3" name="Group 492">
              <a:extLst>
                <a:ext uri="{FF2B5EF4-FFF2-40B4-BE49-F238E27FC236}">
                  <a16:creationId xmlns="" xmlns:a16="http://schemas.microsoft.com/office/drawing/2014/main" id="{38FD6327-86A9-CE4D-9578-2AAEA1D9BB04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="" xmlns:a16="http://schemas.microsoft.com/office/drawing/2014/main" id="{1189185D-1F7C-B94E-B532-3E812D995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3" name="Group 502">
                <a:extLst>
                  <a:ext uri="{FF2B5EF4-FFF2-40B4-BE49-F238E27FC236}">
                    <a16:creationId xmlns="" xmlns:a16="http://schemas.microsoft.com/office/drawing/2014/main" id="{B4CB1129-B032-C24F-981D-F17E21FDF808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="" xmlns:a16="http://schemas.microsoft.com/office/drawing/2014/main" id="{CCE0CE6B-4616-484D-A2D2-97A95D223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5" name="Rectangle 229">
                  <a:extLst>
                    <a:ext uri="{FF2B5EF4-FFF2-40B4-BE49-F238E27FC236}">
                      <a16:creationId xmlns="" xmlns:a16="http://schemas.microsoft.com/office/drawing/2014/main" id="{D26DD102-7516-7941-AD70-9B37EC2BD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06" name="Text Box 230">
                  <a:extLst>
                    <a:ext uri="{FF2B5EF4-FFF2-40B4-BE49-F238E27FC236}">
                      <a16:creationId xmlns="" xmlns:a16="http://schemas.microsoft.com/office/drawing/2014/main" id="{1F958F41-1C91-3742-8E5E-D63C7ABC69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="" xmlns:a16="http://schemas.microsoft.com/office/drawing/2014/main" id="{65CAD0DA-ECB6-FF46-8BF8-7B4132226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="" xmlns:a16="http://schemas.microsoft.com/office/drawing/2014/main" id="{C7CD87E0-C83F-0F48-9FE9-45EF45C8B5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4" name="Group 493">
              <a:extLst>
                <a:ext uri="{FF2B5EF4-FFF2-40B4-BE49-F238E27FC236}">
                  <a16:creationId xmlns="" xmlns:a16="http://schemas.microsoft.com/office/drawing/2014/main" id="{017CCCDD-4C17-AD45-9653-B55DDD72AFD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="" xmlns:a16="http://schemas.microsoft.com/office/drawing/2014/main" id="{97591357-9173-9047-99D7-EEF6AA2E9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96" name="Group 495">
                <a:extLst>
                  <a:ext uri="{FF2B5EF4-FFF2-40B4-BE49-F238E27FC236}">
                    <a16:creationId xmlns="" xmlns:a16="http://schemas.microsoft.com/office/drawing/2014/main" id="{8B40CC4E-61E1-7147-B950-B5A9495E9B83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="" xmlns:a16="http://schemas.microsoft.com/office/drawing/2014/main" id="{D2D44BCA-E28A-FA41-AF35-848ECEF07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8" name="Rectangle 229">
                  <a:extLst>
                    <a:ext uri="{FF2B5EF4-FFF2-40B4-BE49-F238E27FC236}">
                      <a16:creationId xmlns="" xmlns:a16="http://schemas.microsoft.com/office/drawing/2014/main" id="{D389761B-E426-DB42-85C3-D511639FC0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99" name="Text Box 230">
                  <a:extLst>
                    <a:ext uri="{FF2B5EF4-FFF2-40B4-BE49-F238E27FC236}">
                      <a16:creationId xmlns="" xmlns:a16="http://schemas.microsoft.com/office/drawing/2014/main" id="{3DB5EBC6-C337-BB4C-B251-28D5B838EF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="" xmlns:a16="http://schemas.microsoft.com/office/drawing/2014/main" id="{8479EDDB-D000-FE4F-B1BE-1440681E3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="" xmlns:a16="http://schemas.microsoft.com/office/drawing/2014/main" id="{4B266B2A-3BB6-1B4F-AFEF-AAB669208B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0" name="Group 529">
            <a:extLst>
              <a:ext uri="{FF2B5EF4-FFF2-40B4-BE49-F238E27FC236}">
                <a16:creationId xmlns="" xmlns:a16="http://schemas.microsoft.com/office/drawing/2014/main" id="{0E5911E9-912E-A74C-9314-F819FE0F68F9}"/>
              </a:ext>
            </a:extLst>
          </p:cNvPr>
          <p:cNvGrpSpPr/>
          <p:nvPr/>
        </p:nvGrpSpPr>
        <p:grpSpPr>
          <a:xfrm>
            <a:off x="9857298" y="4503289"/>
            <a:ext cx="393760" cy="218578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="" xmlns:a16="http://schemas.microsoft.com/office/drawing/2014/main" id="{607075C2-B6C5-9040-B4CF-2B70E9105E8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="" xmlns:a16="http://schemas.microsoft.com/office/drawing/2014/main" id="{E1345A0C-4A4C-F641-BBD0-7933F8056C0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33" name="Group 532">
              <a:extLst>
                <a:ext uri="{FF2B5EF4-FFF2-40B4-BE49-F238E27FC236}">
                  <a16:creationId xmlns="" xmlns:a16="http://schemas.microsoft.com/office/drawing/2014/main" id="{31C7191D-3480-654D-965C-3B4C97B7A4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="" xmlns:a16="http://schemas.microsoft.com/office/drawing/2014/main" id="{EE001FF1-F9D3-0947-96F9-2AF2D9DFCA0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="" xmlns:a16="http://schemas.microsoft.com/office/drawing/2014/main" id="{45E8ED17-9799-6442-8FBA-D34F88BCECB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="" xmlns:a16="http://schemas.microsoft.com/office/drawing/2014/main" id="{F65478EB-2F48-3744-B46F-1455A25533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="" xmlns:a16="http://schemas.microsoft.com/office/drawing/2014/main" id="{1EEBD73D-ED6E-D444-91D9-C7EA735BBFE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="" xmlns:a16="http://schemas.microsoft.com/office/drawing/2014/main" id="{431F7FF5-7027-894E-929D-18B244822EFA}"/>
              </a:ext>
            </a:extLst>
          </p:cNvPr>
          <p:cNvSpPr/>
          <p:nvPr/>
        </p:nvSpPr>
        <p:spPr>
          <a:xfrm>
            <a:off x="7362436" y="2627566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6" name="Slide Number Placeholder 4">
            <a:extLst>
              <a:ext uri="{FF2B5EF4-FFF2-40B4-BE49-F238E27FC236}">
                <a16:creationId xmlns="" xmlns:a16="http://schemas.microsoft.com/office/drawing/2014/main" id="{5DC8F37A-7230-5148-88D9-265AE5AD3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5-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394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20845</TotalTime>
  <Words>4292</Words>
  <Application>Microsoft Office PowerPoint</Application>
  <PresentationFormat>Προσαρμογή</PresentationFormat>
  <Paragraphs>1096</Paragraphs>
  <Slides>56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56</vt:i4>
      </vt:variant>
    </vt:vector>
  </HeadingPairs>
  <TitlesOfParts>
    <vt:vector size="58" baseType="lpstr">
      <vt:lpstr>Office Theme</vt:lpstr>
      <vt:lpstr>1_Office Theme</vt:lpstr>
      <vt:lpstr>Διαφάνεια 1</vt:lpstr>
      <vt:lpstr>Διαφάνεια 2</vt:lpstr>
      <vt:lpstr>Network layer control plane: our goals</vt:lpstr>
      <vt:lpstr>Network layer: “control plane” roadmap</vt:lpstr>
      <vt:lpstr>Network-layer functions</vt:lpstr>
      <vt:lpstr>Per-router control plane</vt:lpstr>
      <vt:lpstr>Software-Defined Networking (SDN) control plane</vt:lpstr>
      <vt:lpstr>Network layer: “control plane” roadmap</vt:lpstr>
      <vt:lpstr>Routing protocols</vt:lpstr>
      <vt:lpstr>Graph abstraction: link costs</vt:lpstr>
      <vt:lpstr>Routing algorithm classification</vt:lpstr>
      <vt:lpstr>Network layer: “control plane” roadmap</vt:lpstr>
      <vt:lpstr>Dijkstra’s link-state routing algorithm</vt:lpstr>
      <vt:lpstr>Network layer: “control plane” roadmap</vt:lpstr>
      <vt:lpstr>Distance vector algorithm </vt:lpstr>
      <vt:lpstr>Bellman-Ford Example</vt:lpstr>
      <vt:lpstr>Network layer: “control plane” roadmap</vt:lpstr>
      <vt:lpstr>Making routing scalable</vt:lpstr>
      <vt:lpstr>Internet approach to scalable routing</vt:lpstr>
      <vt:lpstr>Interconnected ASes</vt:lpstr>
      <vt:lpstr>Inter-AS routing:  a role in intradomain forwarding</vt:lpstr>
      <vt:lpstr>Inter-AS routing:  routing within an AS</vt:lpstr>
      <vt:lpstr>OSPF (Open Shortest Path First) routing</vt:lpstr>
      <vt:lpstr>Hierarchical OSPF</vt:lpstr>
      <vt:lpstr>Network layer: “control plane” roadmap</vt:lpstr>
      <vt:lpstr>Internet inter-AS routing: BGP</vt:lpstr>
      <vt:lpstr>eBGP, iBGP connections</vt:lpstr>
      <vt:lpstr>Why different Intra-, Inter-AS routing ? </vt:lpstr>
      <vt:lpstr>Network layer: “control plane” roadmap</vt:lpstr>
      <vt:lpstr>Software defined networking (SDN)</vt:lpstr>
      <vt:lpstr>Per-router control plane</vt:lpstr>
      <vt:lpstr>Software-Defined Networking (SDN) control plane</vt:lpstr>
      <vt:lpstr>Software defined networking (SDN)</vt:lpstr>
      <vt:lpstr>SDN analogy: mainframe to PC revolution</vt:lpstr>
      <vt:lpstr>Traffic engineering: difficult with traditional routing</vt:lpstr>
      <vt:lpstr>Traffic engineering: difficult with traditional routing</vt:lpstr>
      <vt:lpstr>Traffic engineering: difficult with traditional routing</vt:lpstr>
      <vt:lpstr>Software defined networking (SDN)</vt:lpstr>
      <vt:lpstr>Software defined networking (SDN)</vt:lpstr>
      <vt:lpstr>Software defined networking (SDN)</vt:lpstr>
      <vt:lpstr>Software defined networking (SDN)</vt:lpstr>
      <vt:lpstr>Components of SDN controller</vt:lpstr>
      <vt:lpstr>OpenFlow protocol</vt:lpstr>
      <vt:lpstr>OpenFlow: controller-to-switch messages</vt:lpstr>
      <vt:lpstr>OpenFlow: switch-to-controller messages</vt:lpstr>
      <vt:lpstr>SDN: control/data plane interaction example</vt:lpstr>
      <vt:lpstr>SDN: control/data plane interaction example</vt:lpstr>
      <vt:lpstr>OpenDaylight (ODL) controller</vt:lpstr>
      <vt:lpstr>ONOS controller</vt:lpstr>
      <vt:lpstr>SDN:  selected challenges</vt:lpstr>
      <vt:lpstr>SDN and the future of traditional network protocols</vt:lpstr>
      <vt:lpstr>NETCONF overview</vt:lpstr>
      <vt:lpstr>NETCONF initialization, exchange, close</vt:lpstr>
      <vt:lpstr>Selected NETCONF Operations</vt:lpstr>
      <vt:lpstr>Sample NETCONF RPC message</vt:lpstr>
      <vt:lpstr>YANG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Windows User</cp:lastModifiedBy>
  <cp:revision>723</cp:revision>
  <dcterms:created xsi:type="dcterms:W3CDTF">2020-01-18T07:24:59Z</dcterms:created>
  <dcterms:modified xsi:type="dcterms:W3CDTF">2021-02-05T13:51:43Z</dcterms:modified>
</cp:coreProperties>
</file>