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handoutMasterIdLst>
    <p:handoutMasterId r:id="rId48"/>
  </p:handoutMasterIdLst>
  <p:sldIdLst>
    <p:sldId id="519" r:id="rId2"/>
    <p:sldId id="520" r:id="rId3"/>
    <p:sldId id="521" r:id="rId4"/>
    <p:sldId id="582" r:id="rId5"/>
    <p:sldId id="580" r:id="rId6"/>
    <p:sldId id="581" r:id="rId7"/>
    <p:sldId id="583" r:id="rId8"/>
    <p:sldId id="584" r:id="rId9"/>
    <p:sldId id="585" r:id="rId10"/>
    <p:sldId id="586" r:id="rId11"/>
    <p:sldId id="588" r:id="rId12"/>
    <p:sldId id="589" r:id="rId13"/>
    <p:sldId id="590" r:id="rId14"/>
    <p:sldId id="591" r:id="rId15"/>
    <p:sldId id="594" r:id="rId16"/>
    <p:sldId id="593" r:id="rId17"/>
    <p:sldId id="592" r:id="rId18"/>
    <p:sldId id="595" r:id="rId19"/>
    <p:sldId id="596" r:id="rId20"/>
    <p:sldId id="597" r:id="rId21"/>
    <p:sldId id="598" r:id="rId22"/>
    <p:sldId id="599" r:id="rId23"/>
    <p:sldId id="600" r:id="rId24"/>
    <p:sldId id="602" r:id="rId25"/>
    <p:sldId id="603" r:id="rId26"/>
    <p:sldId id="604" r:id="rId27"/>
    <p:sldId id="606" r:id="rId28"/>
    <p:sldId id="605" r:id="rId29"/>
    <p:sldId id="526" r:id="rId30"/>
    <p:sldId id="527" r:id="rId31"/>
    <p:sldId id="531" r:id="rId32"/>
    <p:sldId id="538" r:id="rId33"/>
    <p:sldId id="539" r:id="rId34"/>
    <p:sldId id="540" r:id="rId35"/>
    <p:sldId id="607" r:id="rId36"/>
    <p:sldId id="608" r:id="rId37"/>
    <p:sldId id="558" r:id="rId38"/>
    <p:sldId id="609" r:id="rId39"/>
    <p:sldId id="610" r:id="rId40"/>
    <p:sldId id="577" r:id="rId41"/>
    <p:sldId id="579" r:id="rId42"/>
    <p:sldId id="578" r:id="rId43"/>
    <p:sldId id="611" r:id="rId44"/>
    <p:sldId id="612" r:id="rId45"/>
    <p:sldId id="613" r:id="rId46"/>
  </p:sldIdLst>
  <p:sldSz cx="9144000" cy="6858000" type="screen4x3"/>
  <p:notesSz cx="7099300" cy="10234613"/>
  <p:defaultTextStyle>
    <a:defPPr>
      <a:defRPr lang="el-GR"/>
    </a:defPPr>
    <a:lvl1pPr algn="l" rtl="0" fontAlgn="base">
      <a:spcBef>
        <a:spcPct val="0"/>
      </a:spcBef>
      <a:spcAft>
        <a:spcPct val="0"/>
      </a:spcAft>
      <a:defRPr b="1" kern="1200">
        <a:solidFill>
          <a:schemeClr val="tx1"/>
        </a:solidFill>
        <a:latin typeface="Book Antiqua" pitchFamily="18" charset="0"/>
        <a:ea typeface="+mn-ea"/>
        <a:cs typeface="+mn-cs"/>
      </a:defRPr>
    </a:lvl1pPr>
    <a:lvl2pPr marL="457200" algn="l" rtl="0" fontAlgn="base">
      <a:spcBef>
        <a:spcPct val="0"/>
      </a:spcBef>
      <a:spcAft>
        <a:spcPct val="0"/>
      </a:spcAft>
      <a:defRPr b="1" kern="1200">
        <a:solidFill>
          <a:schemeClr val="tx1"/>
        </a:solidFill>
        <a:latin typeface="Book Antiqua" pitchFamily="18" charset="0"/>
        <a:ea typeface="+mn-ea"/>
        <a:cs typeface="+mn-cs"/>
      </a:defRPr>
    </a:lvl2pPr>
    <a:lvl3pPr marL="914400" algn="l" rtl="0" fontAlgn="base">
      <a:spcBef>
        <a:spcPct val="0"/>
      </a:spcBef>
      <a:spcAft>
        <a:spcPct val="0"/>
      </a:spcAft>
      <a:defRPr b="1" kern="1200">
        <a:solidFill>
          <a:schemeClr val="tx1"/>
        </a:solidFill>
        <a:latin typeface="Book Antiqua" pitchFamily="18" charset="0"/>
        <a:ea typeface="+mn-ea"/>
        <a:cs typeface="+mn-cs"/>
      </a:defRPr>
    </a:lvl3pPr>
    <a:lvl4pPr marL="1371600" algn="l" rtl="0" fontAlgn="base">
      <a:spcBef>
        <a:spcPct val="0"/>
      </a:spcBef>
      <a:spcAft>
        <a:spcPct val="0"/>
      </a:spcAft>
      <a:defRPr b="1" kern="1200">
        <a:solidFill>
          <a:schemeClr val="tx1"/>
        </a:solidFill>
        <a:latin typeface="Book Antiqua" pitchFamily="18" charset="0"/>
        <a:ea typeface="+mn-ea"/>
        <a:cs typeface="+mn-cs"/>
      </a:defRPr>
    </a:lvl4pPr>
    <a:lvl5pPr marL="1828800" algn="l" rtl="0" fontAlgn="base">
      <a:spcBef>
        <a:spcPct val="0"/>
      </a:spcBef>
      <a:spcAft>
        <a:spcPct val="0"/>
      </a:spcAft>
      <a:defRPr b="1" kern="1200">
        <a:solidFill>
          <a:schemeClr val="tx1"/>
        </a:solidFill>
        <a:latin typeface="Book Antiqua" pitchFamily="18" charset="0"/>
        <a:ea typeface="+mn-ea"/>
        <a:cs typeface="+mn-cs"/>
      </a:defRPr>
    </a:lvl5pPr>
    <a:lvl6pPr marL="2286000" algn="l" defTabSz="914400" rtl="0" eaLnBrk="1" latinLnBrk="0" hangingPunct="1">
      <a:defRPr b="1" kern="1200">
        <a:solidFill>
          <a:schemeClr val="tx1"/>
        </a:solidFill>
        <a:latin typeface="Book Antiqua" pitchFamily="18" charset="0"/>
        <a:ea typeface="+mn-ea"/>
        <a:cs typeface="+mn-cs"/>
      </a:defRPr>
    </a:lvl6pPr>
    <a:lvl7pPr marL="2743200" algn="l" defTabSz="914400" rtl="0" eaLnBrk="1" latinLnBrk="0" hangingPunct="1">
      <a:defRPr b="1" kern="1200">
        <a:solidFill>
          <a:schemeClr val="tx1"/>
        </a:solidFill>
        <a:latin typeface="Book Antiqua" pitchFamily="18" charset="0"/>
        <a:ea typeface="+mn-ea"/>
        <a:cs typeface="+mn-cs"/>
      </a:defRPr>
    </a:lvl7pPr>
    <a:lvl8pPr marL="3200400" algn="l" defTabSz="914400" rtl="0" eaLnBrk="1" latinLnBrk="0" hangingPunct="1">
      <a:defRPr b="1" kern="1200">
        <a:solidFill>
          <a:schemeClr val="tx1"/>
        </a:solidFill>
        <a:latin typeface="Book Antiqua" pitchFamily="18" charset="0"/>
        <a:ea typeface="+mn-ea"/>
        <a:cs typeface="+mn-cs"/>
      </a:defRPr>
    </a:lvl8pPr>
    <a:lvl9pPr marL="3657600" algn="l" defTabSz="914400" rtl="0" eaLnBrk="1" latinLnBrk="0" hangingPunct="1">
      <a:defRPr b="1" kern="1200">
        <a:solidFill>
          <a:schemeClr val="tx1"/>
        </a:solidFill>
        <a:latin typeface="Book Antiqua"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33CC"/>
    <a:srgbClr val="66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61" autoAdjust="0"/>
    <p:restoredTop sz="80734" autoAdjust="0"/>
  </p:normalViewPr>
  <p:slideViewPr>
    <p:cSldViewPr snapToGrid="0">
      <p:cViewPr varScale="1">
        <p:scale>
          <a:sx n="97" d="100"/>
          <a:sy n="97" d="100"/>
        </p:scale>
        <p:origin x="1832"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3A2BB9-116A-4B5E-8153-DE49B6B6E468}" type="doc">
      <dgm:prSet loTypeId="urn:microsoft.com/office/officeart/2005/8/layout/hierarchy1" loCatId="hierarchy" qsTypeId="urn:microsoft.com/office/officeart/2005/8/quickstyle/simple1" qsCatId="simple" csTypeId="urn:microsoft.com/office/officeart/2005/8/colors/accent6_5" csCatId="accent6" phldr="1"/>
      <dgm:spPr/>
      <dgm:t>
        <a:bodyPr/>
        <a:lstStyle/>
        <a:p>
          <a:endParaRPr lang="el-GR"/>
        </a:p>
      </dgm:t>
    </dgm:pt>
    <dgm:pt modelId="{0CFE761B-3D3E-43B6-B360-066A888CEF87}">
      <dgm:prSet phldrT="[Κείμενο]"/>
      <dgm:spPr/>
      <dgm:t>
        <a:bodyPr/>
        <a:lstStyle/>
        <a:p>
          <a:r>
            <a:rPr lang="el-GR" dirty="0">
              <a:latin typeface="Calibri" panose="020F0502020204030204" pitchFamily="34" charset="0"/>
            </a:rPr>
            <a:t>Παπούτσια</a:t>
          </a:r>
        </a:p>
      </dgm:t>
    </dgm:pt>
    <dgm:pt modelId="{B3497568-C721-43C1-9A11-55309327B824}" type="parTrans" cxnId="{1B8A5EE7-0670-48E7-847C-DDBA836EFA1B}">
      <dgm:prSet/>
      <dgm:spPr/>
      <dgm:t>
        <a:bodyPr/>
        <a:lstStyle/>
        <a:p>
          <a:endParaRPr lang="el-GR">
            <a:latin typeface="Calibri" panose="020F0502020204030204" pitchFamily="34" charset="0"/>
          </a:endParaRPr>
        </a:p>
      </dgm:t>
    </dgm:pt>
    <dgm:pt modelId="{CBEC35A4-286B-4D24-97F6-594F9EA1DAED}" type="sibTrans" cxnId="{1B8A5EE7-0670-48E7-847C-DDBA836EFA1B}">
      <dgm:prSet/>
      <dgm:spPr/>
      <dgm:t>
        <a:bodyPr/>
        <a:lstStyle/>
        <a:p>
          <a:endParaRPr lang="el-GR">
            <a:latin typeface="Calibri" panose="020F0502020204030204" pitchFamily="34" charset="0"/>
          </a:endParaRPr>
        </a:p>
      </dgm:t>
    </dgm:pt>
    <dgm:pt modelId="{3D403AE7-F6B6-4B47-B1C6-8F306988F26D}">
      <dgm:prSet phldrT="[Κείμενο]"/>
      <dgm:spPr/>
      <dgm:t>
        <a:bodyPr/>
        <a:lstStyle/>
        <a:p>
          <a:r>
            <a:rPr lang="el-GR" dirty="0">
              <a:latin typeface="Calibri" panose="020F0502020204030204" pitchFamily="34" charset="0"/>
            </a:rPr>
            <a:t>Γυναικεία</a:t>
          </a:r>
        </a:p>
      </dgm:t>
    </dgm:pt>
    <dgm:pt modelId="{06CE1D9D-9BC1-43EE-87D5-4A3EAD4327E7}" type="parTrans" cxnId="{313FDF1A-CB10-4292-B606-5859B692B84F}">
      <dgm:prSet/>
      <dgm:spPr/>
      <dgm:t>
        <a:bodyPr/>
        <a:lstStyle/>
        <a:p>
          <a:endParaRPr lang="el-GR">
            <a:latin typeface="Calibri" panose="020F0502020204030204" pitchFamily="34" charset="0"/>
          </a:endParaRPr>
        </a:p>
      </dgm:t>
    </dgm:pt>
    <dgm:pt modelId="{FE80734F-3924-495A-8A6E-CE64034B6D2C}" type="sibTrans" cxnId="{313FDF1A-CB10-4292-B606-5859B692B84F}">
      <dgm:prSet/>
      <dgm:spPr/>
      <dgm:t>
        <a:bodyPr/>
        <a:lstStyle/>
        <a:p>
          <a:endParaRPr lang="el-GR">
            <a:latin typeface="Calibri" panose="020F0502020204030204" pitchFamily="34" charset="0"/>
          </a:endParaRPr>
        </a:p>
      </dgm:t>
    </dgm:pt>
    <dgm:pt modelId="{2F83355F-D9F2-4ED0-B891-81CD03D4A8A3}">
      <dgm:prSet phldrT="[Κείμενο]"/>
      <dgm:spPr/>
      <dgm:t>
        <a:bodyPr/>
        <a:lstStyle/>
        <a:p>
          <a:r>
            <a:rPr lang="el-GR" dirty="0">
              <a:latin typeface="Calibri" panose="020F0502020204030204" pitchFamily="34" charset="0"/>
            </a:rPr>
            <a:t>Καθημερινά</a:t>
          </a:r>
        </a:p>
      </dgm:t>
    </dgm:pt>
    <dgm:pt modelId="{3B92FF5C-A26E-4723-AC0B-A852B866515B}" type="parTrans" cxnId="{0EAABFD6-BEE7-4526-B2C7-6E1A30D3E7A4}">
      <dgm:prSet/>
      <dgm:spPr/>
      <dgm:t>
        <a:bodyPr/>
        <a:lstStyle/>
        <a:p>
          <a:endParaRPr lang="el-GR">
            <a:latin typeface="Calibri" panose="020F0502020204030204" pitchFamily="34" charset="0"/>
          </a:endParaRPr>
        </a:p>
      </dgm:t>
    </dgm:pt>
    <dgm:pt modelId="{5F7909A5-F9F0-4CE3-81D6-9F0DCCD81FD2}" type="sibTrans" cxnId="{0EAABFD6-BEE7-4526-B2C7-6E1A30D3E7A4}">
      <dgm:prSet/>
      <dgm:spPr/>
      <dgm:t>
        <a:bodyPr/>
        <a:lstStyle/>
        <a:p>
          <a:endParaRPr lang="el-GR">
            <a:latin typeface="Calibri" panose="020F0502020204030204" pitchFamily="34" charset="0"/>
          </a:endParaRPr>
        </a:p>
      </dgm:t>
    </dgm:pt>
    <dgm:pt modelId="{559F5C6E-C3A3-46E5-B548-662B6E4936C1}">
      <dgm:prSet phldrT="[Κείμενο]"/>
      <dgm:spPr/>
      <dgm:t>
        <a:bodyPr/>
        <a:lstStyle/>
        <a:p>
          <a:r>
            <a:rPr lang="el-GR" dirty="0">
              <a:latin typeface="Calibri" panose="020F0502020204030204" pitchFamily="34" charset="0"/>
            </a:rPr>
            <a:t>Γόβες</a:t>
          </a:r>
        </a:p>
      </dgm:t>
    </dgm:pt>
    <dgm:pt modelId="{8B30546E-B712-4CF4-8EC8-3B6DFBE0EA20}" type="parTrans" cxnId="{EB9DF754-8019-4765-B1C5-D18CC90914AB}">
      <dgm:prSet/>
      <dgm:spPr/>
      <dgm:t>
        <a:bodyPr/>
        <a:lstStyle/>
        <a:p>
          <a:endParaRPr lang="el-GR">
            <a:latin typeface="Calibri" panose="020F0502020204030204" pitchFamily="34" charset="0"/>
          </a:endParaRPr>
        </a:p>
      </dgm:t>
    </dgm:pt>
    <dgm:pt modelId="{6A980AD1-2FA4-46A9-8C3E-3799CDD4F611}" type="sibTrans" cxnId="{EB9DF754-8019-4765-B1C5-D18CC90914AB}">
      <dgm:prSet/>
      <dgm:spPr/>
      <dgm:t>
        <a:bodyPr/>
        <a:lstStyle/>
        <a:p>
          <a:endParaRPr lang="el-GR">
            <a:latin typeface="Calibri" panose="020F0502020204030204" pitchFamily="34" charset="0"/>
          </a:endParaRPr>
        </a:p>
      </dgm:t>
    </dgm:pt>
    <dgm:pt modelId="{0BEE1E4A-40A5-4224-A0CB-BDA992D9B12A}">
      <dgm:prSet phldrT="[Κείμενο]"/>
      <dgm:spPr/>
      <dgm:t>
        <a:bodyPr/>
        <a:lstStyle/>
        <a:p>
          <a:r>
            <a:rPr lang="el-GR" dirty="0">
              <a:latin typeface="Calibri" panose="020F0502020204030204" pitchFamily="34" charset="0"/>
            </a:rPr>
            <a:t>Ανδρικά</a:t>
          </a:r>
        </a:p>
      </dgm:t>
    </dgm:pt>
    <dgm:pt modelId="{930ACF80-0A5F-4A8C-87DA-9C0ED9B43C6F}" type="parTrans" cxnId="{BBD0B3B6-81D2-4E92-9C55-B006C81BD5D7}">
      <dgm:prSet/>
      <dgm:spPr/>
      <dgm:t>
        <a:bodyPr/>
        <a:lstStyle/>
        <a:p>
          <a:endParaRPr lang="el-GR">
            <a:latin typeface="Calibri" panose="020F0502020204030204" pitchFamily="34" charset="0"/>
          </a:endParaRPr>
        </a:p>
      </dgm:t>
    </dgm:pt>
    <dgm:pt modelId="{269BCF6D-F5BC-40A0-9C8D-C2AFCF411098}" type="sibTrans" cxnId="{BBD0B3B6-81D2-4E92-9C55-B006C81BD5D7}">
      <dgm:prSet/>
      <dgm:spPr/>
      <dgm:t>
        <a:bodyPr/>
        <a:lstStyle/>
        <a:p>
          <a:endParaRPr lang="el-GR">
            <a:latin typeface="Calibri" panose="020F0502020204030204" pitchFamily="34" charset="0"/>
          </a:endParaRPr>
        </a:p>
      </dgm:t>
    </dgm:pt>
    <dgm:pt modelId="{14295A2A-1A39-4722-A90A-E64910B6120B}">
      <dgm:prSet phldrT="[Κείμενο]"/>
      <dgm:spPr/>
      <dgm:t>
        <a:bodyPr/>
        <a:lstStyle/>
        <a:p>
          <a:r>
            <a:rPr lang="el-GR" dirty="0">
              <a:latin typeface="Calibri" panose="020F0502020204030204" pitchFamily="34" charset="0"/>
            </a:rPr>
            <a:t>Αθλητικά</a:t>
          </a:r>
        </a:p>
      </dgm:t>
    </dgm:pt>
    <dgm:pt modelId="{38D690BF-79C6-4A56-9572-D771B370BF8F}" type="parTrans" cxnId="{C6AE7C89-36C5-428A-8E15-EE1E768F727D}">
      <dgm:prSet/>
      <dgm:spPr/>
      <dgm:t>
        <a:bodyPr/>
        <a:lstStyle/>
        <a:p>
          <a:endParaRPr lang="el-GR">
            <a:latin typeface="Calibri" panose="020F0502020204030204" pitchFamily="34" charset="0"/>
          </a:endParaRPr>
        </a:p>
      </dgm:t>
    </dgm:pt>
    <dgm:pt modelId="{428CC9BA-6DA6-4C3B-9C08-4133C7328FBA}" type="sibTrans" cxnId="{C6AE7C89-36C5-428A-8E15-EE1E768F727D}">
      <dgm:prSet/>
      <dgm:spPr/>
      <dgm:t>
        <a:bodyPr/>
        <a:lstStyle/>
        <a:p>
          <a:endParaRPr lang="el-GR">
            <a:latin typeface="Calibri" panose="020F0502020204030204" pitchFamily="34" charset="0"/>
          </a:endParaRPr>
        </a:p>
      </dgm:t>
    </dgm:pt>
    <dgm:pt modelId="{D898E7CF-0E65-4F20-A877-BD20E53FC46F}" type="pres">
      <dgm:prSet presAssocID="{6A3A2BB9-116A-4B5E-8153-DE49B6B6E468}" presName="hierChild1" presStyleCnt="0">
        <dgm:presLayoutVars>
          <dgm:chPref val="1"/>
          <dgm:dir/>
          <dgm:animOne val="branch"/>
          <dgm:animLvl val="lvl"/>
          <dgm:resizeHandles/>
        </dgm:presLayoutVars>
      </dgm:prSet>
      <dgm:spPr/>
    </dgm:pt>
    <dgm:pt modelId="{E776AD08-BD65-4757-875E-CD1C8599BF93}" type="pres">
      <dgm:prSet presAssocID="{0CFE761B-3D3E-43B6-B360-066A888CEF87}" presName="hierRoot1" presStyleCnt="0"/>
      <dgm:spPr/>
    </dgm:pt>
    <dgm:pt modelId="{EC6D7630-7216-4469-A7EB-A3BE8E66FCE7}" type="pres">
      <dgm:prSet presAssocID="{0CFE761B-3D3E-43B6-B360-066A888CEF87}" presName="composite" presStyleCnt="0"/>
      <dgm:spPr/>
    </dgm:pt>
    <dgm:pt modelId="{ACD326DA-CEB6-48E0-83F5-8E4FAEF9C212}" type="pres">
      <dgm:prSet presAssocID="{0CFE761B-3D3E-43B6-B360-066A888CEF87}" presName="background" presStyleLbl="node0" presStyleIdx="0" presStyleCnt="1"/>
      <dgm:spPr/>
    </dgm:pt>
    <dgm:pt modelId="{E52AAFA7-4296-45A1-9137-9E143ED313A7}" type="pres">
      <dgm:prSet presAssocID="{0CFE761B-3D3E-43B6-B360-066A888CEF87}" presName="text" presStyleLbl="fgAcc0" presStyleIdx="0" presStyleCnt="1">
        <dgm:presLayoutVars>
          <dgm:chPref val="3"/>
        </dgm:presLayoutVars>
      </dgm:prSet>
      <dgm:spPr/>
    </dgm:pt>
    <dgm:pt modelId="{D69CB8D0-C441-440C-8DBE-B92502362C9E}" type="pres">
      <dgm:prSet presAssocID="{0CFE761B-3D3E-43B6-B360-066A888CEF87}" presName="hierChild2" presStyleCnt="0"/>
      <dgm:spPr/>
    </dgm:pt>
    <dgm:pt modelId="{22B7A366-1DBD-4F4C-B4D9-4E79994F008F}" type="pres">
      <dgm:prSet presAssocID="{06CE1D9D-9BC1-43EE-87D5-4A3EAD4327E7}" presName="Name10" presStyleLbl="parChTrans1D2" presStyleIdx="0" presStyleCnt="2"/>
      <dgm:spPr/>
    </dgm:pt>
    <dgm:pt modelId="{66FF82B7-74DB-4E69-88AD-1AAB174D9E3D}" type="pres">
      <dgm:prSet presAssocID="{3D403AE7-F6B6-4B47-B1C6-8F306988F26D}" presName="hierRoot2" presStyleCnt="0"/>
      <dgm:spPr/>
    </dgm:pt>
    <dgm:pt modelId="{C4DCD519-65A2-44C4-AA3A-5F6923720A0A}" type="pres">
      <dgm:prSet presAssocID="{3D403AE7-F6B6-4B47-B1C6-8F306988F26D}" presName="composite2" presStyleCnt="0"/>
      <dgm:spPr/>
    </dgm:pt>
    <dgm:pt modelId="{605BB701-B907-4EAB-836F-4814EF84ECE9}" type="pres">
      <dgm:prSet presAssocID="{3D403AE7-F6B6-4B47-B1C6-8F306988F26D}" presName="background2" presStyleLbl="node2" presStyleIdx="0" presStyleCnt="2"/>
      <dgm:spPr/>
    </dgm:pt>
    <dgm:pt modelId="{06389DBE-88D6-44DB-B22D-2C2E128031C1}" type="pres">
      <dgm:prSet presAssocID="{3D403AE7-F6B6-4B47-B1C6-8F306988F26D}" presName="text2" presStyleLbl="fgAcc2" presStyleIdx="0" presStyleCnt="2">
        <dgm:presLayoutVars>
          <dgm:chPref val="3"/>
        </dgm:presLayoutVars>
      </dgm:prSet>
      <dgm:spPr/>
    </dgm:pt>
    <dgm:pt modelId="{45FAE0FC-FED4-4004-8D93-5195071396E3}" type="pres">
      <dgm:prSet presAssocID="{3D403AE7-F6B6-4B47-B1C6-8F306988F26D}" presName="hierChild3" presStyleCnt="0"/>
      <dgm:spPr/>
    </dgm:pt>
    <dgm:pt modelId="{B8CDCFC8-A247-4D74-AFCC-F2FCDDC1F3A7}" type="pres">
      <dgm:prSet presAssocID="{3B92FF5C-A26E-4723-AC0B-A852B866515B}" presName="Name17" presStyleLbl="parChTrans1D3" presStyleIdx="0" presStyleCnt="3"/>
      <dgm:spPr/>
    </dgm:pt>
    <dgm:pt modelId="{7B656C8D-BD75-4956-BA9E-7E23BD8125A3}" type="pres">
      <dgm:prSet presAssocID="{2F83355F-D9F2-4ED0-B891-81CD03D4A8A3}" presName="hierRoot3" presStyleCnt="0"/>
      <dgm:spPr/>
    </dgm:pt>
    <dgm:pt modelId="{A7602788-C05F-4450-B504-5377F63A45B4}" type="pres">
      <dgm:prSet presAssocID="{2F83355F-D9F2-4ED0-B891-81CD03D4A8A3}" presName="composite3" presStyleCnt="0"/>
      <dgm:spPr/>
    </dgm:pt>
    <dgm:pt modelId="{B3F03328-6C88-4899-9549-2B42829B19B8}" type="pres">
      <dgm:prSet presAssocID="{2F83355F-D9F2-4ED0-B891-81CD03D4A8A3}" presName="background3" presStyleLbl="node3" presStyleIdx="0" presStyleCnt="3"/>
      <dgm:spPr/>
    </dgm:pt>
    <dgm:pt modelId="{3C1CBE7D-CB59-45B3-ADDC-03BF29A2CE52}" type="pres">
      <dgm:prSet presAssocID="{2F83355F-D9F2-4ED0-B891-81CD03D4A8A3}" presName="text3" presStyleLbl="fgAcc3" presStyleIdx="0" presStyleCnt="3">
        <dgm:presLayoutVars>
          <dgm:chPref val="3"/>
        </dgm:presLayoutVars>
      </dgm:prSet>
      <dgm:spPr/>
    </dgm:pt>
    <dgm:pt modelId="{B88B48E0-E113-4256-91FF-8C4BE04FD402}" type="pres">
      <dgm:prSet presAssocID="{2F83355F-D9F2-4ED0-B891-81CD03D4A8A3}" presName="hierChild4" presStyleCnt="0"/>
      <dgm:spPr/>
    </dgm:pt>
    <dgm:pt modelId="{1FD05B58-5A2E-4888-9A79-33C161E3A269}" type="pres">
      <dgm:prSet presAssocID="{8B30546E-B712-4CF4-8EC8-3B6DFBE0EA20}" presName="Name17" presStyleLbl="parChTrans1D3" presStyleIdx="1" presStyleCnt="3"/>
      <dgm:spPr/>
    </dgm:pt>
    <dgm:pt modelId="{C5BB8362-4FBE-43F2-A799-0D7BC763DA92}" type="pres">
      <dgm:prSet presAssocID="{559F5C6E-C3A3-46E5-B548-662B6E4936C1}" presName="hierRoot3" presStyleCnt="0"/>
      <dgm:spPr/>
    </dgm:pt>
    <dgm:pt modelId="{82FD0700-6F3C-4DB9-BE6B-CC3110E2B61F}" type="pres">
      <dgm:prSet presAssocID="{559F5C6E-C3A3-46E5-B548-662B6E4936C1}" presName="composite3" presStyleCnt="0"/>
      <dgm:spPr/>
    </dgm:pt>
    <dgm:pt modelId="{2D952228-DFD6-472D-B6A6-FDA5C0AE5203}" type="pres">
      <dgm:prSet presAssocID="{559F5C6E-C3A3-46E5-B548-662B6E4936C1}" presName="background3" presStyleLbl="node3" presStyleIdx="1" presStyleCnt="3"/>
      <dgm:spPr/>
    </dgm:pt>
    <dgm:pt modelId="{EA0E3664-A8EB-4523-A557-07736E8A020E}" type="pres">
      <dgm:prSet presAssocID="{559F5C6E-C3A3-46E5-B548-662B6E4936C1}" presName="text3" presStyleLbl="fgAcc3" presStyleIdx="1" presStyleCnt="3">
        <dgm:presLayoutVars>
          <dgm:chPref val="3"/>
        </dgm:presLayoutVars>
      </dgm:prSet>
      <dgm:spPr/>
    </dgm:pt>
    <dgm:pt modelId="{E8EB7737-A0B2-4A0E-A935-19A81FC93D16}" type="pres">
      <dgm:prSet presAssocID="{559F5C6E-C3A3-46E5-B548-662B6E4936C1}" presName="hierChild4" presStyleCnt="0"/>
      <dgm:spPr/>
    </dgm:pt>
    <dgm:pt modelId="{916F6558-4C9B-4831-918A-A9DD205D0F8E}" type="pres">
      <dgm:prSet presAssocID="{930ACF80-0A5F-4A8C-87DA-9C0ED9B43C6F}" presName="Name10" presStyleLbl="parChTrans1D2" presStyleIdx="1" presStyleCnt="2"/>
      <dgm:spPr/>
    </dgm:pt>
    <dgm:pt modelId="{31F6D78C-301D-4C1B-9B4F-C90D7FFF7AAF}" type="pres">
      <dgm:prSet presAssocID="{0BEE1E4A-40A5-4224-A0CB-BDA992D9B12A}" presName="hierRoot2" presStyleCnt="0"/>
      <dgm:spPr/>
    </dgm:pt>
    <dgm:pt modelId="{CC75F065-B5AA-409B-AA7F-7F40359540AD}" type="pres">
      <dgm:prSet presAssocID="{0BEE1E4A-40A5-4224-A0CB-BDA992D9B12A}" presName="composite2" presStyleCnt="0"/>
      <dgm:spPr/>
    </dgm:pt>
    <dgm:pt modelId="{063E5DEB-049F-40C4-ADCF-0B12179691DC}" type="pres">
      <dgm:prSet presAssocID="{0BEE1E4A-40A5-4224-A0CB-BDA992D9B12A}" presName="background2" presStyleLbl="node2" presStyleIdx="1" presStyleCnt="2"/>
      <dgm:spPr/>
    </dgm:pt>
    <dgm:pt modelId="{D0590070-5E4B-4968-95AC-84B689122141}" type="pres">
      <dgm:prSet presAssocID="{0BEE1E4A-40A5-4224-A0CB-BDA992D9B12A}" presName="text2" presStyleLbl="fgAcc2" presStyleIdx="1" presStyleCnt="2" custLinFactNeighborX="608" custLinFactNeighborY="957">
        <dgm:presLayoutVars>
          <dgm:chPref val="3"/>
        </dgm:presLayoutVars>
      </dgm:prSet>
      <dgm:spPr/>
    </dgm:pt>
    <dgm:pt modelId="{EA0DC6F5-3B75-4588-8AB6-2A1A80AFE31A}" type="pres">
      <dgm:prSet presAssocID="{0BEE1E4A-40A5-4224-A0CB-BDA992D9B12A}" presName="hierChild3" presStyleCnt="0"/>
      <dgm:spPr/>
    </dgm:pt>
    <dgm:pt modelId="{5D70E5BE-0349-4680-9620-FB7EC29FEFCA}" type="pres">
      <dgm:prSet presAssocID="{38D690BF-79C6-4A56-9572-D771B370BF8F}" presName="Name17" presStyleLbl="parChTrans1D3" presStyleIdx="2" presStyleCnt="3"/>
      <dgm:spPr/>
    </dgm:pt>
    <dgm:pt modelId="{70CEAC23-D766-4466-AC90-00877EBAB120}" type="pres">
      <dgm:prSet presAssocID="{14295A2A-1A39-4722-A90A-E64910B6120B}" presName="hierRoot3" presStyleCnt="0"/>
      <dgm:spPr/>
    </dgm:pt>
    <dgm:pt modelId="{71A1D28B-8758-407C-887C-689C47BB918E}" type="pres">
      <dgm:prSet presAssocID="{14295A2A-1A39-4722-A90A-E64910B6120B}" presName="composite3" presStyleCnt="0"/>
      <dgm:spPr/>
    </dgm:pt>
    <dgm:pt modelId="{DD9E16F4-8E02-4E21-8DB3-3CA807758ED1}" type="pres">
      <dgm:prSet presAssocID="{14295A2A-1A39-4722-A90A-E64910B6120B}" presName="background3" presStyleLbl="node3" presStyleIdx="2" presStyleCnt="3"/>
      <dgm:spPr/>
    </dgm:pt>
    <dgm:pt modelId="{DC2666BC-8771-485C-B070-274F9905D934}" type="pres">
      <dgm:prSet presAssocID="{14295A2A-1A39-4722-A90A-E64910B6120B}" presName="text3" presStyleLbl="fgAcc3" presStyleIdx="2" presStyleCnt="3">
        <dgm:presLayoutVars>
          <dgm:chPref val="3"/>
        </dgm:presLayoutVars>
      </dgm:prSet>
      <dgm:spPr/>
    </dgm:pt>
    <dgm:pt modelId="{D0030B45-4842-473F-AAD1-0159CDBB96E7}" type="pres">
      <dgm:prSet presAssocID="{14295A2A-1A39-4722-A90A-E64910B6120B}" presName="hierChild4" presStyleCnt="0"/>
      <dgm:spPr/>
    </dgm:pt>
  </dgm:ptLst>
  <dgm:cxnLst>
    <dgm:cxn modelId="{86B2DE0D-F670-462B-A4E8-0064D386F465}" type="presOf" srcId="{14295A2A-1A39-4722-A90A-E64910B6120B}" destId="{DC2666BC-8771-485C-B070-274F9905D934}" srcOrd="0" destOrd="0" presId="urn:microsoft.com/office/officeart/2005/8/layout/hierarchy1"/>
    <dgm:cxn modelId="{D7E82311-EC94-4002-8C88-B88D88609DD2}" type="presOf" srcId="{2F83355F-D9F2-4ED0-B891-81CD03D4A8A3}" destId="{3C1CBE7D-CB59-45B3-ADDC-03BF29A2CE52}" srcOrd="0" destOrd="0" presId="urn:microsoft.com/office/officeart/2005/8/layout/hierarchy1"/>
    <dgm:cxn modelId="{313FDF1A-CB10-4292-B606-5859B692B84F}" srcId="{0CFE761B-3D3E-43B6-B360-066A888CEF87}" destId="{3D403AE7-F6B6-4B47-B1C6-8F306988F26D}" srcOrd="0" destOrd="0" parTransId="{06CE1D9D-9BC1-43EE-87D5-4A3EAD4327E7}" sibTransId="{FE80734F-3924-495A-8A6E-CE64034B6D2C}"/>
    <dgm:cxn modelId="{C7BB7B2F-7C6E-4B99-B671-14F2A297676E}" type="presOf" srcId="{8B30546E-B712-4CF4-8EC8-3B6DFBE0EA20}" destId="{1FD05B58-5A2E-4888-9A79-33C161E3A269}" srcOrd="0" destOrd="0" presId="urn:microsoft.com/office/officeart/2005/8/layout/hierarchy1"/>
    <dgm:cxn modelId="{EB9DF754-8019-4765-B1C5-D18CC90914AB}" srcId="{3D403AE7-F6B6-4B47-B1C6-8F306988F26D}" destId="{559F5C6E-C3A3-46E5-B548-662B6E4936C1}" srcOrd="1" destOrd="0" parTransId="{8B30546E-B712-4CF4-8EC8-3B6DFBE0EA20}" sibTransId="{6A980AD1-2FA4-46A9-8C3E-3799CDD4F611}"/>
    <dgm:cxn modelId="{9A62F070-A603-4710-AEE7-10E83285ABEC}" type="presOf" srcId="{559F5C6E-C3A3-46E5-B548-662B6E4936C1}" destId="{EA0E3664-A8EB-4523-A557-07736E8A020E}" srcOrd="0" destOrd="0" presId="urn:microsoft.com/office/officeart/2005/8/layout/hierarchy1"/>
    <dgm:cxn modelId="{5457E873-0116-4BB5-9A58-BBA6D1373CAF}" type="presOf" srcId="{38D690BF-79C6-4A56-9572-D771B370BF8F}" destId="{5D70E5BE-0349-4680-9620-FB7EC29FEFCA}" srcOrd="0" destOrd="0" presId="urn:microsoft.com/office/officeart/2005/8/layout/hierarchy1"/>
    <dgm:cxn modelId="{31070D80-7A86-41C9-B860-4EA735D8D30C}" type="presOf" srcId="{930ACF80-0A5F-4A8C-87DA-9C0ED9B43C6F}" destId="{916F6558-4C9B-4831-918A-A9DD205D0F8E}" srcOrd="0" destOrd="0" presId="urn:microsoft.com/office/officeart/2005/8/layout/hierarchy1"/>
    <dgm:cxn modelId="{C6AE7C89-36C5-428A-8E15-EE1E768F727D}" srcId="{0BEE1E4A-40A5-4224-A0CB-BDA992D9B12A}" destId="{14295A2A-1A39-4722-A90A-E64910B6120B}" srcOrd="0" destOrd="0" parTransId="{38D690BF-79C6-4A56-9572-D771B370BF8F}" sibTransId="{428CC9BA-6DA6-4C3B-9C08-4133C7328FBA}"/>
    <dgm:cxn modelId="{BBD0B3B6-81D2-4E92-9C55-B006C81BD5D7}" srcId="{0CFE761B-3D3E-43B6-B360-066A888CEF87}" destId="{0BEE1E4A-40A5-4224-A0CB-BDA992D9B12A}" srcOrd="1" destOrd="0" parTransId="{930ACF80-0A5F-4A8C-87DA-9C0ED9B43C6F}" sibTransId="{269BCF6D-F5BC-40A0-9C8D-C2AFCF411098}"/>
    <dgm:cxn modelId="{76C7A5C2-47F2-457E-AB80-B5CC7D382885}" type="presOf" srcId="{06CE1D9D-9BC1-43EE-87D5-4A3EAD4327E7}" destId="{22B7A366-1DBD-4F4C-B4D9-4E79994F008F}" srcOrd="0" destOrd="0" presId="urn:microsoft.com/office/officeart/2005/8/layout/hierarchy1"/>
    <dgm:cxn modelId="{EF6A03C5-3F6B-4D43-977F-222855C77B87}" type="presOf" srcId="{0BEE1E4A-40A5-4224-A0CB-BDA992D9B12A}" destId="{D0590070-5E4B-4968-95AC-84B689122141}" srcOrd="0" destOrd="0" presId="urn:microsoft.com/office/officeart/2005/8/layout/hierarchy1"/>
    <dgm:cxn modelId="{7DF5F0C7-4526-4368-9754-F20DF743B8AC}" type="presOf" srcId="{3D403AE7-F6B6-4B47-B1C6-8F306988F26D}" destId="{06389DBE-88D6-44DB-B22D-2C2E128031C1}" srcOrd="0" destOrd="0" presId="urn:microsoft.com/office/officeart/2005/8/layout/hierarchy1"/>
    <dgm:cxn modelId="{0EAABFD6-BEE7-4526-B2C7-6E1A30D3E7A4}" srcId="{3D403AE7-F6B6-4B47-B1C6-8F306988F26D}" destId="{2F83355F-D9F2-4ED0-B891-81CD03D4A8A3}" srcOrd="0" destOrd="0" parTransId="{3B92FF5C-A26E-4723-AC0B-A852B866515B}" sibTransId="{5F7909A5-F9F0-4CE3-81D6-9F0DCCD81FD2}"/>
    <dgm:cxn modelId="{4CB70ADE-9223-4DAD-A24D-0F7617E03D18}" type="presOf" srcId="{3B92FF5C-A26E-4723-AC0B-A852B866515B}" destId="{B8CDCFC8-A247-4D74-AFCC-F2FCDDC1F3A7}" srcOrd="0" destOrd="0" presId="urn:microsoft.com/office/officeart/2005/8/layout/hierarchy1"/>
    <dgm:cxn modelId="{4E6AE5E0-2C38-4937-AFB4-863C4F6DF68C}" type="presOf" srcId="{0CFE761B-3D3E-43B6-B360-066A888CEF87}" destId="{E52AAFA7-4296-45A1-9137-9E143ED313A7}" srcOrd="0" destOrd="0" presId="urn:microsoft.com/office/officeart/2005/8/layout/hierarchy1"/>
    <dgm:cxn modelId="{1B8A5EE7-0670-48E7-847C-DDBA836EFA1B}" srcId="{6A3A2BB9-116A-4B5E-8153-DE49B6B6E468}" destId="{0CFE761B-3D3E-43B6-B360-066A888CEF87}" srcOrd="0" destOrd="0" parTransId="{B3497568-C721-43C1-9A11-55309327B824}" sibTransId="{CBEC35A4-286B-4D24-97F6-594F9EA1DAED}"/>
    <dgm:cxn modelId="{33EB53ED-8C61-4BC1-B0DC-C7453D7E588A}" type="presOf" srcId="{6A3A2BB9-116A-4B5E-8153-DE49B6B6E468}" destId="{D898E7CF-0E65-4F20-A877-BD20E53FC46F}" srcOrd="0" destOrd="0" presId="urn:microsoft.com/office/officeart/2005/8/layout/hierarchy1"/>
    <dgm:cxn modelId="{C3222AE3-0248-471D-9A94-82501BDBB80A}" type="presParOf" srcId="{D898E7CF-0E65-4F20-A877-BD20E53FC46F}" destId="{E776AD08-BD65-4757-875E-CD1C8599BF93}" srcOrd="0" destOrd="0" presId="urn:microsoft.com/office/officeart/2005/8/layout/hierarchy1"/>
    <dgm:cxn modelId="{A0D683E6-6D98-4AE6-831B-E5DBF2D5629E}" type="presParOf" srcId="{E776AD08-BD65-4757-875E-CD1C8599BF93}" destId="{EC6D7630-7216-4469-A7EB-A3BE8E66FCE7}" srcOrd="0" destOrd="0" presId="urn:microsoft.com/office/officeart/2005/8/layout/hierarchy1"/>
    <dgm:cxn modelId="{3B9C7342-C607-457F-87B6-937763BE454C}" type="presParOf" srcId="{EC6D7630-7216-4469-A7EB-A3BE8E66FCE7}" destId="{ACD326DA-CEB6-48E0-83F5-8E4FAEF9C212}" srcOrd="0" destOrd="0" presId="urn:microsoft.com/office/officeart/2005/8/layout/hierarchy1"/>
    <dgm:cxn modelId="{BCE522B4-ACED-478C-93D1-DA9AFD9A2E29}" type="presParOf" srcId="{EC6D7630-7216-4469-A7EB-A3BE8E66FCE7}" destId="{E52AAFA7-4296-45A1-9137-9E143ED313A7}" srcOrd="1" destOrd="0" presId="urn:microsoft.com/office/officeart/2005/8/layout/hierarchy1"/>
    <dgm:cxn modelId="{D01EB15D-BAF8-4386-A119-8BE818F2098F}" type="presParOf" srcId="{E776AD08-BD65-4757-875E-CD1C8599BF93}" destId="{D69CB8D0-C441-440C-8DBE-B92502362C9E}" srcOrd="1" destOrd="0" presId="urn:microsoft.com/office/officeart/2005/8/layout/hierarchy1"/>
    <dgm:cxn modelId="{D2686C60-0CD6-4164-8F63-A9C36E3F9D8C}" type="presParOf" srcId="{D69CB8D0-C441-440C-8DBE-B92502362C9E}" destId="{22B7A366-1DBD-4F4C-B4D9-4E79994F008F}" srcOrd="0" destOrd="0" presId="urn:microsoft.com/office/officeart/2005/8/layout/hierarchy1"/>
    <dgm:cxn modelId="{C59822D2-850B-436E-BBE0-BC8023B3673D}" type="presParOf" srcId="{D69CB8D0-C441-440C-8DBE-B92502362C9E}" destId="{66FF82B7-74DB-4E69-88AD-1AAB174D9E3D}" srcOrd="1" destOrd="0" presId="urn:microsoft.com/office/officeart/2005/8/layout/hierarchy1"/>
    <dgm:cxn modelId="{BDBEB761-4CD2-44B4-81B2-0ADCCD357E99}" type="presParOf" srcId="{66FF82B7-74DB-4E69-88AD-1AAB174D9E3D}" destId="{C4DCD519-65A2-44C4-AA3A-5F6923720A0A}" srcOrd="0" destOrd="0" presId="urn:microsoft.com/office/officeart/2005/8/layout/hierarchy1"/>
    <dgm:cxn modelId="{138616F9-0B57-47D2-9787-CDCE224505BB}" type="presParOf" srcId="{C4DCD519-65A2-44C4-AA3A-5F6923720A0A}" destId="{605BB701-B907-4EAB-836F-4814EF84ECE9}" srcOrd="0" destOrd="0" presId="urn:microsoft.com/office/officeart/2005/8/layout/hierarchy1"/>
    <dgm:cxn modelId="{678BDF5B-0FD9-4B7A-95E2-7EEF44F04C0E}" type="presParOf" srcId="{C4DCD519-65A2-44C4-AA3A-5F6923720A0A}" destId="{06389DBE-88D6-44DB-B22D-2C2E128031C1}" srcOrd="1" destOrd="0" presId="urn:microsoft.com/office/officeart/2005/8/layout/hierarchy1"/>
    <dgm:cxn modelId="{BD1CC498-3821-4296-957D-7A01D3746537}" type="presParOf" srcId="{66FF82B7-74DB-4E69-88AD-1AAB174D9E3D}" destId="{45FAE0FC-FED4-4004-8D93-5195071396E3}" srcOrd="1" destOrd="0" presId="urn:microsoft.com/office/officeart/2005/8/layout/hierarchy1"/>
    <dgm:cxn modelId="{9BD6E19A-D3CC-4665-A81E-7F6E3B1F19F5}" type="presParOf" srcId="{45FAE0FC-FED4-4004-8D93-5195071396E3}" destId="{B8CDCFC8-A247-4D74-AFCC-F2FCDDC1F3A7}" srcOrd="0" destOrd="0" presId="urn:microsoft.com/office/officeart/2005/8/layout/hierarchy1"/>
    <dgm:cxn modelId="{AE9FFF8C-6DBE-416B-9072-E667DE486E85}" type="presParOf" srcId="{45FAE0FC-FED4-4004-8D93-5195071396E3}" destId="{7B656C8D-BD75-4956-BA9E-7E23BD8125A3}" srcOrd="1" destOrd="0" presId="urn:microsoft.com/office/officeart/2005/8/layout/hierarchy1"/>
    <dgm:cxn modelId="{B11DEF45-9CE0-4F3B-B4F8-2198128752EE}" type="presParOf" srcId="{7B656C8D-BD75-4956-BA9E-7E23BD8125A3}" destId="{A7602788-C05F-4450-B504-5377F63A45B4}" srcOrd="0" destOrd="0" presId="urn:microsoft.com/office/officeart/2005/8/layout/hierarchy1"/>
    <dgm:cxn modelId="{AE133AB4-21D9-4DDE-88A8-5EE60C530A5F}" type="presParOf" srcId="{A7602788-C05F-4450-B504-5377F63A45B4}" destId="{B3F03328-6C88-4899-9549-2B42829B19B8}" srcOrd="0" destOrd="0" presId="urn:microsoft.com/office/officeart/2005/8/layout/hierarchy1"/>
    <dgm:cxn modelId="{594AE867-8309-47F3-84F3-6E720DCFEC82}" type="presParOf" srcId="{A7602788-C05F-4450-B504-5377F63A45B4}" destId="{3C1CBE7D-CB59-45B3-ADDC-03BF29A2CE52}" srcOrd="1" destOrd="0" presId="urn:microsoft.com/office/officeart/2005/8/layout/hierarchy1"/>
    <dgm:cxn modelId="{A0479406-E6C0-43B0-9F63-CDA7129FB612}" type="presParOf" srcId="{7B656C8D-BD75-4956-BA9E-7E23BD8125A3}" destId="{B88B48E0-E113-4256-91FF-8C4BE04FD402}" srcOrd="1" destOrd="0" presId="urn:microsoft.com/office/officeart/2005/8/layout/hierarchy1"/>
    <dgm:cxn modelId="{DD67EEBD-8880-4971-8722-90DD746A6678}" type="presParOf" srcId="{45FAE0FC-FED4-4004-8D93-5195071396E3}" destId="{1FD05B58-5A2E-4888-9A79-33C161E3A269}" srcOrd="2" destOrd="0" presId="urn:microsoft.com/office/officeart/2005/8/layout/hierarchy1"/>
    <dgm:cxn modelId="{E55B67AB-6485-4CD6-8EBF-DDCAA6576B6C}" type="presParOf" srcId="{45FAE0FC-FED4-4004-8D93-5195071396E3}" destId="{C5BB8362-4FBE-43F2-A799-0D7BC763DA92}" srcOrd="3" destOrd="0" presId="urn:microsoft.com/office/officeart/2005/8/layout/hierarchy1"/>
    <dgm:cxn modelId="{7EC36A31-CD91-4308-A918-521BC2E8E0A3}" type="presParOf" srcId="{C5BB8362-4FBE-43F2-A799-0D7BC763DA92}" destId="{82FD0700-6F3C-4DB9-BE6B-CC3110E2B61F}" srcOrd="0" destOrd="0" presId="urn:microsoft.com/office/officeart/2005/8/layout/hierarchy1"/>
    <dgm:cxn modelId="{793DB64C-FA6E-4A4D-8FF9-BBDF8E7BC0AE}" type="presParOf" srcId="{82FD0700-6F3C-4DB9-BE6B-CC3110E2B61F}" destId="{2D952228-DFD6-472D-B6A6-FDA5C0AE5203}" srcOrd="0" destOrd="0" presId="urn:microsoft.com/office/officeart/2005/8/layout/hierarchy1"/>
    <dgm:cxn modelId="{AFBBE4A3-D9DB-45CF-8D68-F51E4AAAC388}" type="presParOf" srcId="{82FD0700-6F3C-4DB9-BE6B-CC3110E2B61F}" destId="{EA0E3664-A8EB-4523-A557-07736E8A020E}" srcOrd="1" destOrd="0" presId="urn:microsoft.com/office/officeart/2005/8/layout/hierarchy1"/>
    <dgm:cxn modelId="{6A563579-25CB-4D9E-913B-BBD6D843A0B3}" type="presParOf" srcId="{C5BB8362-4FBE-43F2-A799-0D7BC763DA92}" destId="{E8EB7737-A0B2-4A0E-A935-19A81FC93D16}" srcOrd="1" destOrd="0" presId="urn:microsoft.com/office/officeart/2005/8/layout/hierarchy1"/>
    <dgm:cxn modelId="{19D68E4D-2A0C-4775-834C-BAEDF58791DC}" type="presParOf" srcId="{D69CB8D0-C441-440C-8DBE-B92502362C9E}" destId="{916F6558-4C9B-4831-918A-A9DD205D0F8E}" srcOrd="2" destOrd="0" presId="urn:microsoft.com/office/officeart/2005/8/layout/hierarchy1"/>
    <dgm:cxn modelId="{09DA3B37-1B26-47DF-8FE1-8D27FB4B3027}" type="presParOf" srcId="{D69CB8D0-C441-440C-8DBE-B92502362C9E}" destId="{31F6D78C-301D-4C1B-9B4F-C90D7FFF7AAF}" srcOrd="3" destOrd="0" presId="urn:microsoft.com/office/officeart/2005/8/layout/hierarchy1"/>
    <dgm:cxn modelId="{EBC5F4B4-B98C-43BD-9C92-EBC8FD941FC6}" type="presParOf" srcId="{31F6D78C-301D-4C1B-9B4F-C90D7FFF7AAF}" destId="{CC75F065-B5AA-409B-AA7F-7F40359540AD}" srcOrd="0" destOrd="0" presId="urn:microsoft.com/office/officeart/2005/8/layout/hierarchy1"/>
    <dgm:cxn modelId="{7ED37DD7-4C0B-4D80-B018-B1F808C89139}" type="presParOf" srcId="{CC75F065-B5AA-409B-AA7F-7F40359540AD}" destId="{063E5DEB-049F-40C4-ADCF-0B12179691DC}" srcOrd="0" destOrd="0" presId="urn:microsoft.com/office/officeart/2005/8/layout/hierarchy1"/>
    <dgm:cxn modelId="{A1C51C17-7668-4F18-8B41-E7C286D02FF7}" type="presParOf" srcId="{CC75F065-B5AA-409B-AA7F-7F40359540AD}" destId="{D0590070-5E4B-4968-95AC-84B689122141}" srcOrd="1" destOrd="0" presId="urn:microsoft.com/office/officeart/2005/8/layout/hierarchy1"/>
    <dgm:cxn modelId="{35EB75DA-81DB-4F79-B1CA-DDCB6F27B52B}" type="presParOf" srcId="{31F6D78C-301D-4C1B-9B4F-C90D7FFF7AAF}" destId="{EA0DC6F5-3B75-4588-8AB6-2A1A80AFE31A}" srcOrd="1" destOrd="0" presId="urn:microsoft.com/office/officeart/2005/8/layout/hierarchy1"/>
    <dgm:cxn modelId="{E172BB7D-0C5B-431A-A49E-8BAE152A96BF}" type="presParOf" srcId="{EA0DC6F5-3B75-4588-8AB6-2A1A80AFE31A}" destId="{5D70E5BE-0349-4680-9620-FB7EC29FEFCA}" srcOrd="0" destOrd="0" presId="urn:microsoft.com/office/officeart/2005/8/layout/hierarchy1"/>
    <dgm:cxn modelId="{6D9DE899-5217-4CEF-81B0-FCEBAE615A6B}" type="presParOf" srcId="{EA0DC6F5-3B75-4588-8AB6-2A1A80AFE31A}" destId="{70CEAC23-D766-4466-AC90-00877EBAB120}" srcOrd="1" destOrd="0" presId="urn:microsoft.com/office/officeart/2005/8/layout/hierarchy1"/>
    <dgm:cxn modelId="{D7F20FBB-0AC7-44CB-81E6-0C0740DEF35A}" type="presParOf" srcId="{70CEAC23-D766-4466-AC90-00877EBAB120}" destId="{71A1D28B-8758-407C-887C-689C47BB918E}" srcOrd="0" destOrd="0" presId="urn:microsoft.com/office/officeart/2005/8/layout/hierarchy1"/>
    <dgm:cxn modelId="{59FDBDDC-3FF8-4E9C-9423-BBCC8D142F1E}" type="presParOf" srcId="{71A1D28B-8758-407C-887C-689C47BB918E}" destId="{DD9E16F4-8E02-4E21-8DB3-3CA807758ED1}" srcOrd="0" destOrd="0" presId="urn:microsoft.com/office/officeart/2005/8/layout/hierarchy1"/>
    <dgm:cxn modelId="{4A39A95F-CECC-4DD3-B827-2C661D4E0759}" type="presParOf" srcId="{71A1D28B-8758-407C-887C-689C47BB918E}" destId="{DC2666BC-8771-485C-B070-274F9905D934}" srcOrd="1" destOrd="0" presId="urn:microsoft.com/office/officeart/2005/8/layout/hierarchy1"/>
    <dgm:cxn modelId="{7E513BF3-2630-4537-AE52-03D8DB65A8C3}" type="presParOf" srcId="{70CEAC23-D766-4466-AC90-00877EBAB120}" destId="{D0030B45-4842-473F-AAD1-0159CDBB96E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3A2BB9-116A-4B5E-8153-DE49B6B6E468}" type="doc">
      <dgm:prSet loTypeId="urn:microsoft.com/office/officeart/2005/8/layout/hierarchy1" loCatId="hierarchy" qsTypeId="urn:microsoft.com/office/officeart/2005/8/quickstyle/simple1" qsCatId="simple" csTypeId="urn:microsoft.com/office/officeart/2005/8/colors/accent2_5" csCatId="accent2" phldr="1"/>
      <dgm:spPr/>
      <dgm:t>
        <a:bodyPr/>
        <a:lstStyle/>
        <a:p>
          <a:endParaRPr lang="el-GR"/>
        </a:p>
      </dgm:t>
    </dgm:pt>
    <dgm:pt modelId="{0CFE761B-3D3E-43B6-B360-066A888CEF87}">
      <dgm:prSet phldrT="[Κείμενο]"/>
      <dgm:spPr/>
      <dgm:t>
        <a:bodyPr/>
        <a:lstStyle/>
        <a:p>
          <a:r>
            <a:rPr lang="el-GR" dirty="0">
              <a:latin typeface="Calibri" panose="020F0502020204030204" pitchFamily="34" charset="0"/>
            </a:rPr>
            <a:t>Παπούτσια</a:t>
          </a:r>
        </a:p>
      </dgm:t>
    </dgm:pt>
    <dgm:pt modelId="{B3497568-C721-43C1-9A11-55309327B824}" type="parTrans" cxnId="{1B8A5EE7-0670-48E7-847C-DDBA836EFA1B}">
      <dgm:prSet/>
      <dgm:spPr/>
      <dgm:t>
        <a:bodyPr/>
        <a:lstStyle/>
        <a:p>
          <a:endParaRPr lang="el-GR">
            <a:latin typeface="Calibri" panose="020F0502020204030204" pitchFamily="34" charset="0"/>
          </a:endParaRPr>
        </a:p>
      </dgm:t>
    </dgm:pt>
    <dgm:pt modelId="{CBEC35A4-286B-4D24-97F6-594F9EA1DAED}" type="sibTrans" cxnId="{1B8A5EE7-0670-48E7-847C-DDBA836EFA1B}">
      <dgm:prSet/>
      <dgm:spPr/>
      <dgm:t>
        <a:bodyPr/>
        <a:lstStyle/>
        <a:p>
          <a:endParaRPr lang="el-GR">
            <a:latin typeface="Calibri" panose="020F0502020204030204" pitchFamily="34" charset="0"/>
          </a:endParaRPr>
        </a:p>
      </dgm:t>
    </dgm:pt>
    <dgm:pt modelId="{3D403AE7-F6B6-4B47-B1C6-8F306988F26D}">
      <dgm:prSet phldrT="[Κείμενο]"/>
      <dgm:spPr/>
      <dgm:t>
        <a:bodyPr/>
        <a:lstStyle/>
        <a:p>
          <a:r>
            <a:rPr lang="en-US" dirty="0">
              <a:latin typeface="Calibri" panose="020F0502020204030204" pitchFamily="34" charset="0"/>
            </a:rPr>
            <a:t>Casual</a:t>
          </a:r>
          <a:endParaRPr lang="el-GR" dirty="0">
            <a:latin typeface="Calibri" panose="020F0502020204030204" pitchFamily="34" charset="0"/>
          </a:endParaRPr>
        </a:p>
      </dgm:t>
    </dgm:pt>
    <dgm:pt modelId="{06CE1D9D-9BC1-43EE-87D5-4A3EAD4327E7}" type="parTrans" cxnId="{313FDF1A-CB10-4292-B606-5859B692B84F}">
      <dgm:prSet/>
      <dgm:spPr/>
      <dgm:t>
        <a:bodyPr/>
        <a:lstStyle/>
        <a:p>
          <a:endParaRPr lang="el-GR">
            <a:latin typeface="Calibri" panose="020F0502020204030204" pitchFamily="34" charset="0"/>
          </a:endParaRPr>
        </a:p>
      </dgm:t>
    </dgm:pt>
    <dgm:pt modelId="{FE80734F-3924-495A-8A6E-CE64034B6D2C}" type="sibTrans" cxnId="{313FDF1A-CB10-4292-B606-5859B692B84F}">
      <dgm:prSet/>
      <dgm:spPr/>
      <dgm:t>
        <a:bodyPr/>
        <a:lstStyle/>
        <a:p>
          <a:endParaRPr lang="el-GR">
            <a:latin typeface="Calibri" panose="020F0502020204030204" pitchFamily="34" charset="0"/>
          </a:endParaRPr>
        </a:p>
      </dgm:t>
    </dgm:pt>
    <dgm:pt modelId="{2F83355F-D9F2-4ED0-B891-81CD03D4A8A3}">
      <dgm:prSet phldrT="[Κείμενο]"/>
      <dgm:spPr/>
      <dgm:t>
        <a:bodyPr/>
        <a:lstStyle/>
        <a:p>
          <a:r>
            <a:rPr lang="el-GR" dirty="0">
              <a:latin typeface="Calibri" panose="020F0502020204030204" pitchFamily="34" charset="0"/>
            </a:rPr>
            <a:t>Γυναικεία</a:t>
          </a:r>
        </a:p>
      </dgm:t>
    </dgm:pt>
    <dgm:pt modelId="{3B92FF5C-A26E-4723-AC0B-A852B866515B}" type="parTrans" cxnId="{0EAABFD6-BEE7-4526-B2C7-6E1A30D3E7A4}">
      <dgm:prSet/>
      <dgm:spPr/>
      <dgm:t>
        <a:bodyPr/>
        <a:lstStyle/>
        <a:p>
          <a:endParaRPr lang="el-GR">
            <a:latin typeface="Calibri" panose="020F0502020204030204" pitchFamily="34" charset="0"/>
          </a:endParaRPr>
        </a:p>
      </dgm:t>
    </dgm:pt>
    <dgm:pt modelId="{5F7909A5-F9F0-4CE3-81D6-9F0DCCD81FD2}" type="sibTrans" cxnId="{0EAABFD6-BEE7-4526-B2C7-6E1A30D3E7A4}">
      <dgm:prSet/>
      <dgm:spPr/>
      <dgm:t>
        <a:bodyPr/>
        <a:lstStyle/>
        <a:p>
          <a:endParaRPr lang="el-GR">
            <a:latin typeface="Calibri" panose="020F0502020204030204" pitchFamily="34" charset="0"/>
          </a:endParaRPr>
        </a:p>
      </dgm:t>
    </dgm:pt>
    <dgm:pt modelId="{559F5C6E-C3A3-46E5-B548-662B6E4936C1}">
      <dgm:prSet phldrT="[Κείμενο]"/>
      <dgm:spPr/>
      <dgm:t>
        <a:bodyPr/>
        <a:lstStyle/>
        <a:p>
          <a:r>
            <a:rPr lang="el-GR" dirty="0">
              <a:latin typeface="Calibri" panose="020F0502020204030204" pitchFamily="34" charset="0"/>
            </a:rPr>
            <a:t>Ανδρικά</a:t>
          </a:r>
        </a:p>
      </dgm:t>
    </dgm:pt>
    <dgm:pt modelId="{8B30546E-B712-4CF4-8EC8-3B6DFBE0EA20}" type="parTrans" cxnId="{EB9DF754-8019-4765-B1C5-D18CC90914AB}">
      <dgm:prSet/>
      <dgm:spPr/>
      <dgm:t>
        <a:bodyPr/>
        <a:lstStyle/>
        <a:p>
          <a:endParaRPr lang="el-GR">
            <a:latin typeface="Calibri" panose="020F0502020204030204" pitchFamily="34" charset="0"/>
          </a:endParaRPr>
        </a:p>
      </dgm:t>
    </dgm:pt>
    <dgm:pt modelId="{6A980AD1-2FA4-46A9-8C3E-3799CDD4F611}" type="sibTrans" cxnId="{EB9DF754-8019-4765-B1C5-D18CC90914AB}">
      <dgm:prSet/>
      <dgm:spPr/>
      <dgm:t>
        <a:bodyPr/>
        <a:lstStyle/>
        <a:p>
          <a:endParaRPr lang="el-GR">
            <a:latin typeface="Calibri" panose="020F0502020204030204" pitchFamily="34" charset="0"/>
          </a:endParaRPr>
        </a:p>
      </dgm:t>
    </dgm:pt>
    <dgm:pt modelId="{0BEE1E4A-40A5-4224-A0CB-BDA992D9B12A}">
      <dgm:prSet phldrT="[Κείμενο]"/>
      <dgm:spPr/>
      <dgm:t>
        <a:bodyPr/>
        <a:lstStyle/>
        <a:p>
          <a:r>
            <a:rPr lang="el-GR" dirty="0">
              <a:latin typeface="Calibri" panose="020F0502020204030204" pitchFamily="34" charset="0"/>
            </a:rPr>
            <a:t>Αθλητικά</a:t>
          </a:r>
        </a:p>
      </dgm:t>
    </dgm:pt>
    <dgm:pt modelId="{930ACF80-0A5F-4A8C-87DA-9C0ED9B43C6F}" type="parTrans" cxnId="{BBD0B3B6-81D2-4E92-9C55-B006C81BD5D7}">
      <dgm:prSet/>
      <dgm:spPr/>
      <dgm:t>
        <a:bodyPr/>
        <a:lstStyle/>
        <a:p>
          <a:endParaRPr lang="el-GR">
            <a:latin typeface="Calibri" panose="020F0502020204030204" pitchFamily="34" charset="0"/>
          </a:endParaRPr>
        </a:p>
      </dgm:t>
    </dgm:pt>
    <dgm:pt modelId="{269BCF6D-F5BC-40A0-9C8D-C2AFCF411098}" type="sibTrans" cxnId="{BBD0B3B6-81D2-4E92-9C55-B006C81BD5D7}">
      <dgm:prSet/>
      <dgm:spPr/>
      <dgm:t>
        <a:bodyPr/>
        <a:lstStyle/>
        <a:p>
          <a:endParaRPr lang="el-GR">
            <a:latin typeface="Calibri" panose="020F0502020204030204" pitchFamily="34" charset="0"/>
          </a:endParaRPr>
        </a:p>
      </dgm:t>
    </dgm:pt>
    <dgm:pt modelId="{14295A2A-1A39-4722-A90A-E64910B6120B}">
      <dgm:prSet phldrT="[Κείμενο]"/>
      <dgm:spPr/>
      <dgm:t>
        <a:bodyPr/>
        <a:lstStyle/>
        <a:p>
          <a:r>
            <a:rPr lang="el-GR" dirty="0">
              <a:latin typeface="Calibri" panose="020F0502020204030204" pitchFamily="34" charset="0"/>
            </a:rPr>
            <a:t>Για στίβο</a:t>
          </a:r>
        </a:p>
      </dgm:t>
    </dgm:pt>
    <dgm:pt modelId="{38D690BF-79C6-4A56-9572-D771B370BF8F}" type="parTrans" cxnId="{C6AE7C89-36C5-428A-8E15-EE1E768F727D}">
      <dgm:prSet/>
      <dgm:spPr/>
      <dgm:t>
        <a:bodyPr/>
        <a:lstStyle/>
        <a:p>
          <a:endParaRPr lang="el-GR">
            <a:latin typeface="Calibri" panose="020F0502020204030204" pitchFamily="34" charset="0"/>
          </a:endParaRPr>
        </a:p>
      </dgm:t>
    </dgm:pt>
    <dgm:pt modelId="{428CC9BA-6DA6-4C3B-9C08-4133C7328FBA}" type="sibTrans" cxnId="{C6AE7C89-36C5-428A-8E15-EE1E768F727D}">
      <dgm:prSet/>
      <dgm:spPr/>
      <dgm:t>
        <a:bodyPr/>
        <a:lstStyle/>
        <a:p>
          <a:endParaRPr lang="el-GR">
            <a:latin typeface="Calibri" panose="020F0502020204030204" pitchFamily="34" charset="0"/>
          </a:endParaRPr>
        </a:p>
      </dgm:t>
    </dgm:pt>
    <dgm:pt modelId="{D898E7CF-0E65-4F20-A877-BD20E53FC46F}" type="pres">
      <dgm:prSet presAssocID="{6A3A2BB9-116A-4B5E-8153-DE49B6B6E468}" presName="hierChild1" presStyleCnt="0">
        <dgm:presLayoutVars>
          <dgm:chPref val="1"/>
          <dgm:dir/>
          <dgm:animOne val="branch"/>
          <dgm:animLvl val="lvl"/>
          <dgm:resizeHandles/>
        </dgm:presLayoutVars>
      </dgm:prSet>
      <dgm:spPr/>
    </dgm:pt>
    <dgm:pt modelId="{E776AD08-BD65-4757-875E-CD1C8599BF93}" type="pres">
      <dgm:prSet presAssocID="{0CFE761B-3D3E-43B6-B360-066A888CEF87}" presName="hierRoot1" presStyleCnt="0"/>
      <dgm:spPr/>
    </dgm:pt>
    <dgm:pt modelId="{EC6D7630-7216-4469-A7EB-A3BE8E66FCE7}" type="pres">
      <dgm:prSet presAssocID="{0CFE761B-3D3E-43B6-B360-066A888CEF87}" presName="composite" presStyleCnt="0"/>
      <dgm:spPr/>
    </dgm:pt>
    <dgm:pt modelId="{ACD326DA-CEB6-48E0-83F5-8E4FAEF9C212}" type="pres">
      <dgm:prSet presAssocID="{0CFE761B-3D3E-43B6-B360-066A888CEF87}" presName="background" presStyleLbl="node0" presStyleIdx="0" presStyleCnt="1"/>
      <dgm:spPr/>
    </dgm:pt>
    <dgm:pt modelId="{E52AAFA7-4296-45A1-9137-9E143ED313A7}" type="pres">
      <dgm:prSet presAssocID="{0CFE761B-3D3E-43B6-B360-066A888CEF87}" presName="text" presStyleLbl="fgAcc0" presStyleIdx="0" presStyleCnt="1">
        <dgm:presLayoutVars>
          <dgm:chPref val="3"/>
        </dgm:presLayoutVars>
      </dgm:prSet>
      <dgm:spPr/>
    </dgm:pt>
    <dgm:pt modelId="{D69CB8D0-C441-440C-8DBE-B92502362C9E}" type="pres">
      <dgm:prSet presAssocID="{0CFE761B-3D3E-43B6-B360-066A888CEF87}" presName="hierChild2" presStyleCnt="0"/>
      <dgm:spPr/>
    </dgm:pt>
    <dgm:pt modelId="{22B7A366-1DBD-4F4C-B4D9-4E79994F008F}" type="pres">
      <dgm:prSet presAssocID="{06CE1D9D-9BC1-43EE-87D5-4A3EAD4327E7}" presName="Name10" presStyleLbl="parChTrans1D2" presStyleIdx="0" presStyleCnt="2"/>
      <dgm:spPr/>
    </dgm:pt>
    <dgm:pt modelId="{66FF82B7-74DB-4E69-88AD-1AAB174D9E3D}" type="pres">
      <dgm:prSet presAssocID="{3D403AE7-F6B6-4B47-B1C6-8F306988F26D}" presName="hierRoot2" presStyleCnt="0"/>
      <dgm:spPr/>
    </dgm:pt>
    <dgm:pt modelId="{C4DCD519-65A2-44C4-AA3A-5F6923720A0A}" type="pres">
      <dgm:prSet presAssocID="{3D403AE7-F6B6-4B47-B1C6-8F306988F26D}" presName="composite2" presStyleCnt="0"/>
      <dgm:spPr/>
    </dgm:pt>
    <dgm:pt modelId="{605BB701-B907-4EAB-836F-4814EF84ECE9}" type="pres">
      <dgm:prSet presAssocID="{3D403AE7-F6B6-4B47-B1C6-8F306988F26D}" presName="background2" presStyleLbl="node2" presStyleIdx="0" presStyleCnt="2"/>
      <dgm:spPr/>
    </dgm:pt>
    <dgm:pt modelId="{06389DBE-88D6-44DB-B22D-2C2E128031C1}" type="pres">
      <dgm:prSet presAssocID="{3D403AE7-F6B6-4B47-B1C6-8F306988F26D}" presName="text2" presStyleLbl="fgAcc2" presStyleIdx="0" presStyleCnt="2">
        <dgm:presLayoutVars>
          <dgm:chPref val="3"/>
        </dgm:presLayoutVars>
      </dgm:prSet>
      <dgm:spPr/>
    </dgm:pt>
    <dgm:pt modelId="{45FAE0FC-FED4-4004-8D93-5195071396E3}" type="pres">
      <dgm:prSet presAssocID="{3D403AE7-F6B6-4B47-B1C6-8F306988F26D}" presName="hierChild3" presStyleCnt="0"/>
      <dgm:spPr/>
    </dgm:pt>
    <dgm:pt modelId="{B8CDCFC8-A247-4D74-AFCC-F2FCDDC1F3A7}" type="pres">
      <dgm:prSet presAssocID="{3B92FF5C-A26E-4723-AC0B-A852B866515B}" presName="Name17" presStyleLbl="parChTrans1D3" presStyleIdx="0" presStyleCnt="3"/>
      <dgm:spPr/>
    </dgm:pt>
    <dgm:pt modelId="{7B656C8D-BD75-4956-BA9E-7E23BD8125A3}" type="pres">
      <dgm:prSet presAssocID="{2F83355F-D9F2-4ED0-B891-81CD03D4A8A3}" presName="hierRoot3" presStyleCnt="0"/>
      <dgm:spPr/>
    </dgm:pt>
    <dgm:pt modelId="{A7602788-C05F-4450-B504-5377F63A45B4}" type="pres">
      <dgm:prSet presAssocID="{2F83355F-D9F2-4ED0-B891-81CD03D4A8A3}" presName="composite3" presStyleCnt="0"/>
      <dgm:spPr/>
    </dgm:pt>
    <dgm:pt modelId="{B3F03328-6C88-4899-9549-2B42829B19B8}" type="pres">
      <dgm:prSet presAssocID="{2F83355F-D9F2-4ED0-B891-81CD03D4A8A3}" presName="background3" presStyleLbl="node3" presStyleIdx="0" presStyleCnt="3"/>
      <dgm:spPr/>
    </dgm:pt>
    <dgm:pt modelId="{3C1CBE7D-CB59-45B3-ADDC-03BF29A2CE52}" type="pres">
      <dgm:prSet presAssocID="{2F83355F-D9F2-4ED0-B891-81CD03D4A8A3}" presName="text3" presStyleLbl="fgAcc3" presStyleIdx="0" presStyleCnt="3">
        <dgm:presLayoutVars>
          <dgm:chPref val="3"/>
        </dgm:presLayoutVars>
      </dgm:prSet>
      <dgm:spPr/>
    </dgm:pt>
    <dgm:pt modelId="{B88B48E0-E113-4256-91FF-8C4BE04FD402}" type="pres">
      <dgm:prSet presAssocID="{2F83355F-D9F2-4ED0-B891-81CD03D4A8A3}" presName="hierChild4" presStyleCnt="0"/>
      <dgm:spPr/>
    </dgm:pt>
    <dgm:pt modelId="{1FD05B58-5A2E-4888-9A79-33C161E3A269}" type="pres">
      <dgm:prSet presAssocID="{8B30546E-B712-4CF4-8EC8-3B6DFBE0EA20}" presName="Name17" presStyleLbl="parChTrans1D3" presStyleIdx="1" presStyleCnt="3"/>
      <dgm:spPr/>
    </dgm:pt>
    <dgm:pt modelId="{C5BB8362-4FBE-43F2-A799-0D7BC763DA92}" type="pres">
      <dgm:prSet presAssocID="{559F5C6E-C3A3-46E5-B548-662B6E4936C1}" presName="hierRoot3" presStyleCnt="0"/>
      <dgm:spPr/>
    </dgm:pt>
    <dgm:pt modelId="{82FD0700-6F3C-4DB9-BE6B-CC3110E2B61F}" type="pres">
      <dgm:prSet presAssocID="{559F5C6E-C3A3-46E5-B548-662B6E4936C1}" presName="composite3" presStyleCnt="0"/>
      <dgm:spPr/>
    </dgm:pt>
    <dgm:pt modelId="{2D952228-DFD6-472D-B6A6-FDA5C0AE5203}" type="pres">
      <dgm:prSet presAssocID="{559F5C6E-C3A3-46E5-B548-662B6E4936C1}" presName="background3" presStyleLbl="node3" presStyleIdx="1" presStyleCnt="3"/>
      <dgm:spPr/>
    </dgm:pt>
    <dgm:pt modelId="{EA0E3664-A8EB-4523-A557-07736E8A020E}" type="pres">
      <dgm:prSet presAssocID="{559F5C6E-C3A3-46E5-B548-662B6E4936C1}" presName="text3" presStyleLbl="fgAcc3" presStyleIdx="1" presStyleCnt="3">
        <dgm:presLayoutVars>
          <dgm:chPref val="3"/>
        </dgm:presLayoutVars>
      </dgm:prSet>
      <dgm:spPr/>
    </dgm:pt>
    <dgm:pt modelId="{E8EB7737-A0B2-4A0E-A935-19A81FC93D16}" type="pres">
      <dgm:prSet presAssocID="{559F5C6E-C3A3-46E5-B548-662B6E4936C1}" presName="hierChild4" presStyleCnt="0"/>
      <dgm:spPr/>
    </dgm:pt>
    <dgm:pt modelId="{916F6558-4C9B-4831-918A-A9DD205D0F8E}" type="pres">
      <dgm:prSet presAssocID="{930ACF80-0A5F-4A8C-87DA-9C0ED9B43C6F}" presName="Name10" presStyleLbl="parChTrans1D2" presStyleIdx="1" presStyleCnt="2"/>
      <dgm:spPr/>
    </dgm:pt>
    <dgm:pt modelId="{31F6D78C-301D-4C1B-9B4F-C90D7FFF7AAF}" type="pres">
      <dgm:prSet presAssocID="{0BEE1E4A-40A5-4224-A0CB-BDA992D9B12A}" presName="hierRoot2" presStyleCnt="0"/>
      <dgm:spPr/>
    </dgm:pt>
    <dgm:pt modelId="{CC75F065-B5AA-409B-AA7F-7F40359540AD}" type="pres">
      <dgm:prSet presAssocID="{0BEE1E4A-40A5-4224-A0CB-BDA992D9B12A}" presName="composite2" presStyleCnt="0"/>
      <dgm:spPr/>
    </dgm:pt>
    <dgm:pt modelId="{063E5DEB-049F-40C4-ADCF-0B12179691DC}" type="pres">
      <dgm:prSet presAssocID="{0BEE1E4A-40A5-4224-A0CB-BDA992D9B12A}" presName="background2" presStyleLbl="node2" presStyleIdx="1" presStyleCnt="2"/>
      <dgm:spPr/>
    </dgm:pt>
    <dgm:pt modelId="{D0590070-5E4B-4968-95AC-84B689122141}" type="pres">
      <dgm:prSet presAssocID="{0BEE1E4A-40A5-4224-A0CB-BDA992D9B12A}" presName="text2" presStyleLbl="fgAcc2" presStyleIdx="1" presStyleCnt="2" custLinFactNeighborX="608" custLinFactNeighborY="957">
        <dgm:presLayoutVars>
          <dgm:chPref val="3"/>
        </dgm:presLayoutVars>
      </dgm:prSet>
      <dgm:spPr/>
    </dgm:pt>
    <dgm:pt modelId="{EA0DC6F5-3B75-4588-8AB6-2A1A80AFE31A}" type="pres">
      <dgm:prSet presAssocID="{0BEE1E4A-40A5-4224-A0CB-BDA992D9B12A}" presName="hierChild3" presStyleCnt="0"/>
      <dgm:spPr/>
    </dgm:pt>
    <dgm:pt modelId="{5D70E5BE-0349-4680-9620-FB7EC29FEFCA}" type="pres">
      <dgm:prSet presAssocID="{38D690BF-79C6-4A56-9572-D771B370BF8F}" presName="Name17" presStyleLbl="parChTrans1D3" presStyleIdx="2" presStyleCnt="3"/>
      <dgm:spPr/>
    </dgm:pt>
    <dgm:pt modelId="{70CEAC23-D766-4466-AC90-00877EBAB120}" type="pres">
      <dgm:prSet presAssocID="{14295A2A-1A39-4722-A90A-E64910B6120B}" presName="hierRoot3" presStyleCnt="0"/>
      <dgm:spPr/>
    </dgm:pt>
    <dgm:pt modelId="{71A1D28B-8758-407C-887C-689C47BB918E}" type="pres">
      <dgm:prSet presAssocID="{14295A2A-1A39-4722-A90A-E64910B6120B}" presName="composite3" presStyleCnt="0"/>
      <dgm:spPr/>
    </dgm:pt>
    <dgm:pt modelId="{DD9E16F4-8E02-4E21-8DB3-3CA807758ED1}" type="pres">
      <dgm:prSet presAssocID="{14295A2A-1A39-4722-A90A-E64910B6120B}" presName="background3" presStyleLbl="node3" presStyleIdx="2" presStyleCnt="3"/>
      <dgm:spPr/>
    </dgm:pt>
    <dgm:pt modelId="{DC2666BC-8771-485C-B070-274F9905D934}" type="pres">
      <dgm:prSet presAssocID="{14295A2A-1A39-4722-A90A-E64910B6120B}" presName="text3" presStyleLbl="fgAcc3" presStyleIdx="2" presStyleCnt="3">
        <dgm:presLayoutVars>
          <dgm:chPref val="3"/>
        </dgm:presLayoutVars>
      </dgm:prSet>
      <dgm:spPr/>
    </dgm:pt>
    <dgm:pt modelId="{D0030B45-4842-473F-AAD1-0159CDBB96E7}" type="pres">
      <dgm:prSet presAssocID="{14295A2A-1A39-4722-A90A-E64910B6120B}" presName="hierChild4" presStyleCnt="0"/>
      <dgm:spPr/>
    </dgm:pt>
  </dgm:ptLst>
  <dgm:cxnLst>
    <dgm:cxn modelId="{313FDF1A-CB10-4292-B606-5859B692B84F}" srcId="{0CFE761B-3D3E-43B6-B360-066A888CEF87}" destId="{3D403AE7-F6B6-4B47-B1C6-8F306988F26D}" srcOrd="0" destOrd="0" parTransId="{06CE1D9D-9BC1-43EE-87D5-4A3EAD4327E7}" sibTransId="{FE80734F-3924-495A-8A6E-CE64034B6D2C}"/>
    <dgm:cxn modelId="{E5B92138-DB5B-4305-A5E1-6C2CFCD702F5}" type="presOf" srcId="{2F83355F-D9F2-4ED0-B891-81CD03D4A8A3}" destId="{3C1CBE7D-CB59-45B3-ADDC-03BF29A2CE52}" srcOrd="0" destOrd="0" presId="urn:microsoft.com/office/officeart/2005/8/layout/hierarchy1"/>
    <dgm:cxn modelId="{EB9DF754-8019-4765-B1C5-D18CC90914AB}" srcId="{3D403AE7-F6B6-4B47-B1C6-8F306988F26D}" destId="{559F5C6E-C3A3-46E5-B548-662B6E4936C1}" srcOrd="1" destOrd="0" parTransId="{8B30546E-B712-4CF4-8EC8-3B6DFBE0EA20}" sibTransId="{6A980AD1-2FA4-46A9-8C3E-3799CDD4F611}"/>
    <dgm:cxn modelId="{3BAAC970-CB08-4BFC-87BF-7CD338C06A7E}" type="presOf" srcId="{559F5C6E-C3A3-46E5-B548-662B6E4936C1}" destId="{EA0E3664-A8EB-4523-A557-07736E8A020E}" srcOrd="0" destOrd="0" presId="urn:microsoft.com/office/officeart/2005/8/layout/hierarchy1"/>
    <dgm:cxn modelId="{AE30FD75-4A80-4875-910F-3374E8A4DBF4}" type="presOf" srcId="{14295A2A-1A39-4722-A90A-E64910B6120B}" destId="{DC2666BC-8771-485C-B070-274F9905D934}" srcOrd="0" destOrd="0" presId="urn:microsoft.com/office/officeart/2005/8/layout/hierarchy1"/>
    <dgm:cxn modelId="{C6AE7C89-36C5-428A-8E15-EE1E768F727D}" srcId="{0BEE1E4A-40A5-4224-A0CB-BDA992D9B12A}" destId="{14295A2A-1A39-4722-A90A-E64910B6120B}" srcOrd="0" destOrd="0" parTransId="{38D690BF-79C6-4A56-9572-D771B370BF8F}" sibTransId="{428CC9BA-6DA6-4C3B-9C08-4133C7328FBA}"/>
    <dgm:cxn modelId="{0CFD7B96-6303-436A-84FE-E590C14CFBB2}" type="presOf" srcId="{6A3A2BB9-116A-4B5E-8153-DE49B6B6E468}" destId="{D898E7CF-0E65-4F20-A877-BD20E53FC46F}" srcOrd="0" destOrd="0" presId="urn:microsoft.com/office/officeart/2005/8/layout/hierarchy1"/>
    <dgm:cxn modelId="{301564A0-4C7B-4B49-82B6-6D61E5FBB0F3}" type="presOf" srcId="{0CFE761B-3D3E-43B6-B360-066A888CEF87}" destId="{E52AAFA7-4296-45A1-9137-9E143ED313A7}" srcOrd="0" destOrd="0" presId="urn:microsoft.com/office/officeart/2005/8/layout/hierarchy1"/>
    <dgm:cxn modelId="{54753DA4-14CC-4BDC-B594-303BED0D3C20}" type="presOf" srcId="{3D403AE7-F6B6-4B47-B1C6-8F306988F26D}" destId="{06389DBE-88D6-44DB-B22D-2C2E128031C1}" srcOrd="0" destOrd="0" presId="urn:microsoft.com/office/officeart/2005/8/layout/hierarchy1"/>
    <dgm:cxn modelId="{CF67C0AF-307B-4B73-B5DB-D031BF658F86}" type="presOf" srcId="{930ACF80-0A5F-4A8C-87DA-9C0ED9B43C6F}" destId="{916F6558-4C9B-4831-918A-A9DD205D0F8E}" srcOrd="0" destOrd="0" presId="urn:microsoft.com/office/officeart/2005/8/layout/hierarchy1"/>
    <dgm:cxn modelId="{BBD0B3B6-81D2-4E92-9C55-B006C81BD5D7}" srcId="{0CFE761B-3D3E-43B6-B360-066A888CEF87}" destId="{0BEE1E4A-40A5-4224-A0CB-BDA992D9B12A}" srcOrd="1" destOrd="0" parTransId="{930ACF80-0A5F-4A8C-87DA-9C0ED9B43C6F}" sibTransId="{269BCF6D-F5BC-40A0-9C8D-C2AFCF411098}"/>
    <dgm:cxn modelId="{B888C4B8-8D74-41B6-A70C-84181D7368B6}" type="presOf" srcId="{38D690BF-79C6-4A56-9572-D771B370BF8F}" destId="{5D70E5BE-0349-4680-9620-FB7EC29FEFCA}" srcOrd="0" destOrd="0" presId="urn:microsoft.com/office/officeart/2005/8/layout/hierarchy1"/>
    <dgm:cxn modelId="{0EAABFD6-BEE7-4526-B2C7-6E1A30D3E7A4}" srcId="{3D403AE7-F6B6-4B47-B1C6-8F306988F26D}" destId="{2F83355F-D9F2-4ED0-B891-81CD03D4A8A3}" srcOrd="0" destOrd="0" parTransId="{3B92FF5C-A26E-4723-AC0B-A852B866515B}" sibTransId="{5F7909A5-F9F0-4CE3-81D6-9F0DCCD81FD2}"/>
    <dgm:cxn modelId="{F2C54EE5-AD12-41E2-BB2A-2471B5CF9588}" type="presOf" srcId="{8B30546E-B712-4CF4-8EC8-3B6DFBE0EA20}" destId="{1FD05B58-5A2E-4888-9A79-33C161E3A269}" srcOrd="0" destOrd="0" presId="urn:microsoft.com/office/officeart/2005/8/layout/hierarchy1"/>
    <dgm:cxn modelId="{1B8A5EE7-0670-48E7-847C-DDBA836EFA1B}" srcId="{6A3A2BB9-116A-4B5E-8153-DE49B6B6E468}" destId="{0CFE761B-3D3E-43B6-B360-066A888CEF87}" srcOrd="0" destOrd="0" parTransId="{B3497568-C721-43C1-9A11-55309327B824}" sibTransId="{CBEC35A4-286B-4D24-97F6-594F9EA1DAED}"/>
    <dgm:cxn modelId="{363370EF-FA23-4C17-A30D-1EEB5462178E}" type="presOf" srcId="{0BEE1E4A-40A5-4224-A0CB-BDA992D9B12A}" destId="{D0590070-5E4B-4968-95AC-84B689122141}" srcOrd="0" destOrd="0" presId="urn:microsoft.com/office/officeart/2005/8/layout/hierarchy1"/>
    <dgm:cxn modelId="{A0A0AEF6-6989-4137-8371-F627D3E16E8F}" type="presOf" srcId="{06CE1D9D-9BC1-43EE-87D5-4A3EAD4327E7}" destId="{22B7A366-1DBD-4F4C-B4D9-4E79994F008F}" srcOrd="0" destOrd="0" presId="urn:microsoft.com/office/officeart/2005/8/layout/hierarchy1"/>
    <dgm:cxn modelId="{8A1896F8-6DF0-4064-AEAD-4426436032E4}" type="presOf" srcId="{3B92FF5C-A26E-4723-AC0B-A852B866515B}" destId="{B8CDCFC8-A247-4D74-AFCC-F2FCDDC1F3A7}" srcOrd="0" destOrd="0" presId="urn:microsoft.com/office/officeart/2005/8/layout/hierarchy1"/>
    <dgm:cxn modelId="{14596E89-CCAB-415B-AD4A-EAA4878AE65D}" type="presParOf" srcId="{D898E7CF-0E65-4F20-A877-BD20E53FC46F}" destId="{E776AD08-BD65-4757-875E-CD1C8599BF93}" srcOrd="0" destOrd="0" presId="urn:microsoft.com/office/officeart/2005/8/layout/hierarchy1"/>
    <dgm:cxn modelId="{13A15364-240A-496F-A595-79392D237F6F}" type="presParOf" srcId="{E776AD08-BD65-4757-875E-CD1C8599BF93}" destId="{EC6D7630-7216-4469-A7EB-A3BE8E66FCE7}" srcOrd="0" destOrd="0" presId="urn:microsoft.com/office/officeart/2005/8/layout/hierarchy1"/>
    <dgm:cxn modelId="{BDDE14CD-6D0A-4D2E-9F58-EB8350655D55}" type="presParOf" srcId="{EC6D7630-7216-4469-A7EB-A3BE8E66FCE7}" destId="{ACD326DA-CEB6-48E0-83F5-8E4FAEF9C212}" srcOrd="0" destOrd="0" presId="urn:microsoft.com/office/officeart/2005/8/layout/hierarchy1"/>
    <dgm:cxn modelId="{C1B535FC-91B4-4683-B376-56E02D35918E}" type="presParOf" srcId="{EC6D7630-7216-4469-A7EB-A3BE8E66FCE7}" destId="{E52AAFA7-4296-45A1-9137-9E143ED313A7}" srcOrd="1" destOrd="0" presId="urn:microsoft.com/office/officeart/2005/8/layout/hierarchy1"/>
    <dgm:cxn modelId="{49AEC610-AD7C-47EB-AA71-FBD4B94AA2D5}" type="presParOf" srcId="{E776AD08-BD65-4757-875E-CD1C8599BF93}" destId="{D69CB8D0-C441-440C-8DBE-B92502362C9E}" srcOrd="1" destOrd="0" presId="urn:microsoft.com/office/officeart/2005/8/layout/hierarchy1"/>
    <dgm:cxn modelId="{B174864E-B6F1-49AE-8D25-D01CB6887FCE}" type="presParOf" srcId="{D69CB8D0-C441-440C-8DBE-B92502362C9E}" destId="{22B7A366-1DBD-4F4C-B4D9-4E79994F008F}" srcOrd="0" destOrd="0" presId="urn:microsoft.com/office/officeart/2005/8/layout/hierarchy1"/>
    <dgm:cxn modelId="{3CDEE9A0-1556-4F00-BCC4-C6E5AB7A0B3A}" type="presParOf" srcId="{D69CB8D0-C441-440C-8DBE-B92502362C9E}" destId="{66FF82B7-74DB-4E69-88AD-1AAB174D9E3D}" srcOrd="1" destOrd="0" presId="urn:microsoft.com/office/officeart/2005/8/layout/hierarchy1"/>
    <dgm:cxn modelId="{62662E87-1E00-4A72-B23C-09E96B937D35}" type="presParOf" srcId="{66FF82B7-74DB-4E69-88AD-1AAB174D9E3D}" destId="{C4DCD519-65A2-44C4-AA3A-5F6923720A0A}" srcOrd="0" destOrd="0" presId="urn:microsoft.com/office/officeart/2005/8/layout/hierarchy1"/>
    <dgm:cxn modelId="{9ECFF8AA-2C5E-473C-AC2F-DABF2D4FDBD8}" type="presParOf" srcId="{C4DCD519-65A2-44C4-AA3A-5F6923720A0A}" destId="{605BB701-B907-4EAB-836F-4814EF84ECE9}" srcOrd="0" destOrd="0" presId="urn:microsoft.com/office/officeart/2005/8/layout/hierarchy1"/>
    <dgm:cxn modelId="{59B16C58-283D-4579-A9E2-CB5372B8F260}" type="presParOf" srcId="{C4DCD519-65A2-44C4-AA3A-5F6923720A0A}" destId="{06389DBE-88D6-44DB-B22D-2C2E128031C1}" srcOrd="1" destOrd="0" presId="urn:microsoft.com/office/officeart/2005/8/layout/hierarchy1"/>
    <dgm:cxn modelId="{5C01A775-8212-4689-9551-DD9CFA32754C}" type="presParOf" srcId="{66FF82B7-74DB-4E69-88AD-1AAB174D9E3D}" destId="{45FAE0FC-FED4-4004-8D93-5195071396E3}" srcOrd="1" destOrd="0" presId="urn:microsoft.com/office/officeart/2005/8/layout/hierarchy1"/>
    <dgm:cxn modelId="{F7E4A038-831B-4528-970B-1CFA0FD08851}" type="presParOf" srcId="{45FAE0FC-FED4-4004-8D93-5195071396E3}" destId="{B8CDCFC8-A247-4D74-AFCC-F2FCDDC1F3A7}" srcOrd="0" destOrd="0" presId="urn:microsoft.com/office/officeart/2005/8/layout/hierarchy1"/>
    <dgm:cxn modelId="{9C9F2AAF-73B1-414B-ABDD-5CD1CA973C28}" type="presParOf" srcId="{45FAE0FC-FED4-4004-8D93-5195071396E3}" destId="{7B656C8D-BD75-4956-BA9E-7E23BD8125A3}" srcOrd="1" destOrd="0" presId="urn:microsoft.com/office/officeart/2005/8/layout/hierarchy1"/>
    <dgm:cxn modelId="{164E33C9-DDC7-40FE-8302-03AC2CAAD64C}" type="presParOf" srcId="{7B656C8D-BD75-4956-BA9E-7E23BD8125A3}" destId="{A7602788-C05F-4450-B504-5377F63A45B4}" srcOrd="0" destOrd="0" presId="urn:microsoft.com/office/officeart/2005/8/layout/hierarchy1"/>
    <dgm:cxn modelId="{5B03A9C3-5E81-4D0A-9158-2E6BAAD0D504}" type="presParOf" srcId="{A7602788-C05F-4450-B504-5377F63A45B4}" destId="{B3F03328-6C88-4899-9549-2B42829B19B8}" srcOrd="0" destOrd="0" presId="urn:microsoft.com/office/officeart/2005/8/layout/hierarchy1"/>
    <dgm:cxn modelId="{E2F8F18D-7D08-4EFF-B378-279CD6778432}" type="presParOf" srcId="{A7602788-C05F-4450-B504-5377F63A45B4}" destId="{3C1CBE7D-CB59-45B3-ADDC-03BF29A2CE52}" srcOrd="1" destOrd="0" presId="urn:microsoft.com/office/officeart/2005/8/layout/hierarchy1"/>
    <dgm:cxn modelId="{46E2640D-8D08-4D52-A430-361FB83D62B2}" type="presParOf" srcId="{7B656C8D-BD75-4956-BA9E-7E23BD8125A3}" destId="{B88B48E0-E113-4256-91FF-8C4BE04FD402}" srcOrd="1" destOrd="0" presId="urn:microsoft.com/office/officeart/2005/8/layout/hierarchy1"/>
    <dgm:cxn modelId="{0B081A5E-5139-4FA7-80BA-434C1AC335D0}" type="presParOf" srcId="{45FAE0FC-FED4-4004-8D93-5195071396E3}" destId="{1FD05B58-5A2E-4888-9A79-33C161E3A269}" srcOrd="2" destOrd="0" presId="urn:microsoft.com/office/officeart/2005/8/layout/hierarchy1"/>
    <dgm:cxn modelId="{30F08D96-617F-4932-9D22-FAD07026581E}" type="presParOf" srcId="{45FAE0FC-FED4-4004-8D93-5195071396E3}" destId="{C5BB8362-4FBE-43F2-A799-0D7BC763DA92}" srcOrd="3" destOrd="0" presId="urn:microsoft.com/office/officeart/2005/8/layout/hierarchy1"/>
    <dgm:cxn modelId="{FE03F880-8187-429E-B3AB-FCD3062BBE19}" type="presParOf" srcId="{C5BB8362-4FBE-43F2-A799-0D7BC763DA92}" destId="{82FD0700-6F3C-4DB9-BE6B-CC3110E2B61F}" srcOrd="0" destOrd="0" presId="urn:microsoft.com/office/officeart/2005/8/layout/hierarchy1"/>
    <dgm:cxn modelId="{B7717A32-48C7-4D94-A369-CF9451BC18BE}" type="presParOf" srcId="{82FD0700-6F3C-4DB9-BE6B-CC3110E2B61F}" destId="{2D952228-DFD6-472D-B6A6-FDA5C0AE5203}" srcOrd="0" destOrd="0" presId="urn:microsoft.com/office/officeart/2005/8/layout/hierarchy1"/>
    <dgm:cxn modelId="{026A46BD-A3C0-469B-A061-A41E17DBA9E4}" type="presParOf" srcId="{82FD0700-6F3C-4DB9-BE6B-CC3110E2B61F}" destId="{EA0E3664-A8EB-4523-A557-07736E8A020E}" srcOrd="1" destOrd="0" presId="urn:microsoft.com/office/officeart/2005/8/layout/hierarchy1"/>
    <dgm:cxn modelId="{1B5D2040-0B84-4B40-9F68-C6C8F2F31930}" type="presParOf" srcId="{C5BB8362-4FBE-43F2-A799-0D7BC763DA92}" destId="{E8EB7737-A0B2-4A0E-A935-19A81FC93D16}" srcOrd="1" destOrd="0" presId="urn:microsoft.com/office/officeart/2005/8/layout/hierarchy1"/>
    <dgm:cxn modelId="{67119C40-1B2C-4DC4-A8E3-40554A6FB108}" type="presParOf" srcId="{D69CB8D0-C441-440C-8DBE-B92502362C9E}" destId="{916F6558-4C9B-4831-918A-A9DD205D0F8E}" srcOrd="2" destOrd="0" presId="urn:microsoft.com/office/officeart/2005/8/layout/hierarchy1"/>
    <dgm:cxn modelId="{4AA7B34A-03F8-42B6-9236-2D5C56E9C4A2}" type="presParOf" srcId="{D69CB8D0-C441-440C-8DBE-B92502362C9E}" destId="{31F6D78C-301D-4C1B-9B4F-C90D7FFF7AAF}" srcOrd="3" destOrd="0" presId="urn:microsoft.com/office/officeart/2005/8/layout/hierarchy1"/>
    <dgm:cxn modelId="{6B2C4577-4225-48D3-950A-2211E1F826B3}" type="presParOf" srcId="{31F6D78C-301D-4C1B-9B4F-C90D7FFF7AAF}" destId="{CC75F065-B5AA-409B-AA7F-7F40359540AD}" srcOrd="0" destOrd="0" presId="urn:microsoft.com/office/officeart/2005/8/layout/hierarchy1"/>
    <dgm:cxn modelId="{C80C2BBD-D7E5-4102-8552-1E2A7E934BC0}" type="presParOf" srcId="{CC75F065-B5AA-409B-AA7F-7F40359540AD}" destId="{063E5DEB-049F-40C4-ADCF-0B12179691DC}" srcOrd="0" destOrd="0" presId="urn:microsoft.com/office/officeart/2005/8/layout/hierarchy1"/>
    <dgm:cxn modelId="{3A498E46-6816-4F55-A7C9-616398A61BB9}" type="presParOf" srcId="{CC75F065-B5AA-409B-AA7F-7F40359540AD}" destId="{D0590070-5E4B-4968-95AC-84B689122141}" srcOrd="1" destOrd="0" presId="urn:microsoft.com/office/officeart/2005/8/layout/hierarchy1"/>
    <dgm:cxn modelId="{2397B0EF-173C-4C75-874A-AF86CCF45769}" type="presParOf" srcId="{31F6D78C-301D-4C1B-9B4F-C90D7FFF7AAF}" destId="{EA0DC6F5-3B75-4588-8AB6-2A1A80AFE31A}" srcOrd="1" destOrd="0" presId="urn:microsoft.com/office/officeart/2005/8/layout/hierarchy1"/>
    <dgm:cxn modelId="{11ECDBDE-853B-4FBF-8871-94D17454C935}" type="presParOf" srcId="{EA0DC6F5-3B75-4588-8AB6-2A1A80AFE31A}" destId="{5D70E5BE-0349-4680-9620-FB7EC29FEFCA}" srcOrd="0" destOrd="0" presId="urn:microsoft.com/office/officeart/2005/8/layout/hierarchy1"/>
    <dgm:cxn modelId="{5515E5A4-0381-4659-99EB-2D04E727ECE5}" type="presParOf" srcId="{EA0DC6F5-3B75-4588-8AB6-2A1A80AFE31A}" destId="{70CEAC23-D766-4466-AC90-00877EBAB120}" srcOrd="1" destOrd="0" presId="urn:microsoft.com/office/officeart/2005/8/layout/hierarchy1"/>
    <dgm:cxn modelId="{6122CE35-8042-41E7-B6C9-0799FD74DADC}" type="presParOf" srcId="{70CEAC23-D766-4466-AC90-00877EBAB120}" destId="{71A1D28B-8758-407C-887C-689C47BB918E}" srcOrd="0" destOrd="0" presId="urn:microsoft.com/office/officeart/2005/8/layout/hierarchy1"/>
    <dgm:cxn modelId="{EE4F6EE4-4FD1-42CC-B42D-B73962728258}" type="presParOf" srcId="{71A1D28B-8758-407C-887C-689C47BB918E}" destId="{DD9E16F4-8E02-4E21-8DB3-3CA807758ED1}" srcOrd="0" destOrd="0" presId="urn:microsoft.com/office/officeart/2005/8/layout/hierarchy1"/>
    <dgm:cxn modelId="{936D6C10-F54B-44CC-AC61-9BBE538EF486}" type="presParOf" srcId="{71A1D28B-8758-407C-887C-689C47BB918E}" destId="{DC2666BC-8771-485C-B070-274F9905D934}" srcOrd="1" destOrd="0" presId="urn:microsoft.com/office/officeart/2005/8/layout/hierarchy1"/>
    <dgm:cxn modelId="{7A6B2085-C380-403B-B4FC-EE38C2070C2E}" type="presParOf" srcId="{70CEAC23-D766-4466-AC90-00877EBAB120}" destId="{D0030B45-4842-473F-AAD1-0159CDBB96E7}"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0E5BE-0349-4680-9620-FB7EC29FEFCA}">
      <dsp:nvSpPr>
        <dsp:cNvPr id="0" name=""/>
        <dsp:cNvSpPr/>
      </dsp:nvSpPr>
      <dsp:spPr>
        <a:xfrm>
          <a:off x="4220490" y="1412472"/>
          <a:ext cx="91440" cy="256652"/>
        </a:xfrm>
        <a:custGeom>
          <a:avLst/>
          <a:gdLst/>
          <a:ahLst/>
          <a:cxnLst/>
          <a:rect l="0" t="0" r="0" b="0"/>
          <a:pathLst>
            <a:path>
              <a:moveTo>
                <a:pt x="51199" y="0"/>
              </a:moveTo>
              <a:lnTo>
                <a:pt x="51199" y="173156"/>
              </a:lnTo>
              <a:lnTo>
                <a:pt x="45720" y="173156"/>
              </a:lnTo>
              <a:lnTo>
                <a:pt x="45720" y="256652"/>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6F6558-4C9B-4831-918A-A9DD205D0F8E}">
      <dsp:nvSpPr>
        <dsp:cNvPr id="0" name=""/>
        <dsp:cNvSpPr/>
      </dsp:nvSpPr>
      <dsp:spPr>
        <a:xfrm>
          <a:off x="3440013" y="572536"/>
          <a:ext cx="831676" cy="267606"/>
        </a:xfrm>
        <a:custGeom>
          <a:avLst/>
          <a:gdLst/>
          <a:ahLst/>
          <a:cxnLst/>
          <a:rect l="0" t="0" r="0" b="0"/>
          <a:pathLst>
            <a:path>
              <a:moveTo>
                <a:pt x="0" y="0"/>
              </a:moveTo>
              <a:lnTo>
                <a:pt x="0" y="184110"/>
              </a:lnTo>
              <a:lnTo>
                <a:pt x="831676" y="184110"/>
              </a:lnTo>
              <a:lnTo>
                <a:pt x="831676" y="267606"/>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D05B58-5A2E-4888-9A79-33C161E3A269}">
      <dsp:nvSpPr>
        <dsp:cNvPr id="0" name=""/>
        <dsp:cNvSpPr/>
      </dsp:nvSpPr>
      <dsp:spPr>
        <a:xfrm>
          <a:off x="2613817" y="1406995"/>
          <a:ext cx="550797" cy="262129"/>
        </a:xfrm>
        <a:custGeom>
          <a:avLst/>
          <a:gdLst/>
          <a:ahLst/>
          <a:cxnLst/>
          <a:rect l="0" t="0" r="0" b="0"/>
          <a:pathLst>
            <a:path>
              <a:moveTo>
                <a:pt x="0" y="0"/>
              </a:moveTo>
              <a:lnTo>
                <a:pt x="0" y="178633"/>
              </a:lnTo>
              <a:lnTo>
                <a:pt x="550797" y="178633"/>
              </a:lnTo>
              <a:lnTo>
                <a:pt x="550797" y="262129"/>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CDCFC8-A247-4D74-AFCC-F2FCDDC1F3A7}">
      <dsp:nvSpPr>
        <dsp:cNvPr id="0" name=""/>
        <dsp:cNvSpPr/>
      </dsp:nvSpPr>
      <dsp:spPr>
        <a:xfrm>
          <a:off x="2063019" y="1406995"/>
          <a:ext cx="550797" cy="262129"/>
        </a:xfrm>
        <a:custGeom>
          <a:avLst/>
          <a:gdLst/>
          <a:ahLst/>
          <a:cxnLst/>
          <a:rect l="0" t="0" r="0" b="0"/>
          <a:pathLst>
            <a:path>
              <a:moveTo>
                <a:pt x="550797" y="0"/>
              </a:moveTo>
              <a:lnTo>
                <a:pt x="550797" y="178633"/>
              </a:lnTo>
              <a:lnTo>
                <a:pt x="0" y="178633"/>
              </a:lnTo>
              <a:lnTo>
                <a:pt x="0" y="262129"/>
              </a:lnTo>
            </a:path>
          </a:pathLst>
        </a:custGeom>
        <a:noFill/>
        <a:ln w="25400" cap="flat" cmpd="sng" algn="ctr">
          <a:solidFill>
            <a:schemeClr val="accent6">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B7A366-1DBD-4F4C-B4D9-4E79994F008F}">
      <dsp:nvSpPr>
        <dsp:cNvPr id="0" name=""/>
        <dsp:cNvSpPr/>
      </dsp:nvSpPr>
      <dsp:spPr>
        <a:xfrm>
          <a:off x="2613817" y="572536"/>
          <a:ext cx="826196" cy="262129"/>
        </a:xfrm>
        <a:custGeom>
          <a:avLst/>
          <a:gdLst/>
          <a:ahLst/>
          <a:cxnLst/>
          <a:rect l="0" t="0" r="0" b="0"/>
          <a:pathLst>
            <a:path>
              <a:moveTo>
                <a:pt x="826196" y="0"/>
              </a:moveTo>
              <a:lnTo>
                <a:pt x="826196" y="178633"/>
              </a:lnTo>
              <a:lnTo>
                <a:pt x="0" y="178633"/>
              </a:lnTo>
              <a:lnTo>
                <a:pt x="0" y="262129"/>
              </a:lnTo>
            </a:path>
          </a:pathLst>
        </a:custGeom>
        <a:noFill/>
        <a:ln w="25400" cap="flat" cmpd="sng" algn="ctr">
          <a:solidFill>
            <a:schemeClr val="accent6">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D326DA-CEB6-48E0-83F5-8E4FAEF9C212}">
      <dsp:nvSpPr>
        <dsp:cNvPr id="0" name=""/>
        <dsp:cNvSpPr/>
      </dsp:nvSpPr>
      <dsp:spPr>
        <a:xfrm>
          <a:off x="2989361" y="207"/>
          <a:ext cx="901305" cy="572328"/>
        </a:xfrm>
        <a:prstGeom prst="roundRect">
          <a:avLst>
            <a:gd name="adj" fmla="val 10000"/>
          </a:avLst>
        </a:prstGeom>
        <a:solidFill>
          <a:schemeClr val="accent6">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2AAFA7-4296-45A1-9137-9E143ED313A7}">
      <dsp:nvSpPr>
        <dsp:cNvPr id="0" name=""/>
        <dsp:cNvSpPr/>
      </dsp:nvSpPr>
      <dsp:spPr>
        <a:xfrm>
          <a:off x="3089506" y="95345"/>
          <a:ext cx="901305" cy="572328"/>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Calibri" panose="020F0502020204030204" pitchFamily="34" charset="0"/>
            </a:rPr>
            <a:t>Παπούτσια</a:t>
          </a:r>
        </a:p>
      </dsp:txBody>
      <dsp:txXfrm>
        <a:off x="3106269" y="112108"/>
        <a:ext cx="867779" cy="538802"/>
      </dsp:txXfrm>
    </dsp:sp>
    <dsp:sp modelId="{605BB701-B907-4EAB-836F-4814EF84ECE9}">
      <dsp:nvSpPr>
        <dsp:cNvPr id="0" name=""/>
        <dsp:cNvSpPr/>
      </dsp:nvSpPr>
      <dsp:spPr>
        <a:xfrm>
          <a:off x="2163164" y="834666"/>
          <a:ext cx="901305" cy="572328"/>
        </a:xfrm>
        <a:prstGeom prst="roundRect">
          <a:avLst>
            <a:gd name="adj" fmla="val 10000"/>
          </a:avLst>
        </a:prstGeom>
        <a:solidFill>
          <a:schemeClr val="accent6">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389DBE-88D6-44DB-B22D-2C2E128031C1}">
      <dsp:nvSpPr>
        <dsp:cNvPr id="0" name=""/>
        <dsp:cNvSpPr/>
      </dsp:nvSpPr>
      <dsp:spPr>
        <a:xfrm>
          <a:off x="2263309" y="929804"/>
          <a:ext cx="901305" cy="572328"/>
        </a:xfrm>
        <a:prstGeom prst="roundRect">
          <a:avLst>
            <a:gd name="adj" fmla="val 10000"/>
          </a:avLst>
        </a:prstGeom>
        <a:solidFill>
          <a:schemeClr val="lt1">
            <a:alpha val="90000"/>
            <a:hueOff val="0"/>
            <a:satOff val="0"/>
            <a:lumOff val="0"/>
            <a:alphaOff val="0"/>
          </a:schemeClr>
        </a:solidFill>
        <a:ln w="25400" cap="flat" cmpd="sng" algn="ctr">
          <a:solidFill>
            <a:schemeClr val="accent6">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Calibri" panose="020F0502020204030204" pitchFamily="34" charset="0"/>
            </a:rPr>
            <a:t>Γυναικεία</a:t>
          </a:r>
        </a:p>
      </dsp:txBody>
      <dsp:txXfrm>
        <a:off x="2280072" y="946567"/>
        <a:ext cx="867779" cy="538802"/>
      </dsp:txXfrm>
    </dsp:sp>
    <dsp:sp modelId="{B3F03328-6C88-4899-9549-2B42829B19B8}">
      <dsp:nvSpPr>
        <dsp:cNvPr id="0" name=""/>
        <dsp:cNvSpPr/>
      </dsp:nvSpPr>
      <dsp:spPr>
        <a:xfrm>
          <a:off x="1612366" y="1669125"/>
          <a:ext cx="901305" cy="572328"/>
        </a:xfrm>
        <a:prstGeom prst="roundRect">
          <a:avLst>
            <a:gd name="adj" fmla="val 10000"/>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1CBE7D-CB59-45B3-ADDC-03BF29A2CE52}">
      <dsp:nvSpPr>
        <dsp:cNvPr id="0" name=""/>
        <dsp:cNvSpPr/>
      </dsp:nvSpPr>
      <dsp:spPr>
        <a:xfrm>
          <a:off x="1712511" y="1764263"/>
          <a:ext cx="901305" cy="572328"/>
        </a:xfrm>
        <a:prstGeom prst="roundRect">
          <a:avLst>
            <a:gd name="adj" fmla="val 10000"/>
          </a:avLst>
        </a:prstGeom>
        <a:solidFill>
          <a:schemeClr val="lt1">
            <a:alpha val="90000"/>
            <a:hueOff val="0"/>
            <a:satOff val="0"/>
            <a:lumOff val="0"/>
            <a:alphaOff val="0"/>
          </a:schemeClr>
        </a:solidFill>
        <a:ln w="25400" cap="flat" cmpd="sng" algn="ctr">
          <a:solidFill>
            <a:schemeClr val="accent6">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Calibri" panose="020F0502020204030204" pitchFamily="34" charset="0"/>
            </a:rPr>
            <a:t>Καθημερινά</a:t>
          </a:r>
        </a:p>
      </dsp:txBody>
      <dsp:txXfrm>
        <a:off x="1729274" y="1781026"/>
        <a:ext cx="867779" cy="538802"/>
      </dsp:txXfrm>
    </dsp:sp>
    <dsp:sp modelId="{2D952228-DFD6-472D-B6A6-FDA5C0AE5203}">
      <dsp:nvSpPr>
        <dsp:cNvPr id="0" name=""/>
        <dsp:cNvSpPr/>
      </dsp:nvSpPr>
      <dsp:spPr>
        <a:xfrm>
          <a:off x="2713962" y="1669125"/>
          <a:ext cx="901305" cy="572328"/>
        </a:xfrm>
        <a:prstGeom prst="roundRect">
          <a:avLst>
            <a:gd name="adj" fmla="val 10000"/>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0E3664-A8EB-4523-A557-07736E8A020E}">
      <dsp:nvSpPr>
        <dsp:cNvPr id="0" name=""/>
        <dsp:cNvSpPr/>
      </dsp:nvSpPr>
      <dsp:spPr>
        <a:xfrm>
          <a:off x="2814107" y="1764263"/>
          <a:ext cx="901305" cy="572328"/>
        </a:xfrm>
        <a:prstGeom prst="roundRect">
          <a:avLst>
            <a:gd name="adj" fmla="val 10000"/>
          </a:avLst>
        </a:prstGeom>
        <a:solidFill>
          <a:schemeClr val="lt1">
            <a:alpha val="90000"/>
            <a:hueOff val="0"/>
            <a:satOff val="0"/>
            <a:lumOff val="0"/>
            <a:alphaOff val="0"/>
          </a:schemeClr>
        </a:solidFill>
        <a:ln w="25400" cap="flat" cmpd="sng" algn="ctr">
          <a:solidFill>
            <a:schemeClr val="accent6">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Calibri" panose="020F0502020204030204" pitchFamily="34" charset="0"/>
            </a:rPr>
            <a:t>Γόβες</a:t>
          </a:r>
        </a:p>
      </dsp:txBody>
      <dsp:txXfrm>
        <a:off x="2830870" y="1781026"/>
        <a:ext cx="867779" cy="538802"/>
      </dsp:txXfrm>
    </dsp:sp>
    <dsp:sp modelId="{063E5DEB-049F-40C4-ADCF-0B12179691DC}">
      <dsp:nvSpPr>
        <dsp:cNvPr id="0" name=""/>
        <dsp:cNvSpPr/>
      </dsp:nvSpPr>
      <dsp:spPr>
        <a:xfrm>
          <a:off x="3821037" y="840143"/>
          <a:ext cx="901305" cy="572328"/>
        </a:xfrm>
        <a:prstGeom prst="roundRect">
          <a:avLst>
            <a:gd name="adj" fmla="val 10000"/>
          </a:avLst>
        </a:prstGeom>
        <a:solidFill>
          <a:schemeClr val="accent6">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590070-5E4B-4968-95AC-84B689122141}">
      <dsp:nvSpPr>
        <dsp:cNvPr id="0" name=""/>
        <dsp:cNvSpPr/>
      </dsp:nvSpPr>
      <dsp:spPr>
        <a:xfrm>
          <a:off x="3921182" y="935281"/>
          <a:ext cx="901305" cy="572328"/>
        </a:xfrm>
        <a:prstGeom prst="roundRect">
          <a:avLst>
            <a:gd name="adj" fmla="val 10000"/>
          </a:avLst>
        </a:prstGeom>
        <a:solidFill>
          <a:schemeClr val="lt1">
            <a:alpha val="90000"/>
            <a:hueOff val="0"/>
            <a:satOff val="0"/>
            <a:lumOff val="0"/>
            <a:alphaOff val="0"/>
          </a:schemeClr>
        </a:solidFill>
        <a:ln w="25400" cap="flat" cmpd="sng" algn="ctr">
          <a:solidFill>
            <a:schemeClr val="accent6">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Calibri" panose="020F0502020204030204" pitchFamily="34" charset="0"/>
            </a:rPr>
            <a:t>Ανδρικά</a:t>
          </a:r>
        </a:p>
      </dsp:txBody>
      <dsp:txXfrm>
        <a:off x="3937945" y="952044"/>
        <a:ext cx="867779" cy="538802"/>
      </dsp:txXfrm>
    </dsp:sp>
    <dsp:sp modelId="{DD9E16F4-8E02-4E21-8DB3-3CA807758ED1}">
      <dsp:nvSpPr>
        <dsp:cNvPr id="0" name=""/>
        <dsp:cNvSpPr/>
      </dsp:nvSpPr>
      <dsp:spPr>
        <a:xfrm>
          <a:off x="3815557" y="1669125"/>
          <a:ext cx="901305" cy="572328"/>
        </a:xfrm>
        <a:prstGeom prst="roundRect">
          <a:avLst>
            <a:gd name="adj" fmla="val 10000"/>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2666BC-8771-485C-B070-274F9905D934}">
      <dsp:nvSpPr>
        <dsp:cNvPr id="0" name=""/>
        <dsp:cNvSpPr/>
      </dsp:nvSpPr>
      <dsp:spPr>
        <a:xfrm>
          <a:off x="3915702" y="1764263"/>
          <a:ext cx="901305" cy="572328"/>
        </a:xfrm>
        <a:prstGeom prst="roundRect">
          <a:avLst>
            <a:gd name="adj" fmla="val 10000"/>
          </a:avLst>
        </a:prstGeom>
        <a:solidFill>
          <a:schemeClr val="lt1">
            <a:alpha val="90000"/>
            <a:hueOff val="0"/>
            <a:satOff val="0"/>
            <a:lumOff val="0"/>
            <a:alphaOff val="0"/>
          </a:schemeClr>
        </a:solidFill>
        <a:ln w="25400" cap="flat" cmpd="sng" algn="ctr">
          <a:solidFill>
            <a:schemeClr val="accent6">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Calibri" panose="020F0502020204030204" pitchFamily="34" charset="0"/>
            </a:rPr>
            <a:t>Αθλητικά</a:t>
          </a:r>
        </a:p>
      </dsp:txBody>
      <dsp:txXfrm>
        <a:off x="3932465" y="1781026"/>
        <a:ext cx="867779" cy="538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0E5BE-0349-4680-9620-FB7EC29FEFCA}">
      <dsp:nvSpPr>
        <dsp:cNvPr id="0" name=""/>
        <dsp:cNvSpPr/>
      </dsp:nvSpPr>
      <dsp:spPr>
        <a:xfrm>
          <a:off x="4220490" y="1412472"/>
          <a:ext cx="91440" cy="256652"/>
        </a:xfrm>
        <a:custGeom>
          <a:avLst/>
          <a:gdLst/>
          <a:ahLst/>
          <a:cxnLst/>
          <a:rect l="0" t="0" r="0" b="0"/>
          <a:pathLst>
            <a:path>
              <a:moveTo>
                <a:pt x="51199" y="0"/>
              </a:moveTo>
              <a:lnTo>
                <a:pt x="51199" y="173156"/>
              </a:lnTo>
              <a:lnTo>
                <a:pt x="45720" y="173156"/>
              </a:lnTo>
              <a:lnTo>
                <a:pt x="45720" y="256652"/>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6F6558-4C9B-4831-918A-A9DD205D0F8E}">
      <dsp:nvSpPr>
        <dsp:cNvPr id="0" name=""/>
        <dsp:cNvSpPr/>
      </dsp:nvSpPr>
      <dsp:spPr>
        <a:xfrm>
          <a:off x="3440013" y="572536"/>
          <a:ext cx="831676" cy="267606"/>
        </a:xfrm>
        <a:custGeom>
          <a:avLst/>
          <a:gdLst/>
          <a:ahLst/>
          <a:cxnLst/>
          <a:rect l="0" t="0" r="0" b="0"/>
          <a:pathLst>
            <a:path>
              <a:moveTo>
                <a:pt x="0" y="0"/>
              </a:moveTo>
              <a:lnTo>
                <a:pt x="0" y="184110"/>
              </a:lnTo>
              <a:lnTo>
                <a:pt x="831676" y="184110"/>
              </a:lnTo>
              <a:lnTo>
                <a:pt x="831676" y="267606"/>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D05B58-5A2E-4888-9A79-33C161E3A269}">
      <dsp:nvSpPr>
        <dsp:cNvPr id="0" name=""/>
        <dsp:cNvSpPr/>
      </dsp:nvSpPr>
      <dsp:spPr>
        <a:xfrm>
          <a:off x="2613817" y="1406995"/>
          <a:ext cx="550797" cy="262129"/>
        </a:xfrm>
        <a:custGeom>
          <a:avLst/>
          <a:gdLst/>
          <a:ahLst/>
          <a:cxnLst/>
          <a:rect l="0" t="0" r="0" b="0"/>
          <a:pathLst>
            <a:path>
              <a:moveTo>
                <a:pt x="0" y="0"/>
              </a:moveTo>
              <a:lnTo>
                <a:pt x="0" y="178633"/>
              </a:lnTo>
              <a:lnTo>
                <a:pt x="550797" y="178633"/>
              </a:lnTo>
              <a:lnTo>
                <a:pt x="550797" y="262129"/>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CDCFC8-A247-4D74-AFCC-F2FCDDC1F3A7}">
      <dsp:nvSpPr>
        <dsp:cNvPr id="0" name=""/>
        <dsp:cNvSpPr/>
      </dsp:nvSpPr>
      <dsp:spPr>
        <a:xfrm>
          <a:off x="2063019" y="1406995"/>
          <a:ext cx="550797" cy="262129"/>
        </a:xfrm>
        <a:custGeom>
          <a:avLst/>
          <a:gdLst/>
          <a:ahLst/>
          <a:cxnLst/>
          <a:rect l="0" t="0" r="0" b="0"/>
          <a:pathLst>
            <a:path>
              <a:moveTo>
                <a:pt x="550797" y="0"/>
              </a:moveTo>
              <a:lnTo>
                <a:pt x="550797" y="178633"/>
              </a:lnTo>
              <a:lnTo>
                <a:pt x="0" y="178633"/>
              </a:lnTo>
              <a:lnTo>
                <a:pt x="0" y="262129"/>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B7A366-1DBD-4F4C-B4D9-4E79994F008F}">
      <dsp:nvSpPr>
        <dsp:cNvPr id="0" name=""/>
        <dsp:cNvSpPr/>
      </dsp:nvSpPr>
      <dsp:spPr>
        <a:xfrm>
          <a:off x="2613817" y="572536"/>
          <a:ext cx="826196" cy="262129"/>
        </a:xfrm>
        <a:custGeom>
          <a:avLst/>
          <a:gdLst/>
          <a:ahLst/>
          <a:cxnLst/>
          <a:rect l="0" t="0" r="0" b="0"/>
          <a:pathLst>
            <a:path>
              <a:moveTo>
                <a:pt x="826196" y="0"/>
              </a:moveTo>
              <a:lnTo>
                <a:pt x="826196" y="178633"/>
              </a:lnTo>
              <a:lnTo>
                <a:pt x="0" y="178633"/>
              </a:lnTo>
              <a:lnTo>
                <a:pt x="0" y="262129"/>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D326DA-CEB6-48E0-83F5-8E4FAEF9C212}">
      <dsp:nvSpPr>
        <dsp:cNvPr id="0" name=""/>
        <dsp:cNvSpPr/>
      </dsp:nvSpPr>
      <dsp:spPr>
        <a:xfrm>
          <a:off x="2989361" y="207"/>
          <a:ext cx="901305" cy="572328"/>
        </a:xfrm>
        <a:prstGeom prst="roundRect">
          <a:avLst>
            <a:gd name="adj" fmla="val 10000"/>
          </a:avLst>
        </a:prstGeom>
        <a:solidFill>
          <a:schemeClr val="accent2">
            <a:alpha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2AAFA7-4296-45A1-9137-9E143ED313A7}">
      <dsp:nvSpPr>
        <dsp:cNvPr id="0" name=""/>
        <dsp:cNvSpPr/>
      </dsp:nvSpPr>
      <dsp:spPr>
        <a:xfrm>
          <a:off x="3089506" y="95345"/>
          <a:ext cx="901305" cy="572328"/>
        </a:xfrm>
        <a:prstGeom prst="roundRect">
          <a:avLst>
            <a:gd name="adj" fmla="val 10000"/>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latin typeface="Calibri" panose="020F0502020204030204" pitchFamily="34" charset="0"/>
            </a:rPr>
            <a:t>Παπούτσια</a:t>
          </a:r>
        </a:p>
      </dsp:txBody>
      <dsp:txXfrm>
        <a:off x="3106269" y="112108"/>
        <a:ext cx="867779" cy="538802"/>
      </dsp:txXfrm>
    </dsp:sp>
    <dsp:sp modelId="{605BB701-B907-4EAB-836F-4814EF84ECE9}">
      <dsp:nvSpPr>
        <dsp:cNvPr id="0" name=""/>
        <dsp:cNvSpPr/>
      </dsp:nvSpPr>
      <dsp:spPr>
        <a:xfrm>
          <a:off x="2163164" y="834666"/>
          <a:ext cx="901305" cy="572328"/>
        </a:xfrm>
        <a:prstGeom prst="roundRect">
          <a:avLst>
            <a:gd name="adj" fmla="val 10000"/>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389DBE-88D6-44DB-B22D-2C2E128031C1}">
      <dsp:nvSpPr>
        <dsp:cNvPr id="0" name=""/>
        <dsp:cNvSpPr/>
      </dsp:nvSpPr>
      <dsp:spPr>
        <a:xfrm>
          <a:off x="2263309" y="929804"/>
          <a:ext cx="901305" cy="572328"/>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Calibri" panose="020F0502020204030204" pitchFamily="34" charset="0"/>
            </a:rPr>
            <a:t>Casual</a:t>
          </a:r>
          <a:endParaRPr lang="el-GR" sz="1300" kern="1200" dirty="0">
            <a:latin typeface="Calibri" panose="020F0502020204030204" pitchFamily="34" charset="0"/>
          </a:endParaRPr>
        </a:p>
      </dsp:txBody>
      <dsp:txXfrm>
        <a:off x="2280072" y="946567"/>
        <a:ext cx="867779" cy="538802"/>
      </dsp:txXfrm>
    </dsp:sp>
    <dsp:sp modelId="{B3F03328-6C88-4899-9549-2B42829B19B8}">
      <dsp:nvSpPr>
        <dsp:cNvPr id="0" name=""/>
        <dsp:cNvSpPr/>
      </dsp:nvSpPr>
      <dsp:spPr>
        <a:xfrm>
          <a:off x="1612366" y="1669125"/>
          <a:ext cx="901305" cy="572328"/>
        </a:xfrm>
        <a:prstGeom prst="roundRect">
          <a:avLst>
            <a:gd name="adj" fmla="val 10000"/>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1CBE7D-CB59-45B3-ADDC-03BF29A2CE52}">
      <dsp:nvSpPr>
        <dsp:cNvPr id="0" name=""/>
        <dsp:cNvSpPr/>
      </dsp:nvSpPr>
      <dsp:spPr>
        <a:xfrm>
          <a:off x="1712511" y="1764263"/>
          <a:ext cx="901305" cy="572328"/>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latin typeface="Calibri" panose="020F0502020204030204" pitchFamily="34" charset="0"/>
            </a:rPr>
            <a:t>Γυναικεία</a:t>
          </a:r>
        </a:p>
      </dsp:txBody>
      <dsp:txXfrm>
        <a:off x="1729274" y="1781026"/>
        <a:ext cx="867779" cy="538802"/>
      </dsp:txXfrm>
    </dsp:sp>
    <dsp:sp modelId="{2D952228-DFD6-472D-B6A6-FDA5C0AE5203}">
      <dsp:nvSpPr>
        <dsp:cNvPr id="0" name=""/>
        <dsp:cNvSpPr/>
      </dsp:nvSpPr>
      <dsp:spPr>
        <a:xfrm>
          <a:off x="2713962" y="1669125"/>
          <a:ext cx="901305" cy="572328"/>
        </a:xfrm>
        <a:prstGeom prst="roundRect">
          <a:avLst>
            <a:gd name="adj" fmla="val 10000"/>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0E3664-A8EB-4523-A557-07736E8A020E}">
      <dsp:nvSpPr>
        <dsp:cNvPr id="0" name=""/>
        <dsp:cNvSpPr/>
      </dsp:nvSpPr>
      <dsp:spPr>
        <a:xfrm>
          <a:off x="2814107" y="1764263"/>
          <a:ext cx="901305" cy="572328"/>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latin typeface="Calibri" panose="020F0502020204030204" pitchFamily="34" charset="0"/>
            </a:rPr>
            <a:t>Ανδρικά</a:t>
          </a:r>
        </a:p>
      </dsp:txBody>
      <dsp:txXfrm>
        <a:off x="2830870" y="1781026"/>
        <a:ext cx="867779" cy="538802"/>
      </dsp:txXfrm>
    </dsp:sp>
    <dsp:sp modelId="{063E5DEB-049F-40C4-ADCF-0B12179691DC}">
      <dsp:nvSpPr>
        <dsp:cNvPr id="0" name=""/>
        <dsp:cNvSpPr/>
      </dsp:nvSpPr>
      <dsp:spPr>
        <a:xfrm>
          <a:off x="3821037" y="840143"/>
          <a:ext cx="901305" cy="572328"/>
        </a:xfrm>
        <a:prstGeom prst="roundRect">
          <a:avLst>
            <a:gd name="adj" fmla="val 10000"/>
          </a:avLst>
        </a:prstGeom>
        <a:solidFill>
          <a:schemeClr val="accent2">
            <a:alpha val="7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590070-5E4B-4968-95AC-84B689122141}">
      <dsp:nvSpPr>
        <dsp:cNvPr id="0" name=""/>
        <dsp:cNvSpPr/>
      </dsp:nvSpPr>
      <dsp:spPr>
        <a:xfrm>
          <a:off x="3921182" y="935281"/>
          <a:ext cx="901305" cy="572328"/>
        </a:xfrm>
        <a:prstGeom prst="roundRect">
          <a:avLst>
            <a:gd name="adj" fmla="val 10000"/>
          </a:avLst>
        </a:prstGeom>
        <a:solidFill>
          <a:schemeClr val="lt1">
            <a:alpha val="90000"/>
            <a:hueOff val="0"/>
            <a:satOff val="0"/>
            <a:lumOff val="0"/>
            <a:alphaOff val="0"/>
          </a:schemeClr>
        </a:solidFill>
        <a:ln w="25400" cap="flat" cmpd="sng" algn="ctr">
          <a:solidFill>
            <a:schemeClr val="accent2">
              <a:tint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latin typeface="Calibri" panose="020F0502020204030204" pitchFamily="34" charset="0"/>
            </a:rPr>
            <a:t>Αθλητικά</a:t>
          </a:r>
        </a:p>
      </dsp:txBody>
      <dsp:txXfrm>
        <a:off x="3937945" y="952044"/>
        <a:ext cx="867779" cy="538802"/>
      </dsp:txXfrm>
    </dsp:sp>
    <dsp:sp modelId="{DD9E16F4-8E02-4E21-8DB3-3CA807758ED1}">
      <dsp:nvSpPr>
        <dsp:cNvPr id="0" name=""/>
        <dsp:cNvSpPr/>
      </dsp:nvSpPr>
      <dsp:spPr>
        <a:xfrm>
          <a:off x="3815557" y="1669125"/>
          <a:ext cx="901305" cy="572328"/>
        </a:xfrm>
        <a:prstGeom prst="roundRect">
          <a:avLst>
            <a:gd name="adj" fmla="val 10000"/>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2666BC-8771-485C-B070-274F9905D934}">
      <dsp:nvSpPr>
        <dsp:cNvPr id="0" name=""/>
        <dsp:cNvSpPr/>
      </dsp:nvSpPr>
      <dsp:spPr>
        <a:xfrm>
          <a:off x="3915702" y="1764263"/>
          <a:ext cx="901305" cy="572328"/>
        </a:xfrm>
        <a:prstGeom prst="roundRect">
          <a:avLst>
            <a:gd name="adj" fmla="val 10000"/>
          </a:avLst>
        </a:prstGeom>
        <a:solidFill>
          <a:schemeClr val="lt1">
            <a:alpha val="90000"/>
            <a:hueOff val="0"/>
            <a:satOff val="0"/>
            <a:lumOff val="0"/>
            <a:alphaOff val="0"/>
          </a:schemeClr>
        </a:solidFill>
        <a:ln w="25400" cap="flat" cmpd="sng" algn="ctr">
          <a:solidFill>
            <a:schemeClr val="accent2">
              <a:tint val="7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l-GR" sz="1300" kern="1200" dirty="0">
              <a:latin typeface="Calibri" panose="020F0502020204030204" pitchFamily="34" charset="0"/>
            </a:rPr>
            <a:t>Για στίβο</a:t>
          </a:r>
        </a:p>
      </dsp:txBody>
      <dsp:txXfrm>
        <a:off x="3932465" y="1781026"/>
        <a:ext cx="867779" cy="5388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pitchFamily="34" charset="0"/>
              </a:defRPr>
            </a:lvl1pPr>
          </a:lstStyle>
          <a:p>
            <a:endParaRPr lang="el-GR"/>
          </a:p>
        </p:txBody>
      </p:sp>
      <p:sp>
        <p:nvSpPr>
          <p:cNvPr id="395267"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pitchFamily="34" charset="0"/>
              </a:defRPr>
            </a:lvl1pPr>
          </a:lstStyle>
          <a:p>
            <a:endParaRPr lang="el-GR"/>
          </a:p>
        </p:txBody>
      </p:sp>
      <p:sp>
        <p:nvSpPr>
          <p:cNvPr id="395268"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pitchFamily="34" charset="0"/>
              </a:defRPr>
            </a:lvl1pPr>
          </a:lstStyle>
          <a:p>
            <a:endParaRPr lang="el-GR"/>
          </a:p>
        </p:txBody>
      </p:sp>
      <p:sp>
        <p:nvSpPr>
          <p:cNvPr id="395269"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pitchFamily="34" charset="0"/>
              </a:defRPr>
            </a:lvl1pPr>
          </a:lstStyle>
          <a:p>
            <a:fld id="{48112CAB-CACB-4463-AA7F-DDCC4DCE5D51}" type="slidenum">
              <a:rPr lang="el-GR"/>
              <a:pPr/>
              <a:t>‹#›</a:t>
            </a:fld>
            <a:endParaRPr lang="el-GR"/>
          </a:p>
        </p:txBody>
      </p:sp>
    </p:spTree>
    <p:extLst>
      <p:ext uri="{BB962C8B-B14F-4D97-AF65-F5344CB8AC3E}">
        <p14:creationId xmlns:p14="http://schemas.microsoft.com/office/powerpoint/2010/main" val="3720252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b="0">
                <a:latin typeface="Arial" pitchFamily="34" charset="0"/>
              </a:defRPr>
            </a:lvl1pPr>
          </a:lstStyle>
          <a:p>
            <a:endParaRPr lang="el-GR"/>
          </a:p>
        </p:txBody>
      </p:sp>
      <p:sp>
        <p:nvSpPr>
          <p:cNvPr id="24473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b="0">
                <a:latin typeface="Arial" pitchFamily="34" charset="0"/>
              </a:defRPr>
            </a:lvl1pPr>
          </a:lstStyle>
          <a:p>
            <a:endParaRPr lang="el-GR"/>
          </a:p>
        </p:txBody>
      </p:sp>
      <p:sp>
        <p:nvSpPr>
          <p:cNvPr id="244740"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p:spPr>
      </p:sp>
      <p:sp>
        <p:nvSpPr>
          <p:cNvPr id="24474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l-GR"/>
              <a:t>Click to edit Master text styles</a:t>
            </a:r>
          </a:p>
          <a:p>
            <a:pPr lvl="1"/>
            <a:r>
              <a:rPr lang="el-GR"/>
              <a:t>Second level</a:t>
            </a:r>
          </a:p>
          <a:p>
            <a:pPr lvl="2"/>
            <a:r>
              <a:rPr lang="el-GR"/>
              <a:t>Third level</a:t>
            </a:r>
          </a:p>
          <a:p>
            <a:pPr lvl="3"/>
            <a:r>
              <a:rPr lang="el-GR"/>
              <a:t>Fourth level</a:t>
            </a:r>
          </a:p>
          <a:p>
            <a:pPr lvl="4"/>
            <a:r>
              <a:rPr lang="el-GR"/>
              <a:t>Fifth level</a:t>
            </a:r>
          </a:p>
        </p:txBody>
      </p:sp>
      <p:sp>
        <p:nvSpPr>
          <p:cNvPr id="24474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b="0">
                <a:latin typeface="Arial" pitchFamily="34" charset="0"/>
              </a:defRPr>
            </a:lvl1pPr>
          </a:lstStyle>
          <a:p>
            <a:endParaRPr lang="el-GR"/>
          </a:p>
        </p:txBody>
      </p:sp>
      <p:sp>
        <p:nvSpPr>
          <p:cNvPr id="24474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b="0">
                <a:latin typeface="Arial" pitchFamily="34" charset="0"/>
              </a:defRPr>
            </a:lvl1pPr>
          </a:lstStyle>
          <a:p>
            <a:fld id="{E022E259-AEEE-4CED-88AB-32B2096427F0}" type="slidenum">
              <a:rPr lang="el-GR"/>
              <a:pPr/>
              <a:t>‹#›</a:t>
            </a:fld>
            <a:endParaRPr lang="el-GR"/>
          </a:p>
        </p:txBody>
      </p:sp>
    </p:spTree>
    <p:extLst>
      <p:ext uri="{BB962C8B-B14F-4D97-AF65-F5344CB8AC3E}">
        <p14:creationId xmlns:p14="http://schemas.microsoft.com/office/powerpoint/2010/main" val="1007021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992188" y="768350"/>
            <a:ext cx="5114925" cy="3836988"/>
          </a:xfrm>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41AA08C-82C0-4B02-AD4F-734B1B6AE416}" type="slidenum">
              <a:rPr lang="el-GR" smtClean="0"/>
              <a:pPr>
                <a:defRPr/>
              </a:pPr>
              <a:t>2</a:t>
            </a:fld>
            <a:endParaRPr lang="el-GR"/>
          </a:p>
        </p:txBody>
      </p:sp>
    </p:spTree>
    <p:extLst>
      <p:ext uri="{BB962C8B-B14F-4D97-AF65-F5344CB8AC3E}">
        <p14:creationId xmlns:p14="http://schemas.microsoft.com/office/powerpoint/2010/main" val="2804930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992188" y="768350"/>
            <a:ext cx="5114925" cy="3836988"/>
          </a:xfrm>
        </p:spPr>
      </p:sp>
      <p:sp>
        <p:nvSpPr>
          <p:cNvPr id="3" name="2 - Θέση σημειώσεων"/>
          <p:cNvSpPr>
            <a:spLocks noGrp="1"/>
          </p:cNvSpPr>
          <p:nvPr>
            <p:ph type="body" idx="1"/>
          </p:nvPr>
        </p:nvSpPr>
        <p:spPr/>
        <p:txBody>
          <a:bodyPr>
            <a:normAutofit/>
          </a:bodyPr>
          <a:lstStyle/>
          <a:p>
            <a:pPr defTabSz="990661">
              <a:defRPr/>
            </a:pPr>
            <a:r>
              <a:rPr lang="en-US" sz="1300" dirty="0" err="1">
                <a:latin typeface="+mn-lt"/>
              </a:rPr>
              <a:t>Prestasup</a:t>
            </a:r>
            <a:r>
              <a:rPr lang="en-US" sz="1300" dirty="0">
                <a:latin typeface="+mn-lt"/>
              </a:rPr>
              <a:t>  is robust, professional grade e-Commerce shopping cart that you can download, install, and use for free. In the back end, you will use a full featured back end to manage your inventory, orders, shipping, and customers in real time. Your customer’s payments are sent directly to your commercial bank account using the latest security technology. You can even add your own modules to the shopping cart.</a:t>
            </a:r>
            <a:endParaRPr lang="el-GR" sz="1300" dirty="0">
              <a:latin typeface="+mn-lt"/>
            </a:endParaRPr>
          </a:p>
          <a:p>
            <a:endParaRPr lang="el-GR" dirty="0"/>
          </a:p>
        </p:txBody>
      </p:sp>
      <p:sp>
        <p:nvSpPr>
          <p:cNvPr id="4" name="3 - Θέση αριθμού διαφάνειας"/>
          <p:cNvSpPr>
            <a:spLocks noGrp="1"/>
          </p:cNvSpPr>
          <p:nvPr>
            <p:ph type="sldNum" sz="quarter" idx="10"/>
          </p:nvPr>
        </p:nvSpPr>
        <p:spPr/>
        <p:txBody>
          <a:bodyPr/>
          <a:lstStyle/>
          <a:p>
            <a:pPr>
              <a:defRPr/>
            </a:pPr>
            <a:fld id="{D41AA08C-82C0-4B02-AD4F-734B1B6AE416}" type="slidenum">
              <a:rPr lang="el-GR" smtClean="0"/>
              <a:pPr>
                <a:defRPr/>
              </a:pPr>
              <a:t>23</a:t>
            </a:fld>
            <a:endParaRPr lang="el-GR"/>
          </a:p>
        </p:txBody>
      </p:sp>
    </p:spTree>
    <p:extLst>
      <p:ext uri="{BB962C8B-B14F-4D97-AF65-F5344CB8AC3E}">
        <p14:creationId xmlns:p14="http://schemas.microsoft.com/office/powerpoint/2010/main" val="2156714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992188" y="768350"/>
            <a:ext cx="5114925" cy="3836988"/>
          </a:xfrm>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41AA08C-82C0-4B02-AD4F-734B1B6AE416}" type="slidenum">
              <a:rPr lang="el-GR" smtClean="0"/>
              <a:pPr>
                <a:defRPr/>
              </a:pPr>
              <a:t>24</a:t>
            </a:fld>
            <a:endParaRPr lang="el-GR"/>
          </a:p>
        </p:txBody>
      </p:sp>
    </p:spTree>
    <p:extLst>
      <p:ext uri="{BB962C8B-B14F-4D97-AF65-F5344CB8AC3E}">
        <p14:creationId xmlns:p14="http://schemas.microsoft.com/office/powerpoint/2010/main" val="209337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992188" y="768350"/>
            <a:ext cx="5114925" cy="3836988"/>
          </a:xfrm>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41AA08C-82C0-4B02-AD4F-734B1B6AE416}" type="slidenum">
              <a:rPr lang="el-GR" smtClean="0"/>
              <a:pPr>
                <a:defRPr/>
              </a:pPr>
              <a:t>29</a:t>
            </a:fld>
            <a:endParaRPr lang="el-GR"/>
          </a:p>
        </p:txBody>
      </p:sp>
    </p:spTree>
    <p:extLst>
      <p:ext uri="{BB962C8B-B14F-4D97-AF65-F5344CB8AC3E}">
        <p14:creationId xmlns:p14="http://schemas.microsoft.com/office/powerpoint/2010/main" val="419728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992188" y="768350"/>
            <a:ext cx="5114925" cy="3836988"/>
          </a:xfrm>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D41AA08C-82C0-4B02-AD4F-734B1B6AE416}" type="slidenum">
              <a:rPr lang="el-GR" smtClean="0"/>
              <a:pPr>
                <a:defRPr/>
              </a:pPr>
              <a:t>30</a:t>
            </a:fld>
            <a:endParaRPr lang="el-GR"/>
          </a:p>
        </p:txBody>
      </p:sp>
    </p:spTree>
    <p:extLst>
      <p:ext uri="{BB962C8B-B14F-4D97-AF65-F5344CB8AC3E}">
        <p14:creationId xmlns:p14="http://schemas.microsoft.com/office/powerpoint/2010/main" val="348571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992188" y="768350"/>
            <a:ext cx="5114925" cy="3836988"/>
          </a:xfrm>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pPr>
              <a:defRPr/>
            </a:pPr>
            <a:fld id="{7DD581B0-2457-4599-93BD-B3A1F48FFD51}" type="slidenum">
              <a:rPr lang="el-GR" smtClean="0"/>
              <a:pPr>
                <a:defRPr/>
              </a:pPr>
              <a:t>31</a:t>
            </a:fld>
            <a:endParaRPr lang="el-GR"/>
          </a:p>
        </p:txBody>
      </p:sp>
    </p:spTree>
    <p:extLst>
      <p:ext uri="{BB962C8B-B14F-4D97-AF65-F5344CB8AC3E}">
        <p14:creationId xmlns:p14="http://schemas.microsoft.com/office/powerpoint/2010/main" val="933381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A091D730-40B1-400D-A456-1D5045A6F319}" type="slidenum">
              <a:rPr lang="el-GR" smtClean="0"/>
              <a:pPr/>
              <a:t>37</a:t>
            </a:fld>
            <a:endParaRPr lang="el-GR"/>
          </a:p>
        </p:txBody>
      </p:sp>
      <p:sp>
        <p:nvSpPr>
          <p:cNvPr id="130051" name="Rectangle 2"/>
          <p:cNvSpPr>
            <a:spLocks noGrp="1" noRot="1" noChangeAspect="1" noChangeArrowheads="1" noTextEdit="1"/>
          </p:cNvSpPr>
          <p:nvPr>
            <p:ph type="sldImg"/>
          </p:nvPr>
        </p:nvSpPr>
        <p:spPr>
          <a:xfrm>
            <a:off x="1003300" y="773113"/>
            <a:ext cx="5100638" cy="3825875"/>
          </a:xfrm>
          <a:ln/>
        </p:spPr>
      </p:sp>
      <p:sp>
        <p:nvSpPr>
          <p:cNvPr id="130052" name="Rectangle 3"/>
          <p:cNvSpPr>
            <a:spLocks noGrp="1" noChangeArrowheads="1"/>
          </p:cNvSpPr>
          <p:nvPr>
            <p:ph type="body" idx="1"/>
          </p:nvPr>
        </p:nvSpPr>
        <p:spPr>
          <a:xfrm>
            <a:off x="946150" y="4862513"/>
            <a:ext cx="5207000" cy="4603750"/>
          </a:xfrm>
          <a:noFill/>
          <a:ln/>
        </p:spPr>
        <p:txBody>
          <a:bodyPr/>
          <a:lstStyle/>
          <a:p>
            <a:pPr eaLnBrk="1" hangingPunct="1"/>
            <a:endParaRPr lang="en-GB"/>
          </a:p>
        </p:txBody>
      </p:sp>
    </p:spTree>
    <p:extLst>
      <p:ext uri="{BB962C8B-B14F-4D97-AF65-F5344CB8AC3E}">
        <p14:creationId xmlns:p14="http://schemas.microsoft.com/office/powerpoint/2010/main" val="222336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7282" name="Rectangle 2"/>
          <p:cNvSpPr>
            <a:spLocks noChangeArrowheads="1"/>
          </p:cNvSpPr>
          <p:nvPr userDrawn="1"/>
        </p:nvSpPr>
        <p:spPr bwMode="auto">
          <a:xfrm>
            <a:off x="108396" y="188640"/>
            <a:ext cx="8928100" cy="6480720"/>
          </a:xfrm>
          <a:prstGeom prst="rect">
            <a:avLst/>
          </a:prstGeom>
          <a:noFill/>
          <a:ln w="3175" cap="rnd">
            <a:solidFill>
              <a:srgbClr val="800000"/>
            </a:solidFill>
            <a:prstDash val="sysDot"/>
            <a:miter lim="800000"/>
            <a:headEnd/>
            <a:tailEnd/>
          </a:ln>
          <a:effectLst/>
        </p:spPr>
        <p:txBody>
          <a:bodyPr wrap="none" anchor="ctr"/>
          <a:lstStyle/>
          <a:p>
            <a:endParaRPr lang="el-GR"/>
          </a:p>
        </p:txBody>
      </p:sp>
      <p:sp>
        <p:nvSpPr>
          <p:cNvPr id="97283" name="Rectangle 3"/>
          <p:cNvSpPr>
            <a:spLocks noGrp="1" noChangeArrowheads="1"/>
          </p:cNvSpPr>
          <p:nvPr>
            <p:ph type="ctrTitle"/>
          </p:nvPr>
        </p:nvSpPr>
        <p:spPr>
          <a:xfrm>
            <a:off x="685800" y="2130425"/>
            <a:ext cx="7772400" cy="1470025"/>
          </a:xfrm>
        </p:spPr>
        <p:txBody>
          <a:bodyPr/>
          <a:lstStyle>
            <a:lvl1pPr>
              <a:defRPr sz="4000">
                <a:latin typeface="Calibri" pitchFamily="34" charset="0"/>
              </a:defRPr>
            </a:lvl1pPr>
          </a:lstStyle>
          <a:p>
            <a:r>
              <a:rPr lang="el-GR" dirty="0"/>
              <a:t>Click to edit Master title style</a:t>
            </a:r>
          </a:p>
        </p:txBody>
      </p:sp>
      <p:sp>
        <p:nvSpPr>
          <p:cNvPr id="97284" name="Rectangle 4"/>
          <p:cNvSpPr>
            <a:spLocks noGrp="1" noChangeArrowheads="1"/>
          </p:cNvSpPr>
          <p:nvPr>
            <p:ph type="subTitle" idx="1"/>
          </p:nvPr>
        </p:nvSpPr>
        <p:spPr>
          <a:xfrm>
            <a:off x="1331913" y="4005263"/>
            <a:ext cx="6400800" cy="1752600"/>
          </a:xfrm>
        </p:spPr>
        <p:txBody>
          <a:bodyPr/>
          <a:lstStyle>
            <a:lvl1pPr marL="0" indent="0" algn="ctr">
              <a:buFontTx/>
              <a:buNone/>
              <a:defRPr sz="2000">
                <a:latin typeface="Calibri" pitchFamily="34" charset="0"/>
              </a:defRPr>
            </a:lvl1pPr>
          </a:lstStyle>
          <a:p>
            <a:r>
              <a:rPr lang="el-GR"/>
              <a:t>Click to edit Master subtitle style</a:t>
            </a:r>
          </a:p>
        </p:txBody>
      </p:sp>
      <p:sp>
        <p:nvSpPr>
          <p:cNvPr id="97287" name="Line 7"/>
          <p:cNvSpPr>
            <a:spLocks noChangeShapeType="1"/>
          </p:cNvSpPr>
          <p:nvPr userDrawn="1"/>
        </p:nvSpPr>
        <p:spPr bwMode="auto">
          <a:xfrm>
            <a:off x="684213" y="2133600"/>
            <a:ext cx="7775575" cy="0"/>
          </a:xfrm>
          <a:prstGeom prst="line">
            <a:avLst/>
          </a:prstGeom>
          <a:noFill/>
          <a:ln w="38100">
            <a:solidFill>
              <a:srgbClr val="800000"/>
            </a:solidFill>
            <a:round/>
            <a:headEnd/>
            <a:tailEnd/>
          </a:ln>
          <a:effectLst/>
        </p:spPr>
        <p:txBody>
          <a:bodyPr/>
          <a:lstStyle/>
          <a:p>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Slide Number Placeholder 3"/>
          <p:cNvSpPr>
            <a:spLocks noGrp="1"/>
          </p:cNvSpPr>
          <p:nvPr>
            <p:ph type="sldNum" sz="quarter" idx="10"/>
          </p:nvPr>
        </p:nvSpPr>
        <p:spPr/>
        <p:txBody>
          <a:bodyPr/>
          <a:lstStyle>
            <a:lvl1pPr>
              <a:defRPr/>
            </a:lvl1pPr>
          </a:lstStyle>
          <a:p>
            <a:fld id="{574D4227-D438-4F9F-AA23-C3D610EABDD3}"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88913"/>
            <a:ext cx="2057400" cy="5821362"/>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188913"/>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Slide Number Placeholder 3"/>
          <p:cNvSpPr>
            <a:spLocks noGrp="1"/>
          </p:cNvSpPr>
          <p:nvPr>
            <p:ph type="sldNum" sz="quarter" idx="10"/>
          </p:nvPr>
        </p:nvSpPr>
        <p:spPr/>
        <p:txBody>
          <a:bodyPr/>
          <a:lstStyle>
            <a:lvl1pPr>
              <a:defRPr/>
            </a:lvl1pPr>
          </a:lstStyle>
          <a:p>
            <a:fld id="{2F3A52F4-02B0-4A77-8134-0BD664F798BF}"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Slide Number Placeholder 3"/>
          <p:cNvSpPr>
            <a:spLocks noGrp="1"/>
          </p:cNvSpPr>
          <p:nvPr>
            <p:ph type="sldNum" sz="quarter" idx="10"/>
          </p:nvPr>
        </p:nvSpPr>
        <p:spPr/>
        <p:txBody>
          <a:bodyPr/>
          <a:lstStyle>
            <a:lvl1pPr>
              <a:defRPr/>
            </a:lvl1pPr>
          </a:lstStyle>
          <a:p>
            <a:fld id="{8B832E37-95DE-4317-8A4B-1B5828C341FE}" type="slidenum">
              <a:rPr lang="el-G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B5ACC683-7485-4840-BF8A-678C68BB6437}" type="slidenum">
              <a:rPr lang="el-G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4843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48431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Slide Number Placeholder 4"/>
          <p:cNvSpPr>
            <a:spLocks noGrp="1"/>
          </p:cNvSpPr>
          <p:nvPr>
            <p:ph type="sldNum" sz="quarter" idx="10"/>
          </p:nvPr>
        </p:nvSpPr>
        <p:spPr/>
        <p:txBody>
          <a:bodyPr/>
          <a:lstStyle>
            <a:lvl1pPr>
              <a:defRPr/>
            </a:lvl1pPr>
          </a:lstStyle>
          <a:p>
            <a:fld id="{54236616-C201-4CA5-BA15-B6CA16077140}"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Slide Number Placeholder 6"/>
          <p:cNvSpPr>
            <a:spLocks noGrp="1"/>
          </p:cNvSpPr>
          <p:nvPr>
            <p:ph type="sldNum" sz="quarter" idx="10"/>
          </p:nvPr>
        </p:nvSpPr>
        <p:spPr/>
        <p:txBody>
          <a:bodyPr/>
          <a:lstStyle>
            <a:lvl1pPr>
              <a:defRPr/>
            </a:lvl1pPr>
          </a:lstStyle>
          <a:p>
            <a:fld id="{33A96531-5FEF-4CC7-8E56-3B1A2058C46B}"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Slide Number Placeholder 2"/>
          <p:cNvSpPr>
            <a:spLocks noGrp="1"/>
          </p:cNvSpPr>
          <p:nvPr>
            <p:ph type="sldNum" sz="quarter" idx="10"/>
          </p:nvPr>
        </p:nvSpPr>
        <p:spPr/>
        <p:txBody>
          <a:bodyPr/>
          <a:lstStyle>
            <a:lvl1pPr>
              <a:defRPr/>
            </a:lvl1pPr>
          </a:lstStyle>
          <a:p>
            <a:fld id="{071CB8E4-8831-4A6C-AD7B-690EBC08BF2B}"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A6C8BF59-542C-46D3-91E1-3B4540DF4ED9}"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CA34D4DE-8612-48C2-B616-457DAABA0203}"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a:defRPr/>
            </a:lvl1pPr>
          </a:lstStyle>
          <a:p>
            <a:fld id="{560C73FC-EFF8-4C2E-B3BD-D3F0CCEA0AA6}"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1"/>
          <p:cNvSpPr>
            <a:spLocks noChangeArrowheads="1"/>
          </p:cNvSpPr>
          <p:nvPr userDrawn="1"/>
        </p:nvSpPr>
        <p:spPr bwMode="auto">
          <a:xfrm>
            <a:off x="107950" y="115888"/>
            <a:ext cx="8928100" cy="6121400"/>
          </a:xfrm>
          <a:prstGeom prst="rect">
            <a:avLst/>
          </a:prstGeom>
          <a:noFill/>
          <a:ln w="3175" cap="rnd">
            <a:solidFill>
              <a:srgbClr val="800000"/>
            </a:solidFill>
            <a:prstDash val="sysDot"/>
            <a:miter lim="800000"/>
            <a:headEnd/>
            <a:tailEnd/>
          </a:ln>
          <a:effectLst/>
        </p:spPr>
        <p:txBody>
          <a:bodyPr wrap="none" anchor="ctr"/>
          <a:lstStyle/>
          <a:p>
            <a:endParaRPr lang="el-GR"/>
          </a:p>
        </p:txBody>
      </p:sp>
      <p:sp>
        <p:nvSpPr>
          <p:cNvPr id="1026" name="Rectangle 2"/>
          <p:cNvSpPr>
            <a:spLocks noGrp="1" noChangeArrowheads="1"/>
          </p:cNvSpPr>
          <p:nvPr>
            <p:ph type="title"/>
          </p:nvPr>
        </p:nvSpPr>
        <p:spPr bwMode="auto">
          <a:xfrm>
            <a:off x="457200" y="188913"/>
            <a:ext cx="8229600" cy="8620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dirty="0"/>
              <a:t>Click to edit Master title style</a:t>
            </a:r>
          </a:p>
        </p:txBody>
      </p:sp>
      <p:sp>
        <p:nvSpPr>
          <p:cNvPr id="1027" name="Rectangle 3"/>
          <p:cNvSpPr>
            <a:spLocks noGrp="1" noChangeArrowheads="1"/>
          </p:cNvSpPr>
          <p:nvPr>
            <p:ph type="body" idx="1"/>
          </p:nvPr>
        </p:nvSpPr>
        <p:spPr bwMode="auto">
          <a:xfrm>
            <a:off x="457200" y="1484313"/>
            <a:ext cx="8229600" cy="4525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dirty="0"/>
              <a:t>Click to edit Master text styles</a:t>
            </a:r>
          </a:p>
          <a:p>
            <a:pPr lvl="1"/>
            <a:r>
              <a:rPr lang="el-GR" dirty="0"/>
              <a:t>Second level</a:t>
            </a:r>
          </a:p>
          <a:p>
            <a:pPr lvl="2"/>
            <a:r>
              <a:rPr lang="el-GR" dirty="0"/>
              <a:t>Third level</a:t>
            </a:r>
          </a:p>
          <a:p>
            <a:pPr lvl="3"/>
            <a:r>
              <a:rPr lang="el-GR" dirty="0"/>
              <a:t>Fourth level</a:t>
            </a:r>
          </a:p>
          <a:p>
            <a:pPr lvl="4"/>
            <a:r>
              <a:rPr lang="el-GR" dirty="0"/>
              <a:t>Fifth level</a:t>
            </a:r>
          </a:p>
        </p:txBody>
      </p:sp>
      <p:sp>
        <p:nvSpPr>
          <p:cNvPr id="1030" name="Rectangle 6"/>
          <p:cNvSpPr>
            <a:spLocks noGrp="1" noChangeArrowheads="1"/>
          </p:cNvSpPr>
          <p:nvPr>
            <p:ph type="sldNum" sz="quarter" idx="4"/>
          </p:nvPr>
        </p:nvSpPr>
        <p:spPr bwMode="auto">
          <a:xfrm>
            <a:off x="8205954" y="6357687"/>
            <a:ext cx="801687"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pitchFamily="34" charset="0"/>
              </a:defRPr>
            </a:lvl1pPr>
          </a:lstStyle>
          <a:p>
            <a:fld id="{E589AC5C-6F35-4A1F-AC73-BAA88F4B7AEE}" type="slidenum">
              <a:rPr lang="el-GR" smtClean="0"/>
              <a:pPr/>
              <a:t>‹#›</a:t>
            </a:fld>
            <a:endParaRPr lang="el-GR"/>
          </a:p>
        </p:txBody>
      </p:sp>
      <p:sp>
        <p:nvSpPr>
          <p:cNvPr id="1031" name="Line 7"/>
          <p:cNvSpPr>
            <a:spLocks noChangeShapeType="1"/>
          </p:cNvSpPr>
          <p:nvPr userDrawn="1"/>
        </p:nvSpPr>
        <p:spPr bwMode="auto">
          <a:xfrm>
            <a:off x="468313" y="1052513"/>
            <a:ext cx="8207375" cy="0"/>
          </a:xfrm>
          <a:prstGeom prst="line">
            <a:avLst/>
          </a:prstGeom>
          <a:noFill/>
          <a:ln w="38100">
            <a:solidFill>
              <a:srgbClr val="800000"/>
            </a:solidFill>
            <a:round/>
            <a:headEnd/>
            <a:tailEnd/>
          </a:ln>
          <a:effectLst/>
        </p:spPr>
        <p:txBody>
          <a:bodyPr/>
          <a:lstStyle/>
          <a:p>
            <a:endParaRPr lang="el-GR"/>
          </a:p>
        </p:txBody>
      </p:sp>
      <p:sp>
        <p:nvSpPr>
          <p:cNvPr id="1037" name="Rectangle 13"/>
          <p:cNvSpPr>
            <a:spLocks noChangeArrowheads="1"/>
          </p:cNvSpPr>
          <p:nvPr userDrawn="1"/>
        </p:nvSpPr>
        <p:spPr bwMode="auto">
          <a:xfrm>
            <a:off x="0" y="6308725"/>
            <a:ext cx="4572000" cy="228600"/>
          </a:xfrm>
          <a:prstGeom prst="rect">
            <a:avLst/>
          </a:prstGeom>
          <a:noFill/>
          <a:ln w="9525">
            <a:noFill/>
            <a:miter lim="800000"/>
            <a:headEnd/>
            <a:tailEnd/>
          </a:ln>
          <a:effectLst/>
        </p:spPr>
        <p:txBody>
          <a:bodyPr>
            <a:spAutoFit/>
          </a:bodyPr>
          <a:lstStyle/>
          <a:p>
            <a:endParaRPr lang="el-GR" sz="900"/>
          </a:p>
        </p:txBody>
      </p:sp>
      <p:pic>
        <p:nvPicPr>
          <p:cNvPr id="2" name="Picture 2"/>
          <p:cNvPicPr>
            <a:picLocks noChangeAspect="1" noChangeArrowheads="1"/>
          </p:cNvPicPr>
          <p:nvPr userDrawn="1"/>
        </p:nvPicPr>
        <p:blipFill>
          <a:blip r:embed="rId13" cstate="print"/>
          <a:srcRect/>
          <a:stretch>
            <a:fillRect/>
          </a:stretch>
        </p:blipFill>
        <p:spPr bwMode="auto">
          <a:xfrm>
            <a:off x="222584" y="6302543"/>
            <a:ext cx="792078" cy="47524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4400">
          <a:solidFill>
            <a:schemeClr val="tx2"/>
          </a:solidFill>
          <a:latin typeface="Calibri" pitchFamily="34" charset="0"/>
          <a:ea typeface="+mj-ea"/>
          <a:cs typeface="+mj-cs"/>
        </a:defRPr>
      </a:lvl1pPr>
      <a:lvl2pPr algn="ctr" rtl="0" fontAlgn="base">
        <a:spcBef>
          <a:spcPct val="0"/>
        </a:spcBef>
        <a:spcAft>
          <a:spcPct val="0"/>
        </a:spcAft>
        <a:defRPr sz="4400">
          <a:solidFill>
            <a:schemeClr val="tx2"/>
          </a:solidFill>
          <a:latin typeface="Book Antiqua" pitchFamily="18" charset="0"/>
        </a:defRPr>
      </a:lvl2pPr>
      <a:lvl3pPr algn="ctr" rtl="0" fontAlgn="base">
        <a:spcBef>
          <a:spcPct val="0"/>
        </a:spcBef>
        <a:spcAft>
          <a:spcPct val="0"/>
        </a:spcAft>
        <a:defRPr sz="4400">
          <a:solidFill>
            <a:schemeClr val="tx2"/>
          </a:solidFill>
          <a:latin typeface="Book Antiqua" pitchFamily="18" charset="0"/>
        </a:defRPr>
      </a:lvl3pPr>
      <a:lvl4pPr algn="ctr" rtl="0" fontAlgn="base">
        <a:spcBef>
          <a:spcPct val="0"/>
        </a:spcBef>
        <a:spcAft>
          <a:spcPct val="0"/>
        </a:spcAft>
        <a:defRPr sz="4400">
          <a:solidFill>
            <a:schemeClr val="tx2"/>
          </a:solidFill>
          <a:latin typeface="Book Antiqua" pitchFamily="18" charset="0"/>
        </a:defRPr>
      </a:lvl4pPr>
      <a:lvl5pPr algn="ctr" rtl="0" fontAlgn="base">
        <a:spcBef>
          <a:spcPct val="0"/>
        </a:spcBef>
        <a:spcAft>
          <a:spcPct val="0"/>
        </a:spcAft>
        <a:defRPr sz="4400">
          <a:solidFill>
            <a:schemeClr val="tx2"/>
          </a:solidFill>
          <a:latin typeface="Book Antiqua" pitchFamily="18" charset="0"/>
        </a:defRPr>
      </a:lvl5pPr>
      <a:lvl6pPr marL="457200" algn="ctr" rtl="0" fontAlgn="base">
        <a:spcBef>
          <a:spcPct val="0"/>
        </a:spcBef>
        <a:spcAft>
          <a:spcPct val="0"/>
        </a:spcAft>
        <a:defRPr sz="4400">
          <a:solidFill>
            <a:schemeClr val="tx2"/>
          </a:solidFill>
          <a:latin typeface="Book Antiqua" pitchFamily="18" charset="0"/>
        </a:defRPr>
      </a:lvl6pPr>
      <a:lvl7pPr marL="914400" algn="ctr" rtl="0" fontAlgn="base">
        <a:spcBef>
          <a:spcPct val="0"/>
        </a:spcBef>
        <a:spcAft>
          <a:spcPct val="0"/>
        </a:spcAft>
        <a:defRPr sz="4400">
          <a:solidFill>
            <a:schemeClr val="tx2"/>
          </a:solidFill>
          <a:latin typeface="Book Antiqua" pitchFamily="18" charset="0"/>
        </a:defRPr>
      </a:lvl7pPr>
      <a:lvl8pPr marL="1371600" algn="ctr" rtl="0" fontAlgn="base">
        <a:spcBef>
          <a:spcPct val="0"/>
        </a:spcBef>
        <a:spcAft>
          <a:spcPct val="0"/>
        </a:spcAft>
        <a:defRPr sz="4400">
          <a:solidFill>
            <a:schemeClr val="tx2"/>
          </a:solidFill>
          <a:latin typeface="Book Antiqua" pitchFamily="18" charset="0"/>
        </a:defRPr>
      </a:lvl8pPr>
      <a:lvl9pPr marL="1828800" algn="ctr" rtl="0" fontAlgn="base">
        <a:spcBef>
          <a:spcPct val="0"/>
        </a:spcBef>
        <a:spcAft>
          <a:spcPct val="0"/>
        </a:spcAft>
        <a:defRPr sz="4400">
          <a:solidFill>
            <a:schemeClr val="tx2"/>
          </a:solidFill>
          <a:latin typeface="Book Antiqua" pitchFamily="18" charset="0"/>
        </a:defRPr>
      </a:lvl9pPr>
    </p:titleStyle>
    <p:bodyStyle>
      <a:lvl1pPr marL="342900" indent="-342900" algn="l" rtl="0" fontAlgn="base">
        <a:spcBef>
          <a:spcPct val="20000"/>
        </a:spcBef>
        <a:spcAft>
          <a:spcPct val="0"/>
        </a:spcAft>
        <a:buChar char="•"/>
        <a:defRPr sz="2800">
          <a:solidFill>
            <a:schemeClr val="tx1"/>
          </a:solidFill>
          <a:latin typeface="Calibri" pitchFamily="34" charset="0"/>
          <a:ea typeface="+mn-ea"/>
          <a:cs typeface="+mn-cs"/>
        </a:defRPr>
      </a:lvl1pPr>
      <a:lvl2pPr marL="742950" indent="-285750" algn="l" rtl="0" fontAlgn="base">
        <a:spcBef>
          <a:spcPct val="20000"/>
        </a:spcBef>
        <a:spcAft>
          <a:spcPct val="0"/>
        </a:spcAft>
        <a:buChar char="–"/>
        <a:defRPr sz="2400">
          <a:solidFill>
            <a:schemeClr val="tx1"/>
          </a:solidFill>
          <a:latin typeface="Calibri" pitchFamily="34" charset="0"/>
        </a:defRPr>
      </a:lvl2pPr>
      <a:lvl3pPr marL="1143000" indent="-228600" algn="l" rtl="0" fontAlgn="base">
        <a:spcBef>
          <a:spcPct val="20000"/>
        </a:spcBef>
        <a:spcAft>
          <a:spcPct val="0"/>
        </a:spcAft>
        <a:buChar char="•"/>
        <a:defRPr sz="2000">
          <a:solidFill>
            <a:schemeClr val="tx1"/>
          </a:solidFill>
          <a:latin typeface="Calibri" pitchFamily="34" charset="0"/>
        </a:defRPr>
      </a:lvl3pPr>
      <a:lvl4pPr marL="1600200" indent="-228600" algn="l" rtl="0" fontAlgn="base">
        <a:spcBef>
          <a:spcPct val="20000"/>
        </a:spcBef>
        <a:spcAft>
          <a:spcPct val="0"/>
        </a:spcAft>
        <a:buChar char="–"/>
        <a:defRPr>
          <a:solidFill>
            <a:schemeClr val="tx1"/>
          </a:solidFill>
          <a:latin typeface="Calibri" pitchFamily="34" charset="0"/>
        </a:defRPr>
      </a:lvl4pPr>
      <a:lvl5pPr marL="2057400" indent="-228600" algn="l" rtl="0" fontAlgn="base">
        <a:spcBef>
          <a:spcPct val="20000"/>
        </a:spcBef>
        <a:spcAft>
          <a:spcPct val="0"/>
        </a:spcAft>
        <a:buChar char="»"/>
        <a:defRPr>
          <a:solidFill>
            <a:schemeClr val="tx1"/>
          </a:solidFill>
          <a:latin typeface="Calibri" pitchFamily="34"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shopify.com/blog/8211159-9-simple-ways-to-write-product-descriptions-that-sel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hyperlink" Target="http://www.oscommerce.com/" TargetMode="External"/><Relationship Id="rId3" Type="http://schemas.openxmlformats.org/officeDocument/2006/relationships/hyperlink" Target="http://www.prestashop.com/" TargetMode="External"/><Relationship Id="rId7" Type="http://schemas.openxmlformats.org/officeDocument/2006/relationships/hyperlink" Target="http://www.agoracart.com/" TargetMode="External"/><Relationship Id="rId12" Type="http://schemas.openxmlformats.org/officeDocument/2006/relationships/image" Target="../media/image28.jpe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25.gif"/><Relationship Id="rId11" Type="http://schemas.openxmlformats.org/officeDocument/2006/relationships/hyperlink" Target="http://www.zen-cart.com/" TargetMode="External"/><Relationship Id="rId5" Type="http://schemas.openxmlformats.org/officeDocument/2006/relationships/hyperlink" Target="http://www.magentocommerce.com/" TargetMode="External"/><Relationship Id="rId15" Type="http://schemas.openxmlformats.org/officeDocument/2006/relationships/hyperlink" Target="http://www.opencart.com/" TargetMode="External"/><Relationship Id="rId10" Type="http://schemas.openxmlformats.org/officeDocument/2006/relationships/image" Target="../media/image27.gif"/><Relationship Id="rId4" Type="http://schemas.openxmlformats.org/officeDocument/2006/relationships/image" Target="../media/image24.jpeg"/><Relationship Id="rId9" Type="http://schemas.openxmlformats.org/officeDocument/2006/relationships/hyperlink" Target="http://www.cubecart.com/site/home/" TargetMode="External"/><Relationship Id="rId14" Type="http://schemas.openxmlformats.org/officeDocument/2006/relationships/image" Target="../media/image29.gif"/></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papaki.gr/eu-domain-names.ht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gif"/></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546" name="Rectangle 2"/>
          <p:cNvSpPr>
            <a:spLocks noGrp="1" noChangeArrowheads="1"/>
          </p:cNvSpPr>
          <p:nvPr>
            <p:ph type="title"/>
          </p:nvPr>
        </p:nvSpPr>
        <p:spPr>
          <a:xfrm>
            <a:off x="350641" y="98426"/>
            <a:ext cx="8604448" cy="1143000"/>
          </a:xfrm>
        </p:spPr>
        <p:txBody>
          <a:bodyPr>
            <a:normAutofit/>
          </a:bodyPr>
          <a:lstStyle/>
          <a:p>
            <a:pPr eaLnBrk="1" hangingPunct="1">
              <a:defRPr/>
            </a:pPr>
            <a:r>
              <a:rPr lang="el-GR" sz="3600" dirty="0"/>
              <a:t>Μοντέλο Ικανοποίησης Καταναλωτή </a:t>
            </a:r>
            <a:r>
              <a:rPr lang="en-US" sz="3600" dirty="0"/>
              <a:t>Internet</a:t>
            </a:r>
            <a:endParaRPr lang="el-GR" sz="3600" dirty="0"/>
          </a:p>
        </p:txBody>
      </p:sp>
      <p:grpSp>
        <p:nvGrpSpPr>
          <p:cNvPr id="2" name="Group 4"/>
          <p:cNvGrpSpPr>
            <a:grpSpLocks/>
          </p:cNvGrpSpPr>
          <p:nvPr/>
        </p:nvGrpSpPr>
        <p:grpSpPr bwMode="auto">
          <a:xfrm>
            <a:off x="493713" y="1268413"/>
            <a:ext cx="8686800" cy="5072062"/>
            <a:chOff x="144" y="885"/>
            <a:chExt cx="5472" cy="3195"/>
          </a:xfrm>
        </p:grpSpPr>
        <p:sp>
          <p:nvSpPr>
            <p:cNvPr id="5125" name="Text Box 5"/>
            <p:cNvSpPr txBox="1">
              <a:spLocks noChangeArrowheads="1"/>
            </p:cNvSpPr>
            <p:nvPr/>
          </p:nvSpPr>
          <p:spPr bwMode="auto">
            <a:xfrm>
              <a:off x="230" y="885"/>
              <a:ext cx="5386" cy="588"/>
            </a:xfrm>
            <a:prstGeom prst="rect">
              <a:avLst/>
            </a:prstGeom>
            <a:noFill/>
            <a:ln w="9525">
              <a:noFill/>
              <a:miter lim="800000"/>
              <a:headEnd/>
              <a:tailEnd/>
            </a:ln>
          </p:spPr>
          <p:txBody>
            <a:bodyPr>
              <a:spAutoFit/>
            </a:bodyPr>
            <a:lstStyle/>
            <a:p>
              <a:pPr marL="457200" indent="-457200" algn="l">
                <a:lnSpc>
                  <a:spcPct val="115000"/>
                </a:lnSpc>
                <a:spcBef>
                  <a:spcPct val="0"/>
                </a:spcBef>
                <a:buClr>
                  <a:srgbClr val="FF66CC"/>
                </a:buClr>
                <a:buFont typeface="Wingdings" pitchFamily="2" charset="2"/>
                <a:buAutoNum type="arabicPeriod" startAt="4"/>
              </a:pPr>
              <a:endParaRPr lang="en-GB" sz="2400" b="0">
                <a:solidFill>
                  <a:schemeClr val="tx1"/>
                </a:solidFill>
              </a:endParaRPr>
            </a:p>
            <a:p>
              <a:pPr marL="457200" indent="-457200" algn="l">
                <a:lnSpc>
                  <a:spcPct val="115000"/>
                </a:lnSpc>
                <a:spcBef>
                  <a:spcPct val="0"/>
                </a:spcBef>
                <a:buClr>
                  <a:srgbClr val="FF66CC"/>
                </a:buClr>
                <a:buFont typeface="Wingdings" pitchFamily="2" charset="2"/>
                <a:buAutoNum type="arabicPeriod" startAt="4"/>
              </a:pPr>
              <a:endParaRPr lang="en-GB" sz="2400" b="0">
                <a:solidFill>
                  <a:schemeClr val="tx1"/>
                </a:solidFill>
              </a:endParaRPr>
            </a:p>
          </p:txBody>
        </p:sp>
        <p:sp>
          <p:nvSpPr>
            <p:cNvPr id="5126" name="Text Box 6"/>
            <p:cNvSpPr txBox="1">
              <a:spLocks noChangeArrowheads="1"/>
            </p:cNvSpPr>
            <p:nvPr/>
          </p:nvSpPr>
          <p:spPr bwMode="auto">
            <a:xfrm>
              <a:off x="144" y="3716"/>
              <a:ext cx="1029" cy="220"/>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Authentication</a:t>
              </a:r>
              <a:endParaRPr lang="en-GB" sz="1600">
                <a:solidFill>
                  <a:schemeClr val="tx1"/>
                </a:solidFill>
                <a:latin typeface="Times New Roman Greek" pitchFamily="18" charset="0"/>
              </a:endParaRPr>
            </a:p>
          </p:txBody>
        </p:sp>
        <p:sp>
          <p:nvSpPr>
            <p:cNvPr id="5127" name="Text Box 7"/>
            <p:cNvSpPr txBox="1">
              <a:spLocks noChangeArrowheads="1"/>
            </p:cNvSpPr>
            <p:nvPr/>
          </p:nvSpPr>
          <p:spPr bwMode="auto">
            <a:xfrm>
              <a:off x="144" y="3187"/>
              <a:ext cx="655" cy="220"/>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Privacy</a:t>
              </a:r>
              <a:endParaRPr lang="en-GB" sz="1600">
                <a:solidFill>
                  <a:schemeClr val="tx1"/>
                </a:solidFill>
                <a:latin typeface="Times New Roman Greek" pitchFamily="18" charset="0"/>
              </a:endParaRPr>
            </a:p>
          </p:txBody>
        </p:sp>
        <p:sp>
          <p:nvSpPr>
            <p:cNvPr id="5128" name="Text Box 8"/>
            <p:cNvSpPr txBox="1">
              <a:spLocks noChangeArrowheads="1"/>
            </p:cNvSpPr>
            <p:nvPr/>
          </p:nvSpPr>
          <p:spPr bwMode="auto">
            <a:xfrm>
              <a:off x="238" y="2131"/>
              <a:ext cx="1402" cy="220"/>
            </a:xfrm>
            <a:prstGeom prst="rect">
              <a:avLst/>
            </a:prstGeom>
            <a:solidFill>
              <a:srgbClr val="CC3300"/>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bg1"/>
                  </a:solidFill>
                  <a:latin typeface="Times New Roman Greek" pitchFamily="18" charset="0"/>
                </a:rPr>
                <a:t>Web Site Store Front</a:t>
              </a:r>
              <a:endParaRPr lang="en-GB" sz="1600">
                <a:solidFill>
                  <a:schemeClr val="bg1"/>
                </a:solidFill>
                <a:latin typeface="Times New Roman Greek" pitchFamily="18" charset="0"/>
              </a:endParaRPr>
            </a:p>
          </p:txBody>
        </p:sp>
        <p:sp>
          <p:nvSpPr>
            <p:cNvPr id="5129" name="Line 9"/>
            <p:cNvSpPr>
              <a:spLocks noChangeShapeType="1"/>
            </p:cNvSpPr>
            <p:nvPr/>
          </p:nvSpPr>
          <p:spPr bwMode="auto">
            <a:xfrm>
              <a:off x="3417" y="1363"/>
              <a:ext cx="0" cy="192"/>
            </a:xfrm>
            <a:prstGeom prst="line">
              <a:avLst/>
            </a:prstGeom>
            <a:noFill/>
            <a:ln w="12700">
              <a:solidFill>
                <a:schemeClr val="tx1"/>
              </a:solidFill>
              <a:round/>
              <a:headEnd type="none" w="sm" len="sm"/>
              <a:tailEnd type="triangle" w="sm" len="sm"/>
            </a:ln>
          </p:spPr>
          <p:txBody>
            <a:bodyPr/>
            <a:lstStyle/>
            <a:p>
              <a:endParaRPr lang="el-GR"/>
            </a:p>
          </p:txBody>
        </p:sp>
        <p:sp>
          <p:nvSpPr>
            <p:cNvPr id="5130" name="Text Box 10"/>
            <p:cNvSpPr txBox="1">
              <a:spLocks noChangeArrowheads="1"/>
            </p:cNvSpPr>
            <p:nvPr/>
          </p:nvSpPr>
          <p:spPr bwMode="auto">
            <a:xfrm>
              <a:off x="4165" y="1028"/>
              <a:ext cx="1309" cy="220"/>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Vendor Reputation</a:t>
              </a:r>
              <a:endParaRPr lang="en-GB" sz="1600">
                <a:solidFill>
                  <a:schemeClr val="tx1"/>
                </a:solidFill>
                <a:latin typeface="Times New Roman Greek" pitchFamily="18" charset="0"/>
              </a:endParaRPr>
            </a:p>
          </p:txBody>
        </p:sp>
        <p:sp>
          <p:nvSpPr>
            <p:cNvPr id="5131" name="Text Box 11"/>
            <p:cNvSpPr txBox="1">
              <a:spLocks noChangeArrowheads="1"/>
            </p:cNvSpPr>
            <p:nvPr/>
          </p:nvSpPr>
          <p:spPr bwMode="auto">
            <a:xfrm>
              <a:off x="2388" y="999"/>
              <a:ext cx="1263" cy="374"/>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Third Party Seal of Approval</a:t>
              </a:r>
              <a:endParaRPr lang="en-GB" sz="1600">
                <a:solidFill>
                  <a:schemeClr val="tx1"/>
                </a:solidFill>
                <a:latin typeface="Times New Roman Greek" pitchFamily="18" charset="0"/>
              </a:endParaRPr>
            </a:p>
          </p:txBody>
        </p:sp>
        <p:sp>
          <p:nvSpPr>
            <p:cNvPr id="5132" name="Text Box 12"/>
            <p:cNvSpPr txBox="1">
              <a:spLocks noChangeArrowheads="1"/>
            </p:cNvSpPr>
            <p:nvPr/>
          </p:nvSpPr>
          <p:spPr bwMode="auto">
            <a:xfrm>
              <a:off x="4773" y="3188"/>
              <a:ext cx="795" cy="220"/>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Timeliness</a:t>
              </a:r>
              <a:endParaRPr lang="en-GB" sz="1600">
                <a:solidFill>
                  <a:schemeClr val="tx1"/>
                </a:solidFill>
                <a:latin typeface="Times New Roman Greek" pitchFamily="18" charset="0"/>
              </a:endParaRPr>
            </a:p>
          </p:txBody>
        </p:sp>
        <p:sp>
          <p:nvSpPr>
            <p:cNvPr id="5133" name="Text Box 13"/>
            <p:cNvSpPr txBox="1">
              <a:spLocks noChangeArrowheads="1"/>
            </p:cNvSpPr>
            <p:nvPr/>
          </p:nvSpPr>
          <p:spPr bwMode="auto">
            <a:xfrm>
              <a:off x="4212" y="3860"/>
              <a:ext cx="982" cy="220"/>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Completeness</a:t>
              </a:r>
              <a:endParaRPr lang="en-GB" sz="1600">
                <a:solidFill>
                  <a:schemeClr val="tx1"/>
                </a:solidFill>
                <a:latin typeface="Times New Roman Greek" pitchFamily="18" charset="0"/>
              </a:endParaRPr>
            </a:p>
          </p:txBody>
        </p:sp>
        <p:sp>
          <p:nvSpPr>
            <p:cNvPr id="5134" name="Text Box 14"/>
            <p:cNvSpPr txBox="1">
              <a:spLocks noChangeArrowheads="1"/>
            </p:cNvSpPr>
            <p:nvPr/>
          </p:nvSpPr>
          <p:spPr bwMode="auto">
            <a:xfrm>
              <a:off x="3557" y="3571"/>
              <a:ext cx="747" cy="220"/>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Reliability</a:t>
              </a:r>
              <a:endParaRPr lang="en-GB" sz="1600">
                <a:solidFill>
                  <a:schemeClr val="tx1"/>
                </a:solidFill>
                <a:latin typeface="Times New Roman Greek" pitchFamily="18" charset="0"/>
              </a:endParaRPr>
            </a:p>
          </p:txBody>
        </p:sp>
        <p:sp>
          <p:nvSpPr>
            <p:cNvPr id="5135" name="Text Box 15"/>
            <p:cNvSpPr txBox="1">
              <a:spLocks noChangeArrowheads="1"/>
            </p:cNvSpPr>
            <p:nvPr/>
          </p:nvSpPr>
          <p:spPr bwMode="auto">
            <a:xfrm>
              <a:off x="3464" y="3187"/>
              <a:ext cx="608" cy="220"/>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Format</a:t>
              </a:r>
              <a:endParaRPr lang="en-GB" sz="1600">
                <a:solidFill>
                  <a:schemeClr val="tx1"/>
                </a:solidFill>
                <a:latin typeface="Times New Roman Greek" pitchFamily="18" charset="0"/>
              </a:endParaRPr>
            </a:p>
          </p:txBody>
        </p:sp>
        <p:sp>
          <p:nvSpPr>
            <p:cNvPr id="5136" name="Text Box 16"/>
            <p:cNvSpPr txBox="1">
              <a:spLocks noChangeArrowheads="1"/>
            </p:cNvSpPr>
            <p:nvPr/>
          </p:nvSpPr>
          <p:spPr bwMode="auto">
            <a:xfrm>
              <a:off x="2108" y="3716"/>
              <a:ext cx="1122" cy="220"/>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Non-repudiation</a:t>
              </a:r>
              <a:endParaRPr lang="en-GB" sz="1600">
                <a:solidFill>
                  <a:schemeClr val="tx1"/>
                </a:solidFill>
                <a:latin typeface="Times New Roman Greek" pitchFamily="18" charset="0"/>
              </a:endParaRPr>
            </a:p>
          </p:txBody>
        </p:sp>
        <p:sp>
          <p:nvSpPr>
            <p:cNvPr id="5137" name="Text Box 17"/>
            <p:cNvSpPr txBox="1">
              <a:spLocks noChangeArrowheads="1"/>
            </p:cNvSpPr>
            <p:nvPr/>
          </p:nvSpPr>
          <p:spPr bwMode="auto">
            <a:xfrm>
              <a:off x="1313" y="3715"/>
              <a:ext cx="701" cy="220"/>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Integrity</a:t>
              </a:r>
              <a:endParaRPr lang="en-GB" sz="1600">
                <a:solidFill>
                  <a:schemeClr val="tx1"/>
                </a:solidFill>
                <a:latin typeface="Times New Roman Greek" pitchFamily="18" charset="0"/>
              </a:endParaRPr>
            </a:p>
          </p:txBody>
        </p:sp>
        <p:sp>
          <p:nvSpPr>
            <p:cNvPr id="5138" name="Text Box 18"/>
            <p:cNvSpPr txBox="1">
              <a:spLocks noChangeArrowheads="1"/>
            </p:cNvSpPr>
            <p:nvPr/>
          </p:nvSpPr>
          <p:spPr bwMode="auto">
            <a:xfrm>
              <a:off x="4212" y="2631"/>
              <a:ext cx="701" cy="374"/>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Content, Quality</a:t>
              </a:r>
              <a:endParaRPr lang="en-GB" sz="1600">
                <a:solidFill>
                  <a:schemeClr val="tx1"/>
                </a:solidFill>
                <a:latin typeface="Times New Roman Greek" pitchFamily="18" charset="0"/>
              </a:endParaRPr>
            </a:p>
          </p:txBody>
        </p:sp>
        <p:sp>
          <p:nvSpPr>
            <p:cNvPr id="5139" name="Text Box 19"/>
            <p:cNvSpPr txBox="1">
              <a:spLocks noChangeArrowheads="1"/>
            </p:cNvSpPr>
            <p:nvPr/>
          </p:nvSpPr>
          <p:spPr bwMode="auto">
            <a:xfrm>
              <a:off x="3511" y="2631"/>
              <a:ext cx="607" cy="374"/>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Ease of Use</a:t>
              </a:r>
              <a:endParaRPr lang="en-GB" sz="1600">
                <a:solidFill>
                  <a:schemeClr val="tx1"/>
                </a:solidFill>
                <a:latin typeface="Times New Roman Greek" pitchFamily="18" charset="0"/>
              </a:endParaRPr>
            </a:p>
          </p:txBody>
        </p:sp>
        <p:sp>
          <p:nvSpPr>
            <p:cNvPr id="5140" name="Text Box 20"/>
            <p:cNvSpPr txBox="1">
              <a:spLocks noChangeArrowheads="1"/>
            </p:cNvSpPr>
            <p:nvPr/>
          </p:nvSpPr>
          <p:spPr bwMode="auto">
            <a:xfrm>
              <a:off x="2622" y="2631"/>
              <a:ext cx="795" cy="374"/>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Speed of Operation</a:t>
              </a:r>
              <a:endParaRPr lang="en-GB" sz="1600">
                <a:solidFill>
                  <a:schemeClr val="tx1"/>
                </a:solidFill>
                <a:latin typeface="Times New Roman Greek" pitchFamily="18" charset="0"/>
              </a:endParaRPr>
            </a:p>
          </p:txBody>
        </p:sp>
        <p:sp>
          <p:nvSpPr>
            <p:cNvPr id="5141" name="Text Box 21"/>
            <p:cNvSpPr txBox="1">
              <a:spLocks noChangeArrowheads="1"/>
            </p:cNvSpPr>
            <p:nvPr/>
          </p:nvSpPr>
          <p:spPr bwMode="auto">
            <a:xfrm>
              <a:off x="1779" y="2631"/>
              <a:ext cx="750" cy="374"/>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System Reliability</a:t>
              </a:r>
              <a:endParaRPr lang="en-GB" sz="1600">
                <a:solidFill>
                  <a:schemeClr val="tx1"/>
                </a:solidFill>
                <a:latin typeface="Times New Roman Greek" pitchFamily="18" charset="0"/>
              </a:endParaRPr>
            </a:p>
          </p:txBody>
        </p:sp>
        <p:sp>
          <p:nvSpPr>
            <p:cNvPr id="5142" name="Text Box 22"/>
            <p:cNvSpPr txBox="1">
              <a:spLocks noChangeArrowheads="1"/>
            </p:cNvSpPr>
            <p:nvPr/>
          </p:nvSpPr>
          <p:spPr bwMode="auto">
            <a:xfrm>
              <a:off x="984" y="3188"/>
              <a:ext cx="1357" cy="220"/>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Transaction Safety</a:t>
              </a:r>
              <a:endParaRPr lang="en-GB" sz="1600">
                <a:solidFill>
                  <a:schemeClr val="tx1"/>
                </a:solidFill>
                <a:latin typeface="Times New Roman Greek" pitchFamily="18" charset="0"/>
              </a:endParaRPr>
            </a:p>
          </p:txBody>
        </p:sp>
        <p:sp>
          <p:nvSpPr>
            <p:cNvPr id="5143" name="Text Box 23"/>
            <p:cNvSpPr txBox="1">
              <a:spLocks noChangeArrowheads="1"/>
            </p:cNvSpPr>
            <p:nvPr/>
          </p:nvSpPr>
          <p:spPr bwMode="auto">
            <a:xfrm>
              <a:off x="471" y="2515"/>
              <a:ext cx="700" cy="220"/>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Security</a:t>
              </a:r>
              <a:endParaRPr lang="en-GB" sz="1600">
                <a:solidFill>
                  <a:schemeClr val="tx1"/>
                </a:solidFill>
                <a:latin typeface="Times New Roman Greek" pitchFamily="18" charset="0"/>
              </a:endParaRPr>
            </a:p>
          </p:txBody>
        </p:sp>
        <p:sp>
          <p:nvSpPr>
            <p:cNvPr id="5144" name="Text Box 24"/>
            <p:cNvSpPr txBox="1">
              <a:spLocks noChangeArrowheads="1"/>
            </p:cNvSpPr>
            <p:nvPr/>
          </p:nvSpPr>
          <p:spPr bwMode="auto">
            <a:xfrm>
              <a:off x="4025" y="2035"/>
              <a:ext cx="1449" cy="374"/>
            </a:xfrm>
            <a:prstGeom prst="rect">
              <a:avLst/>
            </a:prstGeom>
            <a:solidFill>
              <a:srgbClr val="FFFF00"/>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Repeat Web Purchase (Brand Loyalty)</a:t>
              </a:r>
              <a:endParaRPr lang="en-GB" sz="1600">
                <a:solidFill>
                  <a:schemeClr val="tx1"/>
                </a:solidFill>
                <a:latin typeface="Times New Roman Greek" pitchFamily="18" charset="0"/>
              </a:endParaRPr>
            </a:p>
          </p:txBody>
        </p:sp>
        <p:sp>
          <p:nvSpPr>
            <p:cNvPr id="5145" name="Text Box 25"/>
            <p:cNvSpPr txBox="1">
              <a:spLocks noChangeArrowheads="1"/>
            </p:cNvSpPr>
            <p:nvPr/>
          </p:nvSpPr>
          <p:spPr bwMode="auto">
            <a:xfrm>
              <a:off x="2108" y="2131"/>
              <a:ext cx="1496" cy="220"/>
            </a:xfrm>
            <a:prstGeom prst="rect">
              <a:avLst/>
            </a:prstGeom>
            <a:solidFill>
              <a:srgbClr val="009900"/>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bg1"/>
                  </a:solidFill>
                  <a:latin typeface="Times New Roman Greek" pitchFamily="18" charset="0"/>
                </a:rPr>
                <a:t>Customer Satisfaction</a:t>
              </a:r>
              <a:endParaRPr lang="en-GB" sz="1600">
                <a:solidFill>
                  <a:schemeClr val="bg1"/>
                </a:solidFill>
                <a:latin typeface="Times New Roman Greek" pitchFamily="18" charset="0"/>
              </a:endParaRPr>
            </a:p>
          </p:txBody>
        </p:sp>
        <p:sp>
          <p:nvSpPr>
            <p:cNvPr id="5146" name="Text Box 26"/>
            <p:cNvSpPr txBox="1">
              <a:spLocks noChangeArrowheads="1"/>
            </p:cNvSpPr>
            <p:nvPr/>
          </p:nvSpPr>
          <p:spPr bwMode="auto">
            <a:xfrm>
              <a:off x="331" y="1795"/>
              <a:ext cx="1448" cy="220"/>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Pricing Attractiveness</a:t>
              </a:r>
              <a:endParaRPr lang="en-GB" sz="1600">
                <a:solidFill>
                  <a:schemeClr val="tx1"/>
                </a:solidFill>
                <a:latin typeface="Times New Roman Greek" pitchFamily="18" charset="0"/>
              </a:endParaRPr>
            </a:p>
          </p:txBody>
        </p:sp>
        <p:sp>
          <p:nvSpPr>
            <p:cNvPr id="5147" name="Text Box 27"/>
            <p:cNvSpPr txBox="1">
              <a:spLocks noChangeArrowheads="1"/>
            </p:cNvSpPr>
            <p:nvPr/>
          </p:nvSpPr>
          <p:spPr bwMode="auto">
            <a:xfrm>
              <a:off x="471" y="1459"/>
              <a:ext cx="1216" cy="220"/>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Customer Service</a:t>
              </a:r>
              <a:endParaRPr lang="en-GB" sz="1600">
                <a:solidFill>
                  <a:schemeClr val="tx1"/>
                </a:solidFill>
                <a:latin typeface="Times New Roman Greek" pitchFamily="18" charset="0"/>
              </a:endParaRPr>
            </a:p>
          </p:txBody>
        </p:sp>
        <p:sp>
          <p:nvSpPr>
            <p:cNvPr id="5148" name="Text Box 28"/>
            <p:cNvSpPr txBox="1">
              <a:spLocks noChangeArrowheads="1"/>
            </p:cNvSpPr>
            <p:nvPr/>
          </p:nvSpPr>
          <p:spPr bwMode="auto">
            <a:xfrm>
              <a:off x="610" y="1123"/>
              <a:ext cx="1217" cy="220"/>
            </a:xfrm>
            <a:prstGeom prst="rect">
              <a:avLst/>
            </a:prstGeom>
            <a:solidFill>
              <a:srgbClr val="DDDDDD"/>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Logistics Support</a:t>
              </a:r>
              <a:endParaRPr lang="en-GB" sz="1600">
                <a:solidFill>
                  <a:schemeClr val="tx1"/>
                </a:solidFill>
                <a:latin typeface="Times New Roman Greek" pitchFamily="18" charset="0"/>
              </a:endParaRPr>
            </a:p>
          </p:txBody>
        </p:sp>
        <p:sp>
          <p:nvSpPr>
            <p:cNvPr id="5149" name="Text Box 29"/>
            <p:cNvSpPr txBox="1">
              <a:spLocks noChangeArrowheads="1"/>
            </p:cNvSpPr>
            <p:nvPr/>
          </p:nvSpPr>
          <p:spPr bwMode="auto">
            <a:xfrm>
              <a:off x="3230" y="1555"/>
              <a:ext cx="1543" cy="220"/>
            </a:xfrm>
            <a:prstGeom prst="rect">
              <a:avLst/>
            </a:prstGeom>
            <a:solidFill>
              <a:srgbClr val="FFFF00"/>
            </a:solidFill>
            <a:ln w="12700">
              <a:solidFill>
                <a:schemeClr val="tx1"/>
              </a:solidFill>
              <a:miter lim="800000"/>
              <a:headEnd type="none" w="sm" len="sm"/>
              <a:tailEnd type="none" w="sm" len="sm"/>
            </a:ln>
          </p:spPr>
          <p:txBody>
            <a:bodyPr>
              <a:spAutoFit/>
            </a:bodyPr>
            <a:lstStyle/>
            <a:p>
              <a:pPr>
                <a:spcBef>
                  <a:spcPct val="50000"/>
                </a:spcBef>
                <a:buFontTx/>
                <a:buNone/>
              </a:pPr>
              <a:r>
                <a:rPr lang="en-US" sz="1600">
                  <a:solidFill>
                    <a:schemeClr val="tx1"/>
                  </a:solidFill>
                  <a:latin typeface="Times New Roman Greek" pitchFamily="18" charset="0"/>
                </a:rPr>
                <a:t>Trust in Web shopping</a:t>
              </a:r>
              <a:endParaRPr lang="en-GB" sz="1600">
                <a:solidFill>
                  <a:schemeClr val="tx1"/>
                </a:solidFill>
                <a:latin typeface="Times New Roman Greek" pitchFamily="18" charset="0"/>
              </a:endParaRPr>
            </a:p>
          </p:txBody>
        </p:sp>
        <p:sp>
          <p:nvSpPr>
            <p:cNvPr id="5150" name="Line 30"/>
            <p:cNvSpPr>
              <a:spLocks noChangeShapeType="1"/>
            </p:cNvSpPr>
            <p:nvPr/>
          </p:nvSpPr>
          <p:spPr bwMode="auto">
            <a:xfrm>
              <a:off x="1827" y="1219"/>
              <a:ext cx="795" cy="912"/>
            </a:xfrm>
            <a:prstGeom prst="line">
              <a:avLst/>
            </a:prstGeom>
            <a:noFill/>
            <a:ln w="12700">
              <a:solidFill>
                <a:schemeClr val="tx1"/>
              </a:solidFill>
              <a:round/>
              <a:headEnd type="none" w="sm" len="sm"/>
              <a:tailEnd type="triangle" w="sm" len="sm"/>
            </a:ln>
          </p:spPr>
          <p:txBody>
            <a:bodyPr/>
            <a:lstStyle/>
            <a:p>
              <a:endParaRPr lang="el-GR"/>
            </a:p>
          </p:txBody>
        </p:sp>
        <p:sp>
          <p:nvSpPr>
            <p:cNvPr id="5151" name="Line 31"/>
            <p:cNvSpPr>
              <a:spLocks noChangeShapeType="1"/>
            </p:cNvSpPr>
            <p:nvPr/>
          </p:nvSpPr>
          <p:spPr bwMode="auto">
            <a:xfrm>
              <a:off x="1687" y="1603"/>
              <a:ext cx="795" cy="528"/>
            </a:xfrm>
            <a:prstGeom prst="line">
              <a:avLst/>
            </a:prstGeom>
            <a:noFill/>
            <a:ln w="12700">
              <a:solidFill>
                <a:schemeClr val="tx1"/>
              </a:solidFill>
              <a:round/>
              <a:headEnd type="none" w="sm" len="sm"/>
              <a:tailEnd type="triangle" w="sm" len="sm"/>
            </a:ln>
          </p:spPr>
          <p:txBody>
            <a:bodyPr/>
            <a:lstStyle/>
            <a:p>
              <a:endParaRPr lang="el-GR"/>
            </a:p>
          </p:txBody>
        </p:sp>
        <p:sp>
          <p:nvSpPr>
            <p:cNvPr id="5152" name="Line 32"/>
            <p:cNvSpPr>
              <a:spLocks noChangeShapeType="1"/>
            </p:cNvSpPr>
            <p:nvPr/>
          </p:nvSpPr>
          <p:spPr bwMode="auto">
            <a:xfrm>
              <a:off x="1780" y="1891"/>
              <a:ext cx="515" cy="240"/>
            </a:xfrm>
            <a:prstGeom prst="line">
              <a:avLst/>
            </a:prstGeom>
            <a:noFill/>
            <a:ln w="12700">
              <a:solidFill>
                <a:schemeClr val="tx1"/>
              </a:solidFill>
              <a:round/>
              <a:headEnd type="none" w="sm" len="sm"/>
              <a:tailEnd type="triangle" w="sm" len="sm"/>
            </a:ln>
          </p:spPr>
          <p:txBody>
            <a:bodyPr/>
            <a:lstStyle/>
            <a:p>
              <a:endParaRPr lang="el-GR"/>
            </a:p>
          </p:txBody>
        </p:sp>
        <p:sp>
          <p:nvSpPr>
            <p:cNvPr id="5153" name="Line 33"/>
            <p:cNvSpPr>
              <a:spLocks noChangeShapeType="1"/>
            </p:cNvSpPr>
            <p:nvPr/>
          </p:nvSpPr>
          <p:spPr bwMode="auto">
            <a:xfrm>
              <a:off x="1640" y="2227"/>
              <a:ext cx="468" cy="0"/>
            </a:xfrm>
            <a:prstGeom prst="line">
              <a:avLst/>
            </a:prstGeom>
            <a:noFill/>
            <a:ln w="12700">
              <a:solidFill>
                <a:schemeClr val="tx1"/>
              </a:solidFill>
              <a:round/>
              <a:headEnd type="none" w="sm" len="sm"/>
              <a:tailEnd type="triangle" w="sm" len="sm"/>
            </a:ln>
          </p:spPr>
          <p:txBody>
            <a:bodyPr/>
            <a:lstStyle/>
            <a:p>
              <a:endParaRPr lang="el-GR"/>
            </a:p>
          </p:txBody>
        </p:sp>
        <p:sp>
          <p:nvSpPr>
            <p:cNvPr id="5154" name="Line 34"/>
            <p:cNvSpPr>
              <a:spLocks noChangeShapeType="1"/>
            </p:cNvSpPr>
            <p:nvPr/>
          </p:nvSpPr>
          <p:spPr bwMode="auto">
            <a:xfrm>
              <a:off x="3604" y="2227"/>
              <a:ext cx="421" cy="0"/>
            </a:xfrm>
            <a:prstGeom prst="line">
              <a:avLst/>
            </a:prstGeom>
            <a:noFill/>
            <a:ln w="12700">
              <a:solidFill>
                <a:schemeClr val="tx1"/>
              </a:solidFill>
              <a:round/>
              <a:headEnd type="none" w="sm" len="sm"/>
              <a:tailEnd type="triangle" w="sm" len="sm"/>
            </a:ln>
          </p:spPr>
          <p:txBody>
            <a:bodyPr/>
            <a:lstStyle/>
            <a:p>
              <a:endParaRPr lang="el-GR"/>
            </a:p>
          </p:txBody>
        </p:sp>
        <p:sp>
          <p:nvSpPr>
            <p:cNvPr id="5155" name="Line 35"/>
            <p:cNvSpPr>
              <a:spLocks noChangeShapeType="1"/>
            </p:cNvSpPr>
            <p:nvPr/>
          </p:nvSpPr>
          <p:spPr bwMode="auto">
            <a:xfrm flipV="1">
              <a:off x="2949" y="1795"/>
              <a:ext cx="655" cy="336"/>
            </a:xfrm>
            <a:prstGeom prst="line">
              <a:avLst/>
            </a:prstGeom>
            <a:noFill/>
            <a:ln w="12700">
              <a:solidFill>
                <a:schemeClr val="tx1"/>
              </a:solidFill>
              <a:round/>
              <a:headEnd type="none" w="sm" len="sm"/>
              <a:tailEnd type="triangle" w="sm" len="sm"/>
            </a:ln>
          </p:spPr>
          <p:txBody>
            <a:bodyPr/>
            <a:lstStyle/>
            <a:p>
              <a:endParaRPr lang="el-GR"/>
            </a:p>
          </p:txBody>
        </p:sp>
        <p:sp>
          <p:nvSpPr>
            <p:cNvPr id="5156" name="Line 36"/>
            <p:cNvSpPr>
              <a:spLocks noChangeShapeType="1"/>
            </p:cNvSpPr>
            <p:nvPr/>
          </p:nvSpPr>
          <p:spPr bwMode="auto">
            <a:xfrm flipH="1">
              <a:off x="3885" y="1075"/>
              <a:ext cx="280" cy="480"/>
            </a:xfrm>
            <a:prstGeom prst="line">
              <a:avLst/>
            </a:prstGeom>
            <a:noFill/>
            <a:ln w="12700">
              <a:solidFill>
                <a:schemeClr val="tx1"/>
              </a:solidFill>
              <a:round/>
              <a:headEnd type="none" w="sm" len="sm"/>
              <a:tailEnd type="triangle" w="sm" len="sm"/>
            </a:ln>
          </p:spPr>
          <p:txBody>
            <a:bodyPr/>
            <a:lstStyle/>
            <a:p>
              <a:endParaRPr lang="el-GR"/>
            </a:p>
          </p:txBody>
        </p:sp>
        <p:sp>
          <p:nvSpPr>
            <p:cNvPr id="5157" name="Line 37"/>
            <p:cNvSpPr>
              <a:spLocks noChangeShapeType="1"/>
            </p:cNvSpPr>
            <p:nvPr/>
          </p:nvSpPr>
          <p:spPr bwMode="auto">
            <a:xfrm flipH="1">
              <a:off x="284" y="2611"/>
              <a:ext cx="187" cy="576"/>
            </a:xfrm>
            <a:prstGeom prst="line">
              <a:avLst/>
            </a:prstGeom>
            <a:noFill/>
            <a:ln w="12700">
              <a:solidFill>
                <a:schemeClr val="tx1"/>
              </a:solidFill>
              <a:round/>
              <a:headEnd type="triangle" w="sm" len="sm"/>
              <a:tailEnd type="none" w="sm" len="sm"/>
            </a:ln>
          </p:spPr>
          <p:txBody>
            <a:bodyPr/>
            <a:lstStyle/>
            <a:p>
              <a:endParaRPr lang="el-GR"/>
            </a:p>
          </p:txBody>
        </p:sp>
        <p:sp>
          <p:nvSpPr>
            <p:cNvPr id="5158" name="Line 38"/>
            <p:cNvSpPr>
              <a:spLocks noChangeShapeType="1"/>
            </p:cNvSpPr>
            <p:nvPr/>
          </p:nvSpPr>
          <p:spPr bwMode="auto">
            <a:xfrm flipV="1">
              <a:off x="798" y="2371"/>
              <a:ext cx="94" cy="144"/>
            </a:xfrm>
            <a:prstGeom prst="line">
              <a:avLst/>
            </a:prstGeom>
            <a:noFill/>
            <a:ln w="12700">
              <a:solidFill>
                <a:schemeClr val="tx1"/>
              </a:solidFill>
              <a:round/>
              <a:headEnd type="none" w="sm" len="sm"/>
              <a:tailEnd type="triangle" w="sm" len="sm"/>
            </a:ln>
          </p:spPr>
          <p:txBody>
            <a:bodyPr/>
            <a:lstStyle/>
            <a:p>
              <a:endParaRPr lang="el-GR"/>
            </a:p>
          </p:txBody>
        </p:sp>
        <p:sp>
          <p:nvSpPr>
            <p:cNvPr id="5159" name="Line 39"/>
            <p:cNvSpPr>
              <a:spLocks noChangeShapeType="1"/>
            </p:cNvSpPr>
            <p:nvPr/>
          </p:nvSpPr>
          <p:spPr bwMode="auto">
            <a:xfrm flipH="1" flipV="1">
              <a:off x="845" y="2755"/>
              <a:ext cx="655" cy="432"/>
            </a:xfrm>
            <a:prstGeom prst="line">
              <a:avLst/>
            </a:prstGeom>
            <a:noFill/>
            <a:ln w="12700">
              <a:solidFill>
                <a:schemeClr val="tx1"/>
              </a:solidFill>
              <a:round/>
              <a:headEnd type="none" w="sm" len="sm"/>
              <a:tailEnd type="triangle" w="sm" len="sm"/>
            </a:ln>
          </p:spPr>
          <p:txBody>
            <a:bodyPr/>
            <a:lstStyle/>
            <a:p>
              <a:endParaRPr lang="el-GR"/>
            </a:p>
          </p:txBody>
        </p:sp>
        <p:sp>
          <p:nvSpPr>
            <p:cNvPr id="5160" name="Line 40"/>
            <p:cNvSpPr>
              <a:spLocks noChangeShapeType="1"/>
            </p:cNvSpPr>
            <p:nvPr/>
          </p:nvSpPr>
          <p:spPr bwMode="auto">
            <a:xfrm flipV="1">
              <a:off x="518" y="3427"/>
              <a:ext cx="654" cy="288"/>
            </a:xfrm>
            <a:prstGeom prst="line">
              <a:avLst/>
            </a:prstGeom>
            <a:noFill/>
            <a:ln w="12700">
              <a:solidFill>
                <a:schemeClr val="tx1"/>
              </a:solidFill>
              <a:round/>
              <a:headEnd type="none" w="sm" len="sm"/>
              <a:tailEnd type="triangle" w="sm" len="sm"/>
            </a:ln>
          </p:spPr>
          <p:txBody>
            <a:bodyPr/>
            <a:lstStyle/>
            <a:p>
              <a:endParaRPr lang="el-GR"/>
            </a:p>
          </p:txBody>
        </p:sp>
        <p:sp>
          <p:nvSpPr>
            <p:cNvPr id="5161" name="Line 41"/>
            <p:cNvSpPr>
              <a:spLocks noChangeShapeType="1"/>
            </p:cNvSpPr>
            <p:nvPr/>
          </p:nvSpPr>
          <p:spPr bwMode="auto">
            <a:xfrm flipV="1">
              <a:off x="1640" y="3427"/>
              <a:ext cx="0" cy="288"/>
            </a:xfrm>
            <a:prstGeom prst="line">
              <a:avLst/>
            </a:prstGeom>
            <a:noFill/>
            <a:ln w="12700">
              <a:solidFill>
                <a:schemeClr val="tx1"/>
              </a:solidFill>
              <a:round/>
              <a:headEnd type="none" w="sm" len="sm"/>
              <a:tailEnd type="triangle" w="sm" len="sm"/>
            </a:ln>
          </p:spPr>
          <p:txBody>
            <a:bodyPr/>
            <a:lstStyle/>
            <a:p>
              <a:endParaRPr lang="el-GR"/>
            </a:p>
          </p:txBody>
        </p:sp>
        <p:sp>
          <p:nvSpPr>
            <p:cNvPr id="5162" name="Line 42"/>
            <p:cNvSpPr>
              <a:spLocks noChangeShapeType="1"/>
            </p:cNvSpPr>
            <p:nvPr/>
          </p:nvSpPr>
          <p:spPr bwMode="auto">
            <a:xfrm flipH="1" flipV="1">
              <a:off x="1967" y="3427"/>
              <a:ext cx="702" cy="288"/>
            </a:xfrm>
            <a:prstGeom prst="line">
              <a:avLst/>
            </a:prstGeom>
            <a:noFill/>
            <a:ln w="12700">
              <a:solidFill>
                <a:schemeClr val="tx1"/>
              </a:solidFill>
              <a:round/>
              <a:headEnd type="none" w="sm" len="sm"/>
              <a:tailEnd type="triangle" w="sm" len="sm"/>
            </a:ln>
          </p:spPr>
          <p:txBody>
            <a:bodyPr/>
            <a:lstStyle/>
            <a:p>
              <a:endParaRPr lang="el-GR"/>
            </a:p>
          </p:txBody>
        </p:sp>
        <p:sp>
          <p:nvSpPr>
            <p:cNvPr id="5163" name="Line 43"/>
            <p:cNvSpPr>
              <a:spLocks noChangeShapeType="1"/>
            </p:cNvSpPr>
            <p:nvPr/>
          </p:nvSpPr>
          <p:spPr bwMode="auto">
            <a:xfrm flipH="1" flipV="1">
              <a:off x="1547" y="2371"/>
              <a:ext cx="2992" cy="240"/>
            </a:xfrm>
            <a:prstGeom prst="line">
              <a:avLst/>
            </a:prstGeom>
            <a:noFill/>
            <a:ln w="12700">
              <a:solidFill>
                <a:schemeClr val="tx1"/>
              </a:solidFill>
              <a:round/>
              <a:headEnd type="none" w="sm" len="sm"/>
              <a:tailEnd type="triangle" w="sm" len="sm"/>
            </a:ln>
          </p:spPr>
          <p:txBody>
            <a:bodyPr/>
            <a:lstStyle/>
            <a:p>
              <a:endParaRPr lang="el-GR"/>
            </a:p>
          </p:txBody>
        </p:sp>
        <p:sp>
          <p:nvSpPr>
            <p:cNvPr id="5164" name="Line 44"/>
            <p:cNvSpPr>
              <a:spLocks noChangeShapeType="1"/>
            </p:cNvSpPr>
            <p:nvPr/>
          </p:nvSpPr>
          <p:spPr bwMode="auto">
            <a:xfrm flipH="1" flipV="1">
              <a:off x="1360" y="2371"/>
              <a:ext cx="2431" cy="240"/>
            </a:xfrm>
            <a:prstGeom prst="line">
              <a:avLst/>
            </a:prstGeom>
            <a:noFill/>
            <a:ln w="12700">
              <a:solidFill>
                <a:schemeClr val="tx1"/>
              </a:solidFill>
              <a:round/>
              <a:headEnd type="none" w="sm" len="sm"/>
              <a:tailEnd type="triangle" w="sm" len="sm"/>
            </a:ln>
          </p:spPr>
          <p:txBody>
            <a:bodyPr/>
            <a:lstStyle/>
            <a:p>
              <a:endParaRPr lang="el-GR"/>
            </a:p>
          </p:txBody>
        </p:sp>
        <p:sp>
          <p:nvSpPr>
            <p:cNvPr id="5165" name="Line 45"/>
            <p:cNvSpPr>
              <a:spLocks noChangeShapeType="1"/>
            </p:cNvSpPr>
            <p:nvPr/>
          </p:nvSpPr>
          <p:spPr bwMode="auto">
            <a:xfrm flipH="1" flipV="1">
              <a:off x="1172" y="2371"/>
              <a:ext cx="1824" cy="240"/>
            </a:xfrm>
            <a:prstGeom prst="line">
              <a:avLst/>
            </a:prstGeom>
            <a:noFill/>
            <a:ln w="12700">
              <a:solidFill>
                <a:schemeClr val="tx1"/>
              </a:solidFill>
              <a:round/>
              <a:headEnd type="none" w="sm" len="sm"/>
              <a:tailEnd type="triangle" w="sm" len="sm"/>
            </a:ln>
          </p:spPr>
          <p:txBody>
            <a:bodyPr/>
            <a:lstStyle/>
            <a:p>
              <a:endParaRPr lang="el-GR"/>
            </a:p>
          </p:txBody>
        </p:sp>
        <p:sp>
          <p:nvSpPr>
            <p:cNvPr id="5166" name="Line 46"/>
            <p:cNvSpPr>
              <a:spLocks noChangeShapeType="1"/>
            </p:cNvSpPr>
            <p:nvPr/>
          </p:nvSpPr>
          <p:spPr bwMode="auto">
            <a:xfrm flipH="1" flipV="1">
              <a:off x="1032" y="2371"/>
              <a:ext cx="1076" cy="240"/>
            </a:xfrm>
            <a:prstGeom prst="line">
              <a:avLst/>
            </a:prstGeom>
            <a:noFill/>
            <a:ln w="12700">
              <a:solidFill>
                <a:schemeClr val="tx1"/>
              </a:solidFill>
              <a:round/>
              <a:headEnd type="none" w="sm" len="sm"/>
              <a:tailEnd type="triangle" w="sm" len="sm"/>
            </a:ln>
          </p:spPr>
          <p:txBody>
            <a:bodyPr/>
            <a:lstStyle/>
            <a:p>
              <a:endParaRPr lang="el-GR"/>
            </a:p>
          </p:txBody>
        </p:sp>
        <p:sp>
          <p:nvSpPr>
            <p:cNvPr id="5167" name="Line 47"/>
            <p:cNvSpPr>
              <a:spLocks noChangeShapeType="1"/>
            </p:cNvSpPr>
            <p:nvPr/>
          </p:nvSpPr>
          <p:spPr bwMode="auto">
            <a:xfrm flipV="1">
              <a:off x="3744" y="3043"/>
              <a:ext cx="608" cy="144"/>
            </a:xfrm>
            <a:prstGeom prst="line">
              <a:avLst/>
            </a:prstGeom>
            <a:noFill/>
            <a:ln w="12700">
              <a:solidFill>
                <a:schemeClr val="tx1"/>
              </a:solidFill>
              <a:round/>
              <a:headEnd type="none" w="sm" len="sm"/>
              <a:tailEnd type="triangle" w="sm" len="sm"/>
            </a:ln>
          </p:spPr>
          <p:txBody>
            <a:bodyPr/>
            <a:lstStyle/>
            <a:p>
              <a:endParaRPr lang="el-GR"/>
            </a:p>
          </p:txBody>
        </p:sp>
        <p:sp>
          <p:nvSpPr>
            <p:cNvPr id="5168" name="Line 48"/>
            <p:cNvSpPr>
              <a:spLocks noChangeShapeType="1"/>
            </p:cNvSpPr>
            <p:nvPr/>
          </p:nvSpPr>
          <p:spPr bwMode="auto">
            <a:xfrm flipV="1">
              <a:off x="3885" y="3043"/>
              <a:ext cx="561" cy="528"/>
            </a:xfrm>
            <a:prstGeom prst="line">
              <a:avLst/>
            </a:prstGeom>
            <a:noFill/>
            <a:ln w="12700">
              <a:solidFill>
                <a:schemeClr val="tx1"/>
              </a:solidFill>
              <a:round/>
              <a:headEnd type="none" w="sm" len="sm"/>
              <a:tailEnd type="triangle" w="sm" len="sm"/>
            </a:ln>
          </p:spPr>
          <p:txBody>
            <a:bodyPr/>
            <a:lstStyle/>
            <a:p>
              <a:endParaRPr lang="el-GR"/>
            </a:p>
          </p:txBody>
        </p:sp>
        <p:sp>
          <p:nvSpPr>
            <p:cNvPr id="5169" name="Line 49"/>
            <p:cNvSpPr>
              <a:spLocks noChangeShapeType="1"/>
            </p:cNvSpPr>
            <p:nvPr/>
          </p:nvSpPr>
          <p:spPr bwMode="auto">
            <a:xfrm flipV="1">
              <a:off x="4633" y="3043"/>
              <a:ext cx="0" cy="816"/>
            </a:xfrm>
            <a:prstGeom prst="line">
              <a:avLst/>
            </a:prstGeom>
            <a:noFill/>
            <a:ln w="12700">
              <a:solidFill>
                <a:schemeClr val="tx1"/>
              </a:solidFill>
              <a:round/>
              <a:headEnd type="none" w="sm" len="sm"/>
              <a:tailEnd type="triangle" w="sm" len="sm"/>
            </a:ln>
          </p:spPr>
          <p:txBody>
            <a:bodyPr/>
            <a:lstStyle/>
            <a:p>
              <a:endParaRPr lang="el-GR"/>
            </a:p>
          </p:txBody>
        </p:sp>
        <p:sp>
          <p:nvSpPr>
            <p:cNvPr id="5170" name="Line 50"/>
            <p:cNvSpPr>
              <a:spLocks noChangeShapeType="1"/>
            </p:cNvSpPr>
            <p:nvPr/>
          </p:nvSpPr>
          <p:spPr bwMode="auto">
            <a:xfrm flipH="1" flipV="1">
              <a:off x="4726" y="3043"/>
              <a:ext cx="421" cy="144"/>
            </a:xfrm>
            <a:prstGeom prst="line">
              <a:avLst/>
            </a:prstGeom>
            <a:noFill/>
            <a:ln w="12700">
              <a:solidFill>
                <a:schemeClr val="tx1"/>
              </a:solidFill>
              <a:round/>
              <a:headEnd type="none" w="sm" len="sm"/>
              <a:tailEnd type="triangle" w="sm" len="sm"/>
            </a:ln>
          </p:spPr>
          <p:txBody>
            <a:bodyPr/>
            <a:lstStyle/>
            <a:p>
              <a:endParaRPr lang="el-GR"/>
            </a:p>
          </p:txBody>
        </p:sp>
      </p:grpSp>
      <p:sp>
        <p:nvSpPr>
          <p:cNvPr id="5124" name="Text Box 51"/>
          <p:cNvSpPr txBox="1">
            <a:spLocks noChangeArrowheads="1"/>
          </p:cNvSpPr>
          <p:nvPr/>
        </p:nvSpPr>
        <p:spPr bwMode="auto">
          <a:xfrm>
            <a:off x="6884990" y="6524625"/>
            <a:ext cx="1492250" cy="244475"/>
          </a:xfrm>
          <a:prstGeom prst="rect">
            <a:avLst/>
          </a:prstGeom>
          <a:noFill/>
          <a:ln w="9525">
            <a:noFill/>
            <a:miter lim="800000"/>
            <a:headEnd/>
            <a:tailEnd/>
          </a:ln>
        </p:spPr>
        <p:txBody>
          <a:bodyPr wrap="none">
            <a:spAutoFit/>
          </a:bodyPr>
          <a:lstStyle/>
          <a:p>
            <a:pPr algn="l">
              <a:spcBef>
                <a:spcPct val="0"/>
              </a:spcBef>
              <a:buFontTx/>
              <a:buNone/>
            </a:pPr>
            <a:r>
              <a:rPr lang="el-GR" sz="1000" dirty="0">
                <a:solidFill>
                  <a:schemeClr val="tx1"/>
                </a:solidFill>
                <a:latin typeface="Times New Roman" pitchFamily="18" charset="0"/>
              </a:rPr>
              <a:t>Πηγή:</a:t>
            </a:r>
            <a:r>
              <a:rPr lang="el-GR" sz="1000" b="0" dirty="0">
                <a:solidFill>
                  <a:schemeClr val="tx1"/>
                </a:solidFill>
                <a:latin typeface="Times New Roman" pitchFamily="18" charset="0"/>
              </a:rPr>
              <a:t> </a:t>
            </a:r>
            <a:r>
              <a:rPr lang="en-US" sz="1000" b="0" dirty="0">
                <a:solidFill>
                  <a:schemeClr val="tx1"/>
                </a:solidFill>
                <a:latin typeface="Times New Roman" pitchFamily="18" charset="0"/>
              </a:rPr>
              <a:t>Turban et al. 2000</a:t>
            </a:r>
            <a:endParaRPr lang="en-GB" sz="1000" b="0" dirty="0">
              <a:solidFill>
                <a:schemeClr val="tx1"/>
              </a:solidFill>
              <a:latin typeface="Times New Roman" pitchFamily="18" charset="0"/>
            </a:endParaRPr>
          </a:p>
        </p:txBody>
      </p:sp>
      <p:sp>
        <p:nvSpPr>
          <p:cNvPr id="4" name="Θέση αριθμού διαφάνειας 3"/>
          <p:cNvSpPr>
            <a:spLocks noGrp="1"/>
          </p:cNvSpPr>
          <p:nvPr>
            <p:ph type="sldNum" sz="quarter" idx="10"/>
          </p:nvPr>
        </p:nvSpPr>
        <p:spPr/>
        <p:txBody>
          <a:bodyPr/>
          <a:lstStyle/>
          <a:p>
            <a:fld id="{8B832E37-95DE-4317-8A4B-1B5828C341FE}" type="slidenum">
              <a:rPr lang="el-GR" smtClean="0"/>
              <a:pPr/>
              <a:t>1</a:t>
            </a:fld>
            <a:endParaRPr lang="el-G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0" y="-1"/>
            <a:ext cx="9144000" cy="6940243"/>
          </a:xfrm>
          <a:prstGeom prst="rect">
            <a:avLst/>
          </a:prstGeom>
        </p:spPr>
      </p:pic>
    </p:spTree>
    <p:extLst>
      <p:ext uri="{BB962C8B-B14F-4D97-AF65-F5344CB8AC3E}">
        <p14:creationId xmlns:p14="http://schemas.microsoft.com/office/powerpoint/2010/main" val="405159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2050" name="Picture 2" descr="http://searchengineland.com/figz/wp-content/seloads/2014/08/content-marketing-question-ss-19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45" y="0"/>
            <a:ext cx="95108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60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Οργάνωση του Περιεχομένου</a:t>
            </a:r>
          </a:p>
        </p:txBody>
      </p:sp>
      <p:pic>
        <p:nvPicPr>
          <p:cNvPr id="5" name="Εικόνα 4"/>
          <p:cNvPicPr>
            <a:picLocks noChangeAspect="1"/>
          </p:cNvPicPr>
          <p:nvPr/>
        </p:nvPicPr>
        <p:blipFill>
          <a:blip r:embed="rId2"/>
          <a:stretch>
            <a:fillRect/>
          </a:stretch>
        </p:blipFill>
        <p:spPr>
          <a:xfrm>
            <a:off x="1026144" y="1381124"/>
            <a:ext cx="6738563" cy="4448175"/>
          </a:xfrm>
          <a:prstGeom prst="rect">
            <a:avLst/>
          </a:prstGeom>
        </p:spPr>
      </p:pic>
      <p:sp>
        <p:nvSpPr>
          <p:cNvPr id="6" name="Τίτλος 1"/>
          <p:cNvSpPr txBox="1">
            <a:spLocks/>
          </p:cNvSpPr>
          <p:nvPr/>
        </p:nvSpPr>
        <p:spPr bwMode="auto">
          <a:xfrm>
            <a:off x="457200" y="1050925"/>
            <a:ext cx="2000250" cy="787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Calibri" pitchFamily="34" charset="0"/>
                <a:ea typeface="+mj-ea"/>
                <a:cs typeface="+mj-cs"/>
              </a:defRPr>
            </a:lvl1pPr>
            <a:lvl2pPr algn="ctr" rtl="0" fontAlgn="base">
              <a:spcBef>
                <a:spcPct val="0"/>
              </a:spcBef>
              <a:spcAft>
                <a:spcPct val="0"/>
              </a:spcAft>
              <a:defRPr sz="4400">
                <a:solidFill>
                  <a:schemeClr val="tx2"/>
                </a:solidFill>
                <a:latin typeface="Book Antiqua" pitchFamily="18" charset="0"/>
              </a:defRPr>
            </a:lvl2pPr>
            <a:lvl3pPr algn="ctr" rtl="0" fontAlgn="base">
              <a:spcBef>
                <a:spcPct val="0"/>
              </a:spcBef>
              <a:spcAft>
                <a:spcPct val="0"/>
              </a:spcAft>
              <a:defRPr sz="4400">
                <a:solidFill>
                  <a:schemeClr val="tx2"/>
                </a:solidFill>
                <a:latin typeface="Book Antiqua" pitchFamily="18" charset="0"/>
              </a:defRPr>
            </a:lvl3pPr>
            <a:lvl4pPr algn="ctr" rtl="0" fontAlgn="base">
              <a:spcBef>
                <a:spcPct val="0"/>
              </a:spcBef>
              <a:spcAft>
                <a:spcPct val="0"/>
              </a:spcAft>
              <a:defRPr sz="4400">
                <a:solidFill>
                  <a:schemeClr val="tx2"/>
                </a:solidFill>
                <a:latin typeface="Book Antiqua" pitchFamily="18" charset="0"/>
              </a:defRPr>
            </a:lvl4pPr>
            <a:lvl5pPr algn="ctr" rtl="0" fontAlgn="base">
              <a:spcBef>
                <a:spcPct val="0"/>
              </a:spcBef>
              <a:spcAft>
                <a:spcPct val="0"/>
              </a:spcAft>
              <a:defRPr sz="4400">
                <a:solidFill>
                  <a:schemeClr val="tx2"/>
                </a:solidFill>
                <a:latin typeface="Book Antiqua" pitchFamily="18" charset="0"/>
              </a:defRPr>
            </a:lvl5pPr>
            <a:lvl6pPr marL="457200" algn="ctr" rtl="0" fontAlgn="base">
              <a:spcBef>
                <a:spcPct val="0"/>
              </a:spcBef>
              <a:spcAft>
                <a:spcPct val="0"/>
              </a:spcAft>
              <a:defRPr sz="4400">
                <a:solidFill>
                  <a:schemeClr val="tx2"/>
                </a:solidFill>
                <a:latin typeface="Book Antiqua" pitchFamily="18" charset="0"/>
              </a:defRPr>
            </a:lvl6pPr>
            <a:lvl7pPr marL="914400" algn="ctr" rtl="0" fontAlgn="base">
              <a:spcBef>
                <a:spcPct val="0"/>
              </a:spcBef>
              <a:spcAft>
                <a:spcPct val="0"/>
              </a:spcAft>
              <a:defRPr sz="4400">
                <a:solidFill>
                  <a:schemeClr val="tx2"/>
                </a:solidFill>
                <a:latin typeface="Book Antiqua" pitchFamily="18" charset="0"/>
              </a:defRPr>
            </a:lvl7pPr>
            <a:lvl8pPr marL="1371600" algn="ctr" rtl="0" fontAlgn="base">
              <a:spcBef>
                <a:spcPct val="0"/>
              </a:spcBef>
              <a:spcAft>
                <a:spcPct val="0"/>
              </a:spcAft>
              <a:defRPr sz="4400">
                <a:solidFill>
                  <a:schemeClr val="tx2"/>
                </a:solidFill>
                <a:latin typeface="Book Antiqua" pitchFamily="18" charset="0"/>
              </a:defRPr>
            </a:lvl8pPr>
            <a:lvl9pPr marL="1828800" algn="ctr" rtl="0" fontAlgn="base">
              <a:spcBef>
                <a:spcPct val="0"/>
              </a:spcBef>
              <a:spcAft>
                <a:spcPct val="0"/>
              </a:spcAft>
              <a:defRPr sz="4400">
                <a:solidFill>
                  <a:schemeClr val="tx2"/>
                </a:solidFill>
                <a:latin typeface="Book Antiqua" pitchFamily="18" charset="0"/>
              </a:defRPr>
            </a:lvl9pPr>
          </a:lstStyle>
          <a:p>
            <a:r>
              <a:rPr lang="el-GR" sz="3200" b="0" kern="0" dirty="0"/>
              <a:t>απλή…</a:t>
            </a:r>
          </a:p>
        </p:txBody>
      </p:sp>
      <p:sp>
        <p:nvSpPr>
          <p:cNvPr id="8" name="Θέση αριθμού διαφάνειας 7"/>
          <p:cNvSpPr>
            <a:spLocks noGrp="1"/>
          </p:cNvSpPr>
          <p:nvPr>
            <p:ph type="sldNum" sz="quarter" idx="10"/>
          </p:nvPr>
        </p:nvSpPr>
        <p:spPr/>
        <p:txBody>
          <a:bodyPr/>
          <a:lstStyle/>
          <a:p>
            <a:fld id="{8B832E37-95DE-4317-8A4B-1B5828C341FE}" type="slidenum">
              <a:rPr lang="el-GR" smtClean="0"/>
              <a:pPr/>
              <a:t>12</a:t>
            </a:fld>
            <a:endParaRPr lang="el-GR"/>
          </a:p>
        </p:txBody>
      </p:sp>
    </p:spTree>
    <p:extLst>
      <p:ext uri="{BB962C8B-B14F-4D97-AF65-F5344CB8AC3E}">
        <p14:creationId xmlns:p14="http://schemas.microsoft.com/office/powerpoint/2010/main" val="1573580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Οργάνωση του Περιεχομένου</a:t>
            </a:r>
          </a:p>
        </p:txBody>
      </p:sp>
      <p:sp>
        <p:nvSpPr>
          <p:cNvPr id="6" name="Τίτλος 1"/>
          <p:cNvSpPr txBox="1">
            <a:spLocks/>
          </p:cNvSpPr>
          <p:nvPr/>
        </p:nvSpPr>
        <p:spPr bwMode="auto">
          <a:xfrm>
            <a:off x="457200" y="1050925"/>
            <a:ext cx="2914650" cy="787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Calibri" pitchFamily="34" charset="0"/>
                <a:ea typeface="+mj-ea"/>
                <a:cs typeface="+mj-cs"/>
              </a:defRPr>
            </a:lvl1pPr>
            <a:lvl2pPr algn="ctr" rtl="0" fontAlgn="base">
              <a:spcBef>
                <a:spcPct val="0"/>
              </a:spcBef>
              <a:spcAft>
                <a:spcPct val="0"/>
              </a:spcAft>
              <a:defRPr sz="4400">
                <a:solidFill>
                  <a:schemeClr val="tx2"/>
                </a:solidFill>
                <a:latin typeface="Book Antiqua" pitchFamily="18" charset="0"/>
              </a:defRPr>
            </a:lvl2pPr>
            <a:lvl3pPr algn="ctr" rtl="0" fontAlgn="base">
              <a:spcBef>
                <a:spcPct val="0"/>
              </a:spcBef>
              <a:spcAft>
                <a:spcPct val="0"/>
              </a:spcAft>
              <a:defRPr sz="4400">
                <a:solidFill>
                  <a:schemeClr val="tx2"/>
                </a:solidFill>
                <a:latin typeface="Book Antiqua" pitchFamily="18" charset="0"/>
              </a:defRPr>
            </a:lvl3pPr>
            <a:lvl4pPr algn="ctr" rtl="0" fontAlgn="base">
              <a:spcBef>
                <a:spcPct val="0"/>
              </a:spcBef>
              <a:spcAft>
                <a:spcPct val="0"/>
              </a:spcAft>
              <a:defRPr sz="4400">
                <a:solidFill>
                  <a:schemeClr val="tx2"/>
                </a:solidFill>
                <a:latin typeface="Book Antiqua" pitchFamily="18" charset="0"/>
              </a:defRPr>
            </a:lvl4pPr>
            <a:lvl5pPr algn="ctr" rtl="0" fontAlgn="base">
              <a:spcBef>
                <a:spcPct val="0"/>
              </a:spcBef>
              <a:spcAft>
                <a:spcPct val="0"/>
              </a:spcAft>
              <a:defRPr sz="4400">
                <a:solidFill>
                  <a:schemeClr val="tx2"/>
                </a:solidFill>
                <a:latin typeface="Book Antiqua" pitchFamily="18" charset="0"/>
              </a:defRPr>
            </a:lvl5pPr>
            <a:lvl6pPr marL="457200" algn="ctr" rtl="0" fontAlgn="base">
              <a:spcBef>
                <a:spcPct val="0"/>
              </a:spcBef>
              <a:spcAft>
                <a:spcPct val="0"/>
              </a:spcAft>
              <a:defRPr sz="4400">
                <a:solidFill>
                  <a:schemeClr val="tx2"/>
                </a:solidFill>
                <a:latin typeface="Book Antiqua" pitchFamily="18" charset="0"/>
              </a:defRPr>
            </a:lvl6pPr>
            <a:lvl7pPr marL="914400" algn="ctr" rtl="0" fontAlgn="base">
              <a:spcBef>
                <a:spcPct val="0"/>
              </a:spcBef>
              <a:spcAft>
                <a:spcPct val="0"/>
              </a:spcAft>
              <a:defRPr sz="4400">
                <a:solidFill>
                  <a:schemeClr val="tx2"/>
                </a:solidFill>
                <a:latin typeface="Book Antiqua" pitchFamily="18" charset="0"/>
              </a:defRPr>
            </a:lvl7pPr>
            <a:lvl8pPr marL="1371600" algn="ctr" rtl="0" fontAlgn="base">
              <a:spcBef>
                <a:spcPct val="0"/>
              </a:spcBef>
              <a:spcAft>
                <a:spcPct val="0"/>
              </a:spcAft>
              <a:defRPr sz="4400">
                <a:solidFill>
                  <a:schemeClr val="tx2"/>
                </a:solidFill>
                <a:latin typeface="Book Antiqua" pitchFamily="18" charset="0"/>
              </a:defRPr>
            </a:lvl8pPr>
            <a:lvl9pPr marL="1828800" algn="ctr" rtl="0" fontAlgn="base">
              <a:spcBef>
                <a:spcPct val="0"/>
              </a:spcBef>
              <a:spcAft>
                <a:spcPct val="0"/>
              </a:spcAft>
              <a:defRPr sz="4400">
                <a:solidFill>
                  <a:schemeClr val="tx2"/>
                </a:solidFill>
                <a:latin typeface="Book Antiqua" pitchFamily="18" charset="0"/>
              </a:defRPr>
            </a:lvl9pPr>
          </a:lstStyle>
          <a:p>
            <a:r>
              <a:rPr lang="el-GR" sz="3200" b="0" kern="0" dirty="0"/>
              <a:t>ή πιο σύνθετη…</a:t>
            </a:r>
          </a:p>
        </p:txBody>
      </p:sp>
      <p:pic>
        <p:nvPicPr>
          <p:cNvPr id="4" name="Εικόνα 3"/>
          <p:cNvPicPr>
            <a:picLocks noChangeAspect="1"/>
          </p:cNvPicPr>
          <p:nvPr/>
        </p:nvPicPr>
        <p:blipFill>
          <a:blip r:embed="rId2"/>
          <a:stretch>
            <a:fillRect/>
          </a:stretch>
        </p:blipFill>
        <p:spPr>
          <a:xfrm>
            <a:off x="962025" y="1838325"/>
            <a:ext cx="7524750" cy="4238625"/>
          </a:xfrm>
          <a:prstGeom prst="rect">
            <a:avLst/>
          </a:prstGeom>
        </p:spPr>
      </p:pic>
      <p:sp>
        <p:nvSpPr>
          <p:cNvPr id="8" name="Θέση αριθμού διαφάνειας 7"/>
          <p:cNvSpPr>
            <a:spLocks noGrp="1"/>
          </p:cNvSpPr>
          <p:nvPr>
            <p:ph type="sldNum" sz="quarter" idx="10"/>
          </p:nvPr>
        </p:nvSpPr>
        <p:spPr/>
        <p:txBody>
          <a:bodyPr/>
          <a:lstStyle/>
          <a:p>
            <a:fld id="{8B832E37-95DE-4317-8A4B-1B5828C341FE}" type="slidenum">
              <a:rPr lang="el-GR" smtClean="0"/>
              <a:pPr/>
              <a:t>13</a:t>
            </a:fld>
            <a:endParaRPr lang="el-GR"/>
          </a:p>
        </p:txBody>
      </p:sp>
    </p:spTree>
    <p:extLst>
      <p:ext uri="{BB962C8B-B14F-4D97-AF65-F5344CB8AC3E}">
        <p14:creationId xmlns:p14="http://schemas.microsoft.com/office/powerpoint/2010/main" val="3794017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Ιεραρχία Κατηγοριών</a:t>
            </a:r>
          </a:p>
        </p:txBody>
      </p:sp>
      <p:sp>
        <p:nvSpPr>
          <p:cNvPr id="3" name="Θέση περιεχομένου 2"/>
          <p:cNvSpPr>
            <a:spLocks noGrp="1"/>
          </p:cNvSpPr>
          <p:nvPr>
            <p:ph idx="1"/>
          </p:nvPr>
        </p:nvSpPr>
        <p:spPr/>
        <p:txBody>
          <a:bodyPr/>
          <a:lstStyle/>
          <a:p>
            <a:r>
              <a:rPr lang="el-GR" dirty="0"/>
              <a:t>Π.χ.</a:t>
            </a:r>
          </a:p>
          <a:p>
            <a:endParaRPr lang="el-GR" dirty="0"/>
          </a:p>
          <a:p>
            <a:endParaRPr lang="el-GR" dirty="0"/>
          </a:p>
          <a:p>
            <a:endParaRPr lang="el-GR" dirty="0"/>
          </a:p>
          <a:p>
            <a:endParaRPr lang="el-GR" dirty="0"/>
          </a:p>
          <a:p>
            <a:r>
              <a:rPr lang="el-GR" dirty="0"/>
              <a:t>ή</a:t>
            </a:r>
          </a:p>
        </p:txBody>
      </p:sp>
      <p:graphicFrame>
        <p:nvGraphicFramePr>
          <p:cNvPr id="4" name="Διάγραμμα 3"/>
          <p:cNvGraphicFramePr/>
          <p:nvPr>
            <p:extLst>
              <p:ext uri="{D42A27DB-BD31-4B8C-83A1-F6EECF244321}">
                <p14:modId xmlns:p14="http://schemas.microsoft.com/office/powerpoint/2010/main" val="119837789"/>
              </p:ext>
            </p:extLst>
          </p:nvPr>
        </p:nvGraphicFramePr>
        <p:xfrm>
          <a:off x="457200" y="1336675"/>
          <a:ext cx="6429375" cy="233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Διάγραμμα 5"/>
          <p:cNvGraphicFramePr/>
          <p:nvPr>
            <p:extLst>
              <p:ext uri="{D42A27DB-BD31-4B8C-83A1-F6EECF244321}">
                <p14:modId xmlns:p14="http://schemas.microsoft.com/office/powerpoint/2010/main" val="2486324670"/>
              </p:ext>
            </p:extLst>
          </p:nvPr>
        </p:nvGraphicFramePr>
        <p:xfrm>
          <a:off x="3390899" y="3549650"/>
          <a:ext cx="6429375" cy="2336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Θέση αριθμού διαφάνειας 7"/>
          <p:cNvSpPr>
            <a:spLocks noGrp="1"/>
          </p:cNvSpPr>
          <p:nvPr>
            <p:ph type="sldNum" sz="quarter" idx="10"/>
          </p:nvPr>
        </p:nvSpPr>
        <p:spPr/>
        <p:txBody>
          <a:bodyPr/>
          <a:lstStyle/>
          <a:p>
            <a:fld id="{8B832E37-95DE-4317-8A4B-1B5828C341FE}" type="slidenum">
              <a:rPr lang="el-GR" smtClean="0"/>
              <a:pPr/>
              <a:t>14</a:t>
            </a:fld>
            <a:endParaRPr lang="el-GR"/>
          </a:p>
        </p:txBody>
      </p:sp>
    </p:spTree>
    <p:extLst>
      <p:ext uri="{BB962C8B-B14F-4D97-AF65-F5344CB8AC3E}">
        <p14:creationId xmlns:p14="http://schemas.microsoft.com/office/powerpoint/2010/main" val="3671379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Περιεχόμενο</a:t>
            </a:r>
          </a:p>
        </p:txBody>
      </p:sp>
      <p:sp>
        <p:nvSpPr>
          <p:cNvPr id="3" name="Θέση περιεχομένου 2"/>
          <p:cNvSpPr>
            <a:spLocks noGrp="1"/>
          </p:cNvSpPr>
          <p:nvPr>
            <p:ph idx="1"/>
          </p:nvPr>
        </p:nvSpPr>
        <p:spPr/>
        <p:txBody>
          <a:bodyPr/>
          <a:lstStyle/>
          <a:p>
            <a:r>
              <a:rPr lang="el-GR" dirty="0"/>
              <a:t>Εικόνες</a:t>
            </a:r>
          </a:p>
        </p:txBody>
      </p:sp>
      <p:pic>
        <p:nvPicPr>
          <p:cNvPr id="4098" name="Picture 2" descr="http://cdn.artabout.gr/wp-content/uploads/2012/07/product_pho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8224" y="1782762"/>
            <a:ext cx="6139159" cy="3929063"/>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p:cNvSpPr>
            <a:spLocks noGrp="1"/>
          </p:cNvSpPr>
          <p:nvPr>
            <p:ph type="sldNum" sz="quarter" idx="10"/>
          </p:nvPr>
        </p:nvSpPr>
        <p:spPr/>
        <p:txBody>
          <a:bodyPr/>
          <a:lstStyle/>
          <a:p>
            <a:fld id="{8B832E37-95DE-4317-8A4B-1B5828C341FE}" type="slidenum">
              <a:rPr lang="el-GR" smtClean="0"/>
              <a:pPr/>
              <a:t>15</a:t>
            </a:fld>
            <a:endParaRPr lang="el-GR"/>
          </a:p>
        </p:txBody>
      </p:sp>
    </p:spTree>
    <p:extLst>
      <p:ext uri="{BB962C8B-B14F-4D97-AF65-F5344CB8AC3E}">
        <p14:creationId xmlns:p14="http://schemas.microsoft.com/office/powerpoint/2010/main" val="1789120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Περιεχόμενο</a:t>
            </a:r>
          </a:p>
        </p:txBody>
      </p:sp>
      <p:sp>
        <p:nvSpPr>
          <p:cNvPr id="3" name="Θέση περιεχομένου 2"/>
          <p:cNvSpPr>
            <a:spLocks noGrp="1"/>
          </p:cNvSpPr>
          <p:nvPr>
            <p:ph idx="1"/>
          </p:nvPr>
        </p:nvSpPr>
        <p:spPr/>
        <p:txBody>
          <a:bodyPr/>
          <a:lstStyle/>
          <a:p>
            <a:r>
              <a:rPr lang="el-GR" dirty="0"/>
              <a:t>Περιγραφές</a:t>
            </a:r>
          </a:p>
        </p:txBody>
      </p:sp>
      <p:sp>
        <p:nvSpPr>
          <p:cNvPr id="4" name="Ορθογώνιο 3"/>
          <p:cNvSpPr/>
          <p:nvPr/>
        </p:nvSpPr>
        <p:spPr>
          <a:xfrm>
            <a:off x="676275" y="4805660"/>
            <a:ext cx="8115300" cy="646331"/>
          </a:xfrm>
          <a:prstGeom prst="rect">
            <a:avLst/>
          </a:prstGeom>
        </p:spPr>
        <p:txBody>
          <a:bodyPr wrap="square">
            <a:spAutoFit/>
          </a:bodyPr>
          <a:lstStyle/>
          <a:p>
            <a:r>
              <a:rPr lang="el-GR" dirty="0">
                <a:hlinkClick r:id="rId2"/>
              </a:rPr>
              <a:t>https://www.shopify.com/blog/8211159-9-simple-ways-to-write-product-descriptions-that-sell</a:t>
            </a:r>
            <a:endParaRPr lang="el-GR" dirty="0"/>
          </a:p>
        </p:txBody>
      </p:sp>
      <p:pic>
        <p:nvPicPr>
          <p:cNvPr id="5122" name="Picture 2" descr="https://cdn.shopify.com/s/files/1/0070/7032/files/greenandblack.jpg?13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4500" y="1790849"/>
            <a:ext cx="4438377" cy="2708276"/>
          </a:xfrm>
          <a:prstGeom prst="rect">
            <a:avLst/>
          </a:prstGeom>
          <a:noFill/>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0"/>
          </p:nvPr>
        </p:nvSpPr>
        <p:spPr/>
        <p:txBody>
          <a:bodyPr/>
          <a:lstStyle/>
          <a:p>
            <a:fld id="{8B832E37-95DE-4317-8A4B-1B5828C341FE}" type="slidenum">
              <a:rPr lang="el-GR" smtClean="0"/>
              <a:pPr/>
              <a:t>16</a:t>
            </a:fld>
            <a:endParaRPr lang="el-GR"/>
          </a:p>
        </p:txBody>
      </p:sp>
    </p:spTree>
    <p:extLst>
      <p:ext uri="{BB962C8B-B14F-4D97-AF65-F5344CB8AC3E}">
        <p14:creationId xmlns:p14="http://schemas.microsoft.com/office/powerpoint/2010/main" val="959024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Περιεχόμενο</a:t>
            </a:r>
          </a:p>
        </p:txBody>
      </p:sp>
      <p:sp>
        <p:nvSpPr>
          <p:cNvPr id="3" name="Θέση περιεχομένου 2"/>
          <p:cNvSpPr>
            <a:spLocks noGrp="1"/>
          </p:cNvSpPr>
          <p:nvPr>
            <p:ph idx="1"/>
          </p:nvPr>
        </p:nvSpPr>
        <p:spPr/>
        <p:txBody>
          <a:bodyPr/>
          <a:lstStyle/>
          <a:p>
            <a:r>
              <a:rPr lang="el-GR" dirty="0"/>
              <a:t>Σχόλια Πελατών</a:t>
            </a:r>
          </a:p>
        </p:txBody>
      </p:sp>
      <p:pic>
        <p:nvPicPr>
          <p:cNvPr id="3074" name="Picture 2" descr="comments-dash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950" y="1990591"/>
            <a:ext cx="5753100" cy="4132508"/>
          </a:xfrm>
          <a:prstGeom prst="rect">
            <a:avLst/>
          </a:prstGeom>
          <a:noFill/>
          <a:extLst>
            <a:ext uri="{909E8E84-426E-40DD-AFC4-6F175D3DCCD1}">
              <a14:hiddenFill xmlns:a14="http://schemas.microsoft.com/office/drawing/2010/main">
                <a:solidFill>
                  <a:srgbClr val="FFFFFF"/>
                </a:solidFill>
              </a14:hiddenFill>
            </a:ext>
          </a:extLst>
        </p:spPr>
      </p:pic>
      <p:sp>
        <p:nvSpPr>
          <p:cNvPr id="6" name="Θέση αριθμού διαφάνειας 5"/>
          <p:cNvSpPr>
            <a:spLocks noGrp="1"/>
          </p:cNvSpPr>
          <p:nvPr>
            <p:ph type="sldNum" sz="quarter" idx="10"/>
          </p:nvPr>
        </p:nvSpPr>
        <p:spPr/>
        <p:txBody>
          <a:bodyPr/>
          <a:lstStyle/>
          <a:p>
            <a:fld id="{8B832E37-95DE-4317-8A4B-1B5828C341FE}" type="slidenum">
              <a:rPr lang="el-GR" smtClean="0"/>
              <a:pPr/>
              <a:t>17</a:t>
            </a:fld>
            <a:endParaRPr lang="el-GR"/>
          </a:p>
        </p:txBody>
      </p:sp>
    </p:spTree>
    <p:extLst>
      <p:ext uri="{BB962C8B-B14F-4D97-AF65-F5344CB8AC3E}">
        <p14:creationId xmlns:p14="http://schemas.microsoft.com/office/powerpoint/2010/main" val="1039867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Πλατφόρμα</a:t>
            </a:r>
          </a:p>
        </p:txBody>
      </p:sp>
      <p:pic>
        <p:nvPicPr>
          <p:cNvPr id="6" name="Εικόνα 5"/>
          <p:cNvPicPr>
            <a:picLocks noChangeAspect="1"/>
          </p:cNvPicPr>
          <p:nvPr/>
        </p:nvPicPr>
        <p:blipFill>
          <a:blip r:embed="rId2"/>
          <a:stretch>
            <a:fillRect/>
          </a:stretch>
        </p:blipFill>
        <p:spPr>
          <a:xfrm>
            <a:off x="-9525" y="-9525"/>
            <a:ext cx="9163050" cy="6877050"/>
          </a:xfrm>
          <a:prstGeom prst="rect">
            <a:avLst/>
          </a:prstGeom>
        </p:spPr>
      </p:pic>
      <p:sp>
        <p:nvSpPr>
          <p:cNvPr id="8" name="Θέση αριθμού διαφάνειας 7"/>
          <p:cNvSpPr>
            <a:spLocks noGrp="1"/>
          </p:cNvSpPr>
          <p:nvPr>
            <p:ph type="sldNum" sz="quarter" idx="10"/>
          </p:nvPr>
        </p:nvSpPr>
        <p:spPr/>
        <p:txBody>
          <a:bodyPr/>
          <a:lstStyle/>
          <a:p>
            <a:fld id="{8B832E37-95DE-4317-8A4B-1B5828C341FE}" type="slidenum">
              <a:rPr lang="el-GR" smtClean="0"/>
              <a:pPr/>
              <a:t>18</a:t>
            </a:fld>
            <a:endParaRPr lang="el-GR"/>
          </a:p>
        </p:txBody>
      </p:sp>
    </p:spTree>
    <p:extLst>
      <p:ext uri="{BB962C8B-B14F-4D97-AF65-F5344CB8AC3E}">
        <p14:creationId xmlns:p14="http://schemas.microsoft.com/office/powerpoint/2010/main" val="390204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Προδιαγραφές</a:t>
            </a:r>
          </a:p>
        </p:txBody>
      </p:sp>
      <p:sp>
        <p:nvSpPr>
          <p:cNvPr id="3" name="Θέση περιεχομένου 2"/>
          <p:cNvSpPr>
            <a:spLocks noGrp="1"/>
          </p:cNvSpPr>
          <p:nvPr>
            <p:ph idx="1"/>
          </p:nvPr>
        </p:nvSpPr>
        <p:spPr>
          <a:xfrm>
            <a:off x="238125" y="2112963"/>
            <a:ext cx="3305175" cy="3001962"/>
          </a:xfrm>
          <a:ln>
            <a:solidFill>
              <a:schemeClr val="tx1"/>
            </a:solidFill>
          </a:ln>
        </p:spPr>
        <p:txBody>
          <a:bodyPr/>
          <a:lstStyle/>
          <a:p>
            <a:r>
              <a:rPr lang="en-US" dirty="0"/>
              <a:t>Usability</a:t>
            </a:r>
          </a:p>
          <a:p>
            <a:endParaRPr lang="en-US" dirty="0"/>
          </a:p>
          <a:p>
            <a:r>
              <a:rPr lang="el-GR" dirty="0"/>
              <a:t>Περιεχόμενο</a:t>
            </a:r>
          </a:p>
          <a:p>
            <a:endParaRPr lang="el-GR" dirty="0"/>
          </a:p>
          <a:p>
            <a:r>
              <a:rPr lang="el-GR" dirty="0"/>
              <a:t>Λειτουργικότητα</a:t>
            </a:r>
          </a:p>
        </p:txBody>
      </p:sp>
      <p:sp>
        <p:nvSpPr>
          <p:cNvPr id="5" name="Δεξιό βέλος 4"/>
          <p:cNvSpPr/>
          <p:nvPr/>
        </p:nvSpPr>
        <p:spPr bwMode="auto">
          <a:xfrm>
            <a:off x="3762375" y="3256756"/>
            <a:ext cx="914400" cy="714375"/>
          </a:xfrm>
          <a:prstGeom prst="rightArrow">
            <a:avLst/>
          </a:prstGeom>
          <a:solidFill>
            <a:schemeClr val="accent4">
              <a:lumMod val="75000"/>
              <a:lumOff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Book Antiqua" pitchFamily="18" charset="0"/>
            </a:endParaRPr>
          </a:p>
        </p:txBody>
      </p:sp>
      <p:sp>
        <p:nvSpPr>
          <p:cNvPr id="6" name="Θέση περιεχομένου 2"/>
          <p:cNvSpPr txBox="1">
            <a:spLocks/>
          </p:cNvSpPr>
          <p:nvPr/>
        </p:nvSpPr>
        <p:spPr bwMode="auto">
          <a:xfrm>
            <a:off x="4810126" y="2112962"/>
            <a:ext cx="762000" cy="3001962"/>
          </a:xfrm>
          <a:prstGeom prst="rect">
            <a:avLst/>
          </a:prstGeom>
          <a:noFill/>
          <a:ln w="9525">
            <a:solidFill>
              <a:schemeClr val="tx1"/>
            </a:solidFill>
            <a:miter lim="800000"/>
            <a:headEnd/>
            <a:tailEnd/>
          </a:ln>
          <a:effectLst/>
        </p:spPr>
        <p:txBody>
          <a:bodyPr vert="vert270"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Calibri" pitchFamily="34" charset="0"/>
                <a:ea typeface="+mn-ea"/>
                <a:cs typeface="+mn-cs"/>
              </a:defRPr>
            </a:lvl1pPr>
            <a:lvl2pPr marL="742950" indent="-285750" algn="l" rtl="0" fontAlgn="base">
              <a:spcBef>
                <a:spcPct val="20000"/>
              </a:spcBef>
              <a:spcAft>
                <a:spcPct val="0"/>
              </a:spcAft>
              <a:buChar char="–"/>
              <a:defRPr sz="2400">
                <a:solidFill>
                  <a:schemeClr val="tx1"/>
                </a:solidFill>
                <a:latin typeface="Calibri" pitchFamily="34" charset="0"/>
              </a:defRPr>
            </a:lvl2pPr>
            <a:lvl3pPr marL="1143000" indent="-228600" algn="l" rtl="0" fontAlgn="base">
              <a:spcBef>
                <a:spcPct val="20000"/>
              </a:spcBef>
              <a:spcAft>
                <a:spcPct val="0"/>
              </a:spcAft>
              <a:buChar char="•"/>
              <a:defRPr sz="2000">
                <a:solidFill>
                  <a:schemeClr val="tx1"/>
                </a:solidFill>
                <a:latin typeface="Calibri" pitchFamily="34" charset="0"/>
              </a:defRPr>
            </a:lvl3pPr>
            <a:lvl4pPr marL="1600200" indent="-228600" algn="l" rtl="0" fontAlgn="base">
              <a:spcBef>
                <a:spcPct val="20000"/>
              </a:spcBef>
              <a:spcAft>
                <a:spcPct val="0"/>
              </a:spcAft>
              <a:buChar char="–"/>
              <a:defRPr>
                <a:solidFill>
                  <a:schemeClr val="tx1"/>
                </a:solidFill>
                <a:latin typeface="Calibri" pitchFamily="34" charset="0"/>
              </a:defRPr>
            </a:lvl4pPr>
            <a:lvl5pPr marL="2057400" indent="-228600" algn="l" rtl="0" fontAlgn="base">
              <a:spcBef>
                <a:spcPct val="20000"/>
              </a:spcBef>
              <a:spcAft>
                <a:spcPct val="0"/>
              </a:spcAft>
              <a:buChar char="»"/>
              <a:defRPr>
                <a:solidFill>
                  <a:schemeClr val="tx1"/>
                </a:solidFill>
                <a:latin typeface="Calibri" pitchFamily="34"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lgn="ctr">
              <a:buNone/>
            </a:pPr>
            <a:r>
              <a:rPr lang="el-GR" b="0" kern="0" dirty="0"/>
              <a:t>Προδιαγραφές</a:t>
            </a:r>
          </a:p>
        </p:txBody>
      </p:sp>
      <p:sp>
        <p:nvSpPr>
          <p:cNvPr id="9" name="Δεξιό βέλος 8"/>
          <p:cNvSpPr/>
          <p:nvPr/>
        </p:nvSpPr>
        <p:spPr bwMode="auto">
          <a:xfrm>
            <a:off x="5705476" y="3256756"/>
            <a:ext cx="914400" cy="714375"/>
          </a:xfrm>
          <a:prstGeom prst="rightArrow">
            <a:avLst/>
          </a:prstGeom>
          <a:solidFill>
            <a:schemeClr val="accent4">
              <a:lumMod val="75000"/>
              <a:lumOff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Book Antiqua" pitchFamily="18" charset="0"/>
            </a:endParaRPr>
          </a:p>
        </p:txBody>
      </p:sp>
      <p:sp>
        <p:nvSpPr>
          <p:cNvPr id="10" name="Θέση περιεχομένου 2"/>
          <p:cNvSpPr txBox="1">
            <a:spLocks/>
          </p:cNvSpPr>
          <p:nvPr/>
        </p:nvSpPr>
        <p:spPr bwMode="auto">
          <a:xfrm>
            <a:off x="6753226" y="3171825"/>
            <a:ext cx="2076450" cy="1057276"/>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Calibri" pitchFamily="34" charset="0"/>
                <a:ea typeface="+mn-ea"/>
                <a:cs typeface="+mn-cs"/>
              </a:defRPr>
            </a:lvl1pPr>
            <a:lvl2pPr marL="742950" indent="-285750" algn="l" rtl="0" fontAlgn="base">
              <a:spcBef>
                <a:spcPct val="20000"/>
              </a:spcBef>
              <a:spcAft>
                <a:spcPct val="0"/>
              </a:spcAft>
              <a:buChar char="–"/>
              <a:defRPr sz="2400">
                <a:solidFill>
                  <a:schemeClr val="tx1"/>
                </a:solidFill>
                <a:latin typeface="Calibri" pitchFamily="34" charset="0"/>
              </a:defRPr>
            </a:lvl2pPr>
            <a:lvl3pPr marL="1143000" indent="-228600" algn="l" rtl="0" fontAlgn="base">
              <a:spcBef>
                <a:spcPct val="20000"/>
              </a:spcBef>
              <a:spcAft>
                <a:spcPct val="0"/>
              </a:spcAft>
              <a:buChar char="•"/>
              <a:defRPr sz="2000">
                <a:solidFill>
                  <a:schemeClr val="tx1"/>
                </a:solidFill>
                <a:latin typeface="Calibri" pitchFamily="34" charset="0"/>
              </a:defRPr>
            </a:lvl3pPr>
            <a:lvl4pPr marL="1600200" indent="-228600" algn="l" rtl="0" fontAlgn="base">
              <a:spcBef>
                <a:spcPct val="20000"/>
              </a:spcBef>
              <a:spcAft>
                <a:spcPct val="0"/>
              </a:spcAft>
              <a:buChar char="–"/>
              <a:defRPr>
                <a:solidFill>
                  <a:schemeClr val="tx1"/>
                </a:solidFill>
                <a:latin typeface="Calibri" pitchFamily="34" charset="0"/>
              </a:defRPr>
            </a:lvl4pPr>
            <a:lvl5pPr marL="2057400" indent="-228600" algn="l" rtl="0" fontAlgn="base">
              <a:spcBef>
                <a:spcPct val="20000"/>
              </a:spcBef>
              <a:spcAft>
                <a:spcPct val="0"/>
              </a:spcAft>
              <a:buChar char="»"/>
              <a:defRPr>
                <a:solidFill>
                  <a:schemeClr val="tx1"/>
                </a:solidFill>
                <a:latin typeface="Calibri" pitchFamily="34"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pPr>
            <a:r>
              <a:rPr lang="el-GR" b="0" kern="0" dirty="0"/>
              <a:t>Επιλογή Πλατφόρμας</a:t>
            </a:r>
          </a:p>
        </p:txBody>
      </p:sp>
      <p:sp>
        <p:nvSpPr>
          <p:cNvPr id="12" name="Θέση αριθμού διαφάνειας 11"/>
          <p:cNvSpPr>
            <a:spLocks noGrp="1"/>
          </p:cNvSpPr>
          <p:nvPr>
            <p:ph type="sldNum" sz="quarter" idx="10"/>
          </p:nvPr>
        </p:nvSpPr>
        <p:spPr/>
        <p:txBody>
          <a:bodyPr/>
          <a:lstStyle/>
          <a:p>
            <a:fld id="{8B832E37-95DE-4317-8A4B-1B5828C341FE}" type="slidenum">
              <a:rPr lang="el-GR" smtClean="0"/>
              <a:pPr/>
              <a:t>19</a:t>
            </a:fld>
            <a:endParaRPr lang="el-GR"/>
          </a:p>
        </p:txBody>
      </p:sp>
    </p:spTree>
    <p:extLst>
      <p:ext uri="{BB962C8B-B14F-4D97-AF65-F5344CB8AC3E}">
        <p14:creationId xmlns:p14="http://schemas.microsoft.com/office/powerpoint/2010/main" val="775309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p:nvPr>
        </p:nvSpPr>
        <p:spPr>
          <a:xfrm>
            <a:off x="457200" y="188913"/>
            <a:ext cx="8229600" cy="744537"/>
          </a:xfrm>
        </p:spPr>
        <p:txBody>
          <a:bodyPr/>
          <a:lstStyle/>
          <a:p>
            <a:r>
              <a:rPr lang="el-GR" sz="3600" dirty="0"/>
              <a:t>Κριτήρια αξιολόγησης ενός </a:t>
            </a:r>
            <a:br>
              <a:rPr lang="el-GR" sz="3600" dirty="0"/>
            </a:br>
            <a:r>
              <a:rPr lang="el-GR" sz="3600" dirty="0"/>
              <a:t>ηλεκτρονικού καταστήματος</a:t>
            </a:r>
          </a:p>
        </p:txBody>
      </p:sp>
      <p:sp>
        <p:nvSpPr>
          <p:cNvPr id="6" name="Rounded Rectangle 5"/>
          <p:cNvSpPr/>
          <p:nvPr/>
        </p:nvSpPr>
        <p:spPr>
          <a:xfrm>
            <a:off x="143321" y="1557338"/>
            <a:ext cx="5364163" cy="43195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42900" indent="-342900">
              <a:buFont typeface="+mj-lt"/>
              <a:buAutoNum type="arabicPeriod"/>
              <a:defRPr/>
            </a:pPr>
            <a:r>
              <a:rPr lang="el-GR" b="0" dirty="0">
                <a:solidFill>
                  <a:schemeClr val="tx1"/>
                </a:solidFill>
                <a:latin typeface="Calibri" panose="020F0502020204030204" pitchFamily="34" charset="0"/>
              </a:rPr>
              <a:t> Όνομα του ηλεκτρονικού καταστήματος</a:t>
            </a:r>
          </a:p>
          <a:p>
            <a:pPr marL="342900" indent="-342900">
              <a:buFont typeface="+mj-lt"/>
              <a:buAutoNum type="arabicPeriod"/>
              <a:defRPr/>
            </a:pPr>
            <a:r>
              <a:rPr lang="el-GR" b="0" dirty="0">
                <a:solidFill>
                  <a:schemeClr val="tx1"/>
                </a:solidFill>
                <a:latin typeface="Calibri" panose="020F0502020204030204" pitchFamily="34" charset="0"/>
              </a:rPr>
              <a:t>Διεύθυνση επιχείρησης </a:t>
            </a:r>
          </a:p>
          <a:p>
            <a:pPr marL="342900" indent="-342900">
              <a:buFont typeface="+mj-lt"/>
              <a:buAutoNum type="arabicPeriod"/>
              <a:defRPr/>
            </a:pPr>
            <a:r>
              <a:rPr lang="el-GR" b="0" dirty="0">
                <a:solidFill>
                  <a:schemeClr val="tx1"/>
                </a:solidFill>
                <a:latin typeface="Calibri" panose="020F0502020204030204" pitchFamily="34" charset="0"/>
              </a:rPr>
              <a:t>Κατηγορίες προϊόντων </a:t>
            </a:r>
          </a:p>
          <a:p>
            <a:pPr marL="342900" indent="-342900">
              <a:buFont typeface="+mj-lt"/>
              <a:buAutoNum type="arabicPeriod"/>
              <a:defRPr/>
            </a:pPr>
            <a:r>
              <a:rPr lang="el-GR" b="0" dirty="0">
                <a:solidFill>
                  <a:schemeClr val="tx1"/>
                </a:solidFill>
                <a:latin typeface="Calibri" panose="020F0502020204030204" pitchFamily="34" charset="0"/>
              </a:rPr>
              <a:t>Αριθμός προϊόντων </a:t>
            </a:r>
          </a:p>
          <a:p>
            <a:pPr marL="342900" indent="-342900">
              <a:buFont typeface="+mj-lt"/>
              <a:buAutoNum type="arabicPeriod"/>
              <a:defRPr/>
            </a:pPr>
            <a:r>
              <a:rPr lang="el-GR" b="0" dirty="0">
                <a:solidFill>
                  <a:schemeClr val="tx1"/>
                </a:solidFill>
                <a:latin typeface="Calibri" panose="020F0502020204030204" pitchFamily="34" charset="0"/>
              </a:rPr>
              <a:t>Φυσικό κατάστημα</a:t>
            </a:r>
          </a:p>
          <a:p>
            <a:pPr marL="342900" indent="-342900">
              <a:buFont typeface="+mj-lt"/>
              <a:buAutoNum type="arabicPeriod"/>
              <a:defRPr/>
            </a:pPr>
            <a:r>
              <a:rPr lang="el-GR" b="0" dirty="0">
                <a:solidFill>
                  <a:schemeClr val="tx1"/>
                </a:solidFill>
                <a:latin typeface="Calibri" panose="020F0502020204030204" pitchFamily="34" charset="0"/>
              </a:rPr>
              <a:t>Στοιχεία επικοινωνίας </a:t>
            </a:r>
          </a:p>
          <a:p>
            <a:pPr marL="342900" indent="-342900">
              <a:buFont typeface="+mj-lt"/>
              <a:buAutoNum type="arabicPeriod"/>
              <a:defRPr/>
            </a:pPr>
            <a:r>
              <a:rPr lang="el-GR" b="0" dirty="0">
                <a:solidFill>
                  <a:schemeClr val="tx1"/>
                </a:solidFill>
                <a:latin typeface="Calibri" panose="020F0502020204030204" pitchFamily="34" charset="0"/>
              </a:rPr>
              <a:t>Όροι συναλλαγών ή ιδιωτική σύμβαση πελάτη </a:t>
            </a:r>
          </a:p>
          <a:p>
            <a:pPr marL="342900" indent="-342900">
              <a:buFont typeface="+mj-lt"/>
              <a:buAutoNum type="arabicPeriod"/>
              <a:defRPr/>
            </a:pPr>
            <a:r>
              <a:rPr lang="el-GR" b="0" dirty="0">
                <a:solidFill>
                  <a:schemeClr val="tx1"/>
                </a:solidFill>
                <a:latin typeface="Calibri" panose="020F0502020204030204" pitchFamily="34" charset="0"/>
              </a:rPr>
              <a:t>Πιστοποιήσεις</a:t>
            </a:r>
          </a:p>
          <a:p>
            <a:pPr marL="342900" indent="-342900">
              <a:buFont typeface="+mj-lt"/>
              <a:buAutoNum type="arabicPeriod"/>
              <a:defRPr/>
            </a:pPr>
            <a:r>
              <a:rPr lang="el-GR" b="0" dirty="0">
                <a:solidFill>
                  <a:schemeClr val="tx1"/>
                </a:solidFill>
                <a:latin typeface="Calibri" panose="020F0502020204030204" pitchFamily="34" charset="0"/>
              </a:rPr>
              <a:t>Ασφάλεια συναλλαγών</a:t>
            </a:r>
          </a:p>
          <a:p>
            <a:pPr marL="342900" indent="-342900">
              <a:buFont typeface="+mj-lt"/>
              <a:buAutoNum type="arabicPeriod"/>
              <a:defRPr/>
            </a:pPr>
            <a:r>
              <a:rPr lang="el-GR" b="0" dirty="0">
                <a:solidFill>
                  <a:schemeClr val="tx1"/>
                </a:solidFill>
                <a:latin typeface="Calibri" panose="020F0502020204030204" pitchFamily="34" charset="0"/>
              </a:rPr>
              <a:t>Τρόποι αποστολής</a:t>
            </a:r>
          </a:p>
          <a:p>
            <a:pPr marL="342900" indent="-342900">
              <a:buFont typeface="+mj-lt"/>
              <a:buAutoNum type="arabicPeriod"/>
              <a:defRPr/>
            </a:pPr>
            <a:r>
              <a:rPr lang="el-GR" b="0" dirty="0">
                <a:solidFill>
                  <a:schemeClr val="tx1"/>
                </a:solidFill>
                <a:latin typeface="Calibri" panose="020F0502020204030204" pitchFamily="34" charset="0"/>
              </a:rPr>
              <a:t>Εξέλιξη παραγγελίας </a:t>
            </a:r>
          </a:p>
          <a:p>
            <a:pPr marL="342900" indent="-342900">
              <a:buFont typeface="+mj-lt"/>
              <a:buAutoNum type="arabicPeriod"/>
              <a:defRPr/>
            </a:pPr>
            <a:r>
              <a:rPr lang="en-US" b="0" dirty="0">
                <a:solidFill>
                  <a:schemeClr val="tx1"/>
                </a:solidFill>
                <a:latin typeface="Calibri" panose="020F0502020204030204" pitchFamily="34" charset="0"/>
              </a:rPr>
              <a:t>Feedback-</a:t>
            </a:r>
            <a:r>
              <a:rPr lang="el-GR" b="0" dirty="0">
                <a:solidFill>
                  <a:schemeClr val="tx1"/>
                </a:solidFill>
                <a:latin typeface="Calibri" panose="020F0502020204030204" pitchFamily="34" charset="0"/>
              </a:rPr>
              <a:t>παράπονα</a:t>
            </a:r>
          </a:p>
          <a:p>
            <a:pPr marL="342900" indent="-342900">
              <a:buFont typeface="+mj-lt"/>
              <a:buAutoNum type="arabicPeriod"/>
              <a:defRPr/>
            </a:pPr>
            <a:r>
              <a:rPr lang="el-GR" b="0" dirty="0">
                <a:solidFill>
                  <a:schemeClr val="tx1"/>
                </a:solidFill>
                <a:latin typeface="Calibri" panose="020F0502020204030204" pitchFamily="34" charset="0"/>
              </a:rPr>
              <a:t>Επιστροφή προϊόντων</a:t>
            </a:r>
          </a:p>
          <a:p>
            <a:pPr marL="342900" indent="-342900">
              <a:defRPr/>
            </a:pPr>
            <a:r>
              <a:rPr lang="el-GR" b="0" dirty="0">
                <a:solidFill>
                  <a:schemeClr val="tx1"/>
                </a:solidFill>
                <a:latin typeface="Calibri" panose="020F0502020204030204" pitchFamily="34" charset="0"/>
              </a:rPr>
              <a:t> </a:t>
            </a:r>
          </a:p>
        </p:txBody>
      </p:sp>
      <p:sp>
        <p:nvSpPr>
          <p:cNvPr id="7" name="Rounded Rectangle 6"/>
          <p:cNvSpPr/>
          <p:nvPr/>
        </p:nvSpPr>
        <p:spPr>
          <a:xfrm>
            <a:off x="5651946" y="1557338"/>
            <a:ext cx="3384550" cy="431958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2000" b="1"/>
          </a:p>
        </p:txBody>
      </p:sp>
      <p:sp>
        <p:nvSpPr>
          <p:cNvPr id="35844" name="Rectangle 8"/>
          <p:cNvSpPr>
            <a:spLocks noChangeArrowheads="1"/>
          </p:cNvSpPr>
          <p:nvPr/>
        </p:nvSpPr>
        <p:spPr bwMode="auto">
          <a:xfrm>
            <a:off x="5651500" y="1844675"/>
            <a:ext cx="3097213" cy="2062103"/>
          </a:xfrm>
          <a:prstGeom prst="rect">
            <a:avLst/>
          </a:prstGeom>
          <a:noFill/>
          <a:ln w="9525">
            <a:noFill/>
            <a:miter lim="800000"/>
            <a:headEnd/>
            <a:tailEnd/>
          </a:ln>
        </p:spPr>
        <p:txBody>
          <a:bodyPr>
            <a:spAutoFit/>
          </a:bodyPr>
          <a:lstStyle/>
          <a:p>
            <a:pPr marL="342900" indent="-342900">
              <a:buFontTx/>
              <a:buAutoNum type="arabicPeriod" startAt="14"/>
            </a:pPr>
            <a:r>
              <a:rPr lang="el-GR" sz="1600" b="0" dirty="0">
                <a:latin typeface="Calibri" panose="020F0502020204030204" pitchFamily="34" charset="0"/>
              </a:rPr>
              <a:t>Τρόποι πληρωμής</a:t>
            </a:r>
          </a:p>
          <a:p>
            <a:pPr marL="342900" indent="-342900">
              <a:buFontTx/>
              <a:buAutoNum type="arabicPeriod" startAt="14"/>
            </a:pPr>
            <a:r>
              <a:rPr lang="el-GR" sz="1600" b="0" dirty="0">
                <a:latin typeface="Calibri" panose="020F0502020204030204" pitchFamily="34" charset="0"/>
              </a:rPr>
              <a:t>Προσφορές </a:t>
            </a:r>
          </a:p>
          <a:p>
            <a:pPr marL="342900" indent="-342900">
              <a:buFontTx/>
              <a:buAutoNum type="arabicPeriod" startAt="14"/>
            </a:pPr>
            <a:r>
              <a:rPr lang="en-US" sz="1600" b="0" dirty="0">
                <a:latin typeface="Calibri" panose="020F0502020204030204" pitchFamily="34" charset="0"/>
              </a:rPr>
              <a:t>Keywords-</a:t>
            </a:r>
            <a:r>
              <a:rPr lang="el-GR" sz="1600" b="0" dirty="0">
                <a:latin typeface="Calibri" panose="020F0502020204030204" pitchFamily="34" charset="0"/>
              </a:rPr>
              <a:t>Πληρωμένη διαφήμιση </a:t>
            </a:r>
            <a:r>
              <a:rPr lang="en-US" sz="1600" b="0" dirty="0" err="1">
                <a:latin typeface="Calibri" panose="020F0502020204030204" pitchFamily="34" charset="0"/>
              </a:rPr>
              <a:t>google</a:t>
            </a:r>
            <a:endParaRPr lang="el-GR" sz="1600" b="0" dirty="0">
              <a:latin typeface="Calibri" panose="020F0502020204030204" pitchFamily="34" charset="0"/>
            </a:endParaRPr>
          </a:p>
          <a:p>
            <a:pPr marL="342900" indent="-342900">
              <a:buFontTx/>
              <a:buAutoNum type="arabicPeriod" startAt="14"/>
            </a:pPr>
            <a:r>
              <a:rPr lang="en-US" sz="1600" b="0" dirty="0">
                <a:latin typeface="Calibri" panose="020F0502020204030204" pitchFamily="34" charset="0"/>
              </a:rPr>
              <a:t>Keywords-</a:t>
            </a:r>
            <a:r>
              <a:rPr lang="el-GR" sz="1600" b="0" dirty="0">
                <a:latin typeface="Calibri" panose="020F0502020204030204" pitchFamily="34" charset="0"/>
              </a:rPr>
              <a:t>Μη πληρωμένη διαφήμιση </a:t>
            </a:r>
            <a:r>
              <a:rPr lang="en-US" sz="1600" b="0" dirty="0" err="1">
                <a:latin typeface="Calibri" panose="020F0502020204030204" pitchFamily="34" charset="0"/>
              </a:rPr>
              <a:t>google</a:t>
            </a:r>
            <a:endParaRPr lang="el-GR" sz="1600" b="0" dirty="0">
              <a:latin typeface="Calibri" panose="020F0502020204030204" pitchFamily="34" charset="0"/>
            </a:endParaRPr>
          </a:p>
          <a:p>
            <a:pPr marL="342900" indent="-342900">
              <a:buFontTx/>
              <a:buAutoNum type="arabicPeriod" startAt="14"/>
            </a:pPr>
            <a:r>
              <a:rPr lang="el-GR" sz="1600" b="0" dirty="0">
                <a:latin typeface="Calibri" panose="020F0502020204030204" pitchFamily="34" charset="0"/>
              </a:rPr>
              <a:t>Αξιοποίηση </a:t>
            </a:r>
            <a:r>
              <a:rPr lang="en-US" sz="1600" b="0" dirty="0">
                <a:latin typeface="Calibri" panose="020F0502020204030204" pitchFamily="34" charset="0"/>
              </a:rPr>
              <a:t>Social Media</a:t>
            </a:r>
            <a:endParaRPr lang="el-GR" sz="1600" b="0" dirty="0">
              <a:latin typeface="Calibri" panose="020F0502020204030204" pitchFamily="34" charset="0"/>
            </a:endParaRPr>
          </a:p>
          <a:p>
            <a:pPr marL="342900" indent="-342900"/>
            <a:endParaRPr lang="el-GR" sz="1600" b="0" dirty="0">
              <a:latin typeface="Calibri" panose="020F0502020204030204" pitchFamily="34" charset="0"/>
            </a:endParaRPr>
          </a:p>
        </p:txBody>
      </p:sp>
      <p:pic>
        <p:nvPicPr>
          <p:cNvPr id="8" name="Picture 4"/>
          <p:cNvPicPr>
            <a:picLocks noChangeAspect="1" noChangeArrowheads="1"/>
          </p:cNvPicPr>
          <p:nvPr/>
        </p:nvPicPr>
        <p:blipFill>
          <a:blip r:embed="rId3" cstate="print"/>
          <a:srcRect/>
          <a:stretch>
            <a:fillRect/>
          </a:stretch>
        </p:blipFill>
        <p:spPr bwMode="auto">
          <a:xfrm>
            <a:off x="6283478" y="4940969"/>
            <a:ext cx="1922476" cy="684272"/>
          </a:xfrm>
          <a:prstGeom prst="rect">
            <a:avLst/>
          </a:prstGeom>
          <a:noFill/>
          <a:ln w="9525">
            <a:noFill/>
            <a:miter lim="800000"/>
            <a:headEnd/>
            <a:tailEnd/>
          </a:ln>
        </p:spPr>
      </p:pic>
      <p:sp>
        <p:nvSpPr>
          <p:cNvPr id="3" name="Θέση αριθμού διαφάνειας 2"/>
          <p:cNvSpPr>
            <a:spLocks noGrp="1"/>
          </p:cNvSpPr>
          <p:nvPr>
            <p:ph type="sldNum" sz="quarter" idx="10"/>
          </p:nvPr>
        </p:nvSpPr>
        <p:spPr/>
        <p:txBody>
          <a:bodyPr/>
          <a:lstStyle/>
          <a:p>
            <a:fld id="{8B832E37-95DE-4317-8A4B-1B5828C341FE}" type="slidenum">
              <a:rPr lang="el-GR" smtClean="0"/>
              <a:pPr/>
              <a:t>2</a:t>
            </a:fld>
            <a:endParaRPr lang="el-GR"/>
          </a:p>
        </p:txBody>
      </p:sp>
      <p:pic>
        <p:nvPicPr>
          <p:cNvPr id="2" name="Εικόνα 1">
            <a:extLst>
              <a:ext uri="{FF2B5EF4-FFF2-40B4-BE49-F238E27FC236}">
                <a16:creationId xmlns:a16="http://schemas.microsoft.com/office/drawing/2014/main" id="{4F4D97A6-C3B3-46D8-BD55-1A5D58366570}"/>
              </a:ext>
            </a:extLst>
          </p:cNvPr>
          <p:cNvPicPr>
            <a:picLocks noChangeAspect="1"/>
          </p:cNvPicPr>
          <p:nvPr/>
        </p:nvPicPr>
        <p:blipFill>
          <a:blip r:embed="rId4"/>
          <a:stretch>
            <a:fillRect/>
          </a:stretch>
        </p:blipFill>
        <p:spPr>
          <a:xfrm>
            <a:off x="6425571" y="3799831"/>
            <a:ext cx="1644689" cy="109202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234" name="Rectangle 2"/>
          <p:cNvSpPr>
            <a:spLocks noGrp="1" noChangeArrowheads="1"/>
          </p:cNvSpPr>
          <p:nvPr>
            <p:ph type="title"/>
          </p:nvPr>
        </p:nvSpPr>
        <p:spPr>
          <a:xfrm>
            <a:off x="685800" y="167117"/>
            <a:ext cx="7772400" cy="854745"/>
          </a:xfrm>
        </p:spPr>
        <p:txBody>
          <a:bodyPr>
            <a:noAutofit/>
          </a:bodyPr>
          <a:lstStyle/>
          <a:p>
            <a:pPr eaLnBrk="1" hangingPunct="1">
              <a:defRPr/>
            </a:pPr>
            <a:r>
              <a:rPr lang="el-GR" sz="3600" dirty="0"/>
              <a:t>Βασική Λειτουργικότητα ενός </a:t>
            </a:r>
            <a:r>
              <a:rPr lang="en-US" sz="3600" dirty="0"/>
              <a:t>e-Shop</a:t>
            </a:r>
            <a:endParaRPr lang="el-GR" sz="3600" dirty="0"/>
          </a:p>
        </p:txBody>
      </p:sp>
      <p:sp>
        <p:nvSpPr>
          <p:cNvPr id="78851" name="AutoShape 4"/>
          <p:cNvSpPr>
            <a:spLocks noChangeArrowheads="1"/>
          </p:cNvSpPr>
          <p:nvPr/>
        </p:nvSpPr>
        <p:spPr bwMode="auto">
          <a:xfrm>
            <a:off x="3708400" y="3234837"/>
            <a:ext cx="1223963" cy="1368425"/>
          </a:xfrm>
          <a:prstGeom prst="can">
            <a:avLst>
              <a:gd name="adj" fmla="val 27951"/>
            </a:avLst>
          </a:prstGeom>
          <a:noFill/>
          <a:ln w="9525">
            <a:solidFill>
              <a:schemeClr val="tx1"/>
            </a:solidFill>
            <a:round/>
            <a:headEnd/>
            <a:tailEnd/>
          </a:ln>
        </p:spPr>
        <p:txBody>
          <a:bodyPr wrap="none" lIns="92075" tIns="46038" rIns="92075" bIns="46038" anchor="ctr"/>
          <a:lstStyle/>
          <a:p>
            <a:endParaRPr lang="el-GR">
              <a:latin typeface="Calibri" panose="020F0502020204030204" pitchFamily="34" charset="0"/>
            </a:endParaRPr>
          </a:p>
        </p:txBody>
      </p:sp>
      <p:sp>
        <p:nvSpPr>
          <p:cNvPr id="78852" name="Text Box 5"/>
          <p:cNvSpPr txBox="1">
            <a:spLocks noChangeArrowheads="1"/>
          </p:cNvSpPr>
          <p:nvPr/>
        </p:nvSpPr>
        <p:spPr bwMode="auto">
          <a:xfrm>
            <a:off x="1835150" y="1799737"/>
            <a:ext cx="1296988" cy="590550"/>
          </a:xfrm>
          <a:prstGeom prst="rect">
            <a:avLst/>
          </a:prstGeom>
          <a:noFill/>
          <a:ln w="9525" algn="ctr">
            <a:solidFill>
              <a:schemeClr val="tx1"/>
            </a:solidFill>
            <a:miter lim="800000"/>
            <a:headEnd/>
            <a:tailEnd/>
          </a:ln>
        </p:spPr>
        <p:txBody>
          <a:bodyPr lIns="92075" tIns="46038" rIns="92075" bIns="46038">
            <a:spAutoFit/>
          </a:bodyPr>
          <a:lstStyle/>
          <a:p>
            <a:pPr>
              <a:spcBef>
                <a:spcPct val="50000"/>
              </a:spcBef>
              <a:buFontTx/>
              <a:buNone/>
            </a:pPr>
            <a:r>
              <a:rPr lang="el-GR" sz="1600">
                <a:latin typeface="Calibri" panose="020F0502020204030204" pitchFamily="34" charset="0"/>
              </a:rPr>
              <a:t>Καλάθι αγορών</a:t>
            </a:r>
          </a:p>
        </p:txBody>
      </p:sp>
      <p:sp>
        <p:nvSpPr>
          <p:cNvPr id="78853" name="Text Box 6"/>
          <p:cNvSpPr txBox="1">
            <a:spLocks noChangeArrowheads="1"/>
          </p:cNvSpPr>
          <p:nvPr/>
        </p:nvSpPr>
        <p:spPr bwMode="auto">
          <a:xfrm>
            <a:off x="179388" y="2591900"/>
            <a:ext cx="1584325" cy="346075"/>
          </a:xfrm>
          <a:prstGeom prst="rect">
            <a:avLst/>
          </a:prstGeom>
          <a:noFill/>
          <a:ln w="9525" algn="ctr">
            <a:solidFill>
              <a:schemeClr val="tx1"/>
            </a:solidFill>
            <a:miter lim="800000"/>
            <a:headEnd/>
            <a:tailEnd/>
          </a:ln>
        </p:spPr>
        <p:txBody>
          <a:bodyPr lIns="92075" tIns="46038" rIns="92075" bIns="46038">
            <a:spAutoFit/>
          </a:bodyPr>
          <a:lstStyle/>
          <a:p>
            <a:pPr>
              <a:spcBef>
                <a:spcPct val="50000"/>
              </a:spcBef>
              <a:buFontTx/>
              <a:buNone/>
            </a:pPr>
            <a:r>
              <a:rPr lang="el-GR" sz="1600">
                <a:latin typeface="Calibri" panose="020F0502020204030204" pitchFamily="34" charset="0"/>
              </a:rPr>
              <a:t>Παραγγελίες</a:t>
            </a:r>
          </a:p>
        </p:txBody>
      </p:sp>
      <p:sp>
        <p:nvSpPr>
          <p:cNvPr id="78854" name="Text Box 7"/>
          <p:cNvSpPr txBox="1">
            <a:spLocks noChangeArrowheads="1"/>
          </p:cNvSpPr>
          <p:nvPr/>
        </p:nvSpPr>
        <p:spPr bwMode="auto">
          <a:xfrm>
            <a:off x="1908175" y="2518875"/>
            <a:ext cx="1584325" cy="590550"/>
          </a:xfrm>
          <a:prstGeom prst="rect">
            <a:avLst/>
          </a:prstGeom>
          <a:noFill/>
          <a:ln w="9525" algn="ctr">
            <a:solidFill>
              <a:schemeClr val="tx1"/>
            </a:solidFill>
            <a:miter lim="800000"/>
            <a:headEnd/>
            <a:tailEnd/>
          </a:ln>
        </p:spPr>
        <p:txBody>
          <a:bodyPr lIns="92075" tIns="46038" rIns="92075" bIns="46038">
            <a:spAutoFit/>
          </a:bodyPr>
          <a:lstStyle/>
          <a:p>
            <a:pPr>
              <a:spcBef>
                <a:spcPct val="50000"/>
              </a:spcBef>
              <a:buFontTx/>
              <a:buNone/>
            </a:pPr>
            <a:r>
              <a:rPr lang="en-US" sz="1600">
                <a:latin typeface="Calibri" panose="020F0502020204030204" pitchFamily="34" charset="0"/>
              </a:rPr>
              <a:t>Online </a:t>
            </a:r>
            <a:r>
              <a:rPr lang="el-GR" sz="1600">
                <a:latin typeface="Calibri" panose="020F0502020204030204" pitchFamily="34" charset="0"/>
              </a:rPr>
              <a:t>Πληρωμές</a:t>
            </a:r>
          </a:p>
        </p:txBody>
      </p:sp>
      <p:sp>
        <p:nvSpPr>
          <p:cNvPr id="78855" name="Text Box 9"/>
          <p:cNvSpPr txBox="1">
            <a:spLocks noChangeArrowheads="1"/>
          </p:cNvSpPr>
          <p:nvPr/>
        </p:nvSpPr>
        <p:spPr bwMode="auto">
          <a:xfrm>
            <a:off x="5724525" y="1871175"/>
            <a:ext cx="1584325" cy="346075"/>
          </a:xfrm>
          <a:prstGeom prst="rect">
            <a:avLst/>
          </a:prstGeom>
          <a:noFill/>
          <a:ln w="9525" algn="ctr">
            <a:solidFill>
              <a:schemeClr val="tx1"/>
            </a:solidFill>
            <a:miter lim="800000"/>
            <a:headEnd/>
            <a:tailEnd/>
          </a:ln>
        </p:spPr>
        <p:txBody>
          <a:bodyPr lIns="92075" tIns="46038" rIns="92075" bIns="46038">
            <a:spAutoFit/>
          </a:bodyPr>
          <a:lstStyle/>
          <a:p>
            <a:pPr>
              <a:spcBef>
                <a:spcPct val="50000"/>
              </a:spcBef>
              <a:buFontTx/>
              <a:buNone/>
            </a:pPr>
            <a:r>
              <a:rPr lang="en-US" sz="1600">
                <a:latin typeface="Calibri" panose="020F0502020204030204" pitchFamily="34" charset="0"/>
              </a:rPr>
              <a:t>Banners</a:t>
            </a:r>
            <a:endParaRPr lang="el-GR" sz="1600">
              <a:latin typeface="Calibri" panose="020F0502020204030204" pitchFamily="34" charset="0"/>
            </a:endParaRPr>
          </a:p>
        </p:txBody>
      </p:sp>
      <p:sp>
        <p:nvSpPr>
          <p:cNvPr id="78856" name="Text Box 10"/>
          <p:cNvSpPr txBox="1">
            <a:spLocks noChangeArrowheads="1"/>
          </p:cNvSpPr>
          <p:nvPr/>
        </p:nvSpPr>
        <p:spPr bwMode="auto">
          <a:xfrm>
            <a:off x="250825" y="1794975"/>
            <a:ext cx="1296988" cy="590550"/>
          </a:xfrm>
          <a:prstGeom prst="rect">
            <a:avLst/>
          </a:prstGeom>
          <a:noFill/>
          <a:ln w="9525" algn="ctr">
            <a:solidFill>
              <a:schemeClr val="tx1"/>
            </a:solidFill>
            <a:miter lim="800000"/>
            <a:headEnd/>
            <a:tailEnd/>
          </a:ln>
        </p:spPr>
        <p:txBody>
          <a:bodyPr lIns="92075" tIns="46038" rIns="92075" bIns="46038">
            <a:spAutoFit/>
          </a:bodyPr>
          <a:lstStyle/>
          <a:p>
            <a:pPr>
              <a:spcBef>
                <a:spcPct val="50000"/>
              </a:spcBef>
              <a:buFontTx/>
              <a:buNone/>
            </a:pPr>
            <a:r>
              <a:rPr lang="el-GR" sz="1600">
                <a:latin typeface="Calibri" panose="020F0502020204030204" pitchFamily="34" charset="0"/>
              </a:rPr>
              <a:t>Κατάλογος Προϊόντων</a:t>
            </a:r>
          </a:p>
        </p:txBody>
      </p:sp>
      <p:sp>
        <p:nvSpPr>
          <p:cNvPr id="78857" name="Text Box 11"/>
          <p:cNvSpPr txBox="1">
            <a:spLocks noChangeArrowheads="1"/>
          </p:cNvSpPr>
          <p:nvPr/>
        </p:nvSpPr>
        <p:spPr bwMode="auto">
          <a:xfrm>
            <a:off x="7451725" y="2158512"/>
            <a:ext cx="1584325" cy="339196"/>
          </a:xfrm>
          <a:prstGeom prst="rect">
            <a:avLst/>
          </a:prstGeom>
          <a:noFill/>
          <a:ln w="9525" algn="ctr">
            <a:solidFill>
              <a:schemeClr val="tx1"/>
            </a:solidFill>
            <a:miter lim="800000"/>
            <a:headEnd/>
            <a:tailEnd/>
          </a:ln>
        </p:spPr>
        <p:txBody>
          <a:bodyPr lIns="92075" tIns="46038" rIns="92075" bIns="46038">
            <a:spAutoFit/>
          </a:bodyPr>
          <a:lstStyle/>
          <a:p>
            <a:pPr>
              <a:spcBef>
                <a:spcPct val="50000"/>
              </a:spcBef>
              <a:buFontTx/>
              <a:buNone/>
            </a:pPr>
            <a:r>
              <a:rPr lang="en-US" sz="1600">
                <a:latin typeface="Calibri" panose="020F0502020204030204" pitchFamily="34" charset="0"/>
              </a:rPr>
              <a:t>User Profiling</a:t>
            </a:r>
            <a:endParaRPr lang="el-GR" sz="1600">
              <a:latin typeface="Calibri" panose="020F0502020204030204" pitchFamily="34" charset="0"/>
            </a:endParaRPr>
          </a:p>
        </p:txBody>
      </p:sp>
      <p:sp>
        <p:nvSpPr>
          <p:cNvPr id="78858" name="Text Box 12"/>
          <p:cNvSpPr txBox="1">
            <a:spLocks noChangeArrowheads="1"/>
          </p:cNvSpPr>
          <p:nvPr/>
        </p:nvSpPr>
        <p:spPr bwMode="auto">
          <a:xfrm>
            <a:off x="3629348" y="3645818"/>
            <a:ext cx="1312540" cy="585418"/>
          </a:xfrm>
          <a:prstGeom prst="rect">
            <a:avLst/>
          </a:prstGeom>
          <a:noFill/>
          <a:ln w="9525" algn="ctr">
            <a:noFill/>
            <a:miter lim="800000"/>
            <a:headEnd/>
            <a:tailEnd/>
          </a:ln>
        </p:spPr>
        <p:txBody>
          <a:bodyPr wrap="square" lIns="92075" tIns="46038" rIns="92075" bIns="46038">
            <a:spAutoFit/>
          </a:bodyPr>
          <a:lstStyle/>
          <a:p>
            <a:pPr algn="ctr">
              <a:spcBef>
                <a:spcPct val="50000"/>
              </a:spcBef>
              <a:buFontTx/>
              <a:buNone/>
            </a:pPr>
            <a:r>
              <a:rPr lang="el-GR" sz="1600" dirty="0">
                <a:latin typeface="Calibri" panose="020F0502020204030204" pitchFamily="34" charset="0"/>
              </a:rPr>
              <a:t>    Βάση Δεδομένων</a:t>
            </a:r>
          </a:p>
        </p:txBody>
      </p:sp>
      <p:sp>
        <p:nvSpPr>
          <p:cNvPr id="78859" name="Text Box 13"/>
          <p:cNvSpPr txBox="1">
            <a:spLocks noChangeArrowheads="1"/>
          </p:cNvSpPr>
          <p:nvPr/>
        </p:nvSpPr>
        <p:spPr bwMode="auto">
          <a:xfrm>
            <a:off x="900113" y="4747725"/>
            <a:ext cx="1511300" cy="590550"/>
          </a:xfrm>
          <a:prstGeom prst="rect">
            <a:avLst/>
          </a:prstGeom>
          <a:noFill/>
          <a:ln w="9525" algn="ctr">
            <a:solidFill>
              <a:schemeClr val="tx1"/>
            </a:solidFill>
            <a:miter lim="800000"/>
            <a:headEnd/>
            <a:tailEnd/>
          </a:ln>
        </p:spPr>
        <p:txBody>
          <a:bodyPr lIns="92075" tIns="46038" rIns="92075" bIns="46038">
            <a:spAutoFit/>
          </a:bodyPr>
          <a:lstStyle/>
          <a:p>
            <a:pPr>
              <a:spcBef>
                <a:spcPct val="50000"/>
              </a:spcBef>
              <a:buFontTx/>
              <a:buNone/>
            </a:pPr>
            <a:r>
              <a:rPr lang="el-GR" sz="1600">
                <a:latin typeface="Calibri" panose="020F0502020204030204" pitchFamily="34" charset="0"/>
              </a:rPr>
              <a:t>Διαχείριση Καταλόγου</a:t>
            </a:r>
          </a:p>
        </p:txBody>
      </p:sp>
      <p:sp>
        <p:nvSpPr>
          <p:cNvPr id="78860" name="Text Box 14"/>
          <p:cNvSpPr txBox="1">
            <a:spLocks noChangeArrowheads="1"/>
          </p:cNvSpPr>
          <p:nvPr/>
        </p:nvSpPr>
        <p:spPr bwMode="auto">
          <a:xfrm>
            <a:off x="3059113" y="4747725"/>
            <a:ext cx="1657350" cy="590550"/>
          </a:xfrm>
          <a:prstGeom prst="rect">
            <a:avLst/>
          </a:prstGeom>
          <a:noFill/>
          <a:ln w="9525" algn="ctr">
            <a:solidFill>
              <a:schemeClr val="tx1"/>
            </a:solidFill>
            <a:miter lim="800000"/>
            <a:headEnd/>
            <a:tailEnd/>
          </a:ln>
        </p:spPr>
        <p:txBody>
          <a:bodyPr lIns="92075" tIns="46038" rIns="92075" bIns="46038">
            <a:spAutoFit/>
          </a:bodyPr>
          <a:lstStyle/>
          <a:p>
            <a:pPr>
              <a:spcBef>
                <a:spcPct val="50000"/>
              </a:spcBef>
              <a:buFontTx/>
              <a:buNone/>
            </a:pPr>
            <a:r>
              <a:rPr lang="el-GR" sz="1600">
                <a:latin typeface="Calibri" panose="020F0502020204030204" pitchFamily="34" charset="0"/>
              </a:rPr>
              <a:t>Διαχείριση Παραγγελιών</a:t>
            </a:r>
          </a:p>
        </p:txBody>
      </p:sp>
      <p:sp>
        <p:nvSpPr>
          <p:cNvPr id="78861" name="Text Box 15"/>
          <p:cNvSpPr txBox="1">
            <a:spLocks noChangeArrowheads="1"/>
          </p:cNvSpPr>
          <p:nvPr/>
        </p:nvSpPr>
        <p:spPr bwMode="auto">
          <a:xfrm>
            <a:off x="5580063" y="4747725"/>
            <a:ext cx="1511300" cy="590550"/>
          </a:xfrm>
          <a:prstGeom prst="rect">
            <a:avLst/>
          </a:prstGeom>
          <a:noFill/>
          <a:ln w="9525" algn="ctr">
            <a:solidFill>
              <a:schemeClr val="tx1"/>
            </a:solidFill>
            <a:miter lim="800000"/>
            <a:headEnd/>
            <a:tailEnd/>
          </a:ln>
        </p:spPr>
        <p:txBody>
          <a:bodyPr lIns="92075" tIns="46038" rIns="92075" bIns="46038">
            <a:spAutoFit/>
          </a:bodyPr>
          <a:lstStyle/>
          <a:p>
            <a:pPr>
              <a:spcBef>
                <a:spcPct val="50000"/>
              </a:spcBef>
              <a:buFontTx/>
              <a:buNone/>
            </a:pPr>
            <a:r>
              <a:rPr lang="el-GR" sz="1600">
                <a:latin typeface="Calibri" panose="020F0502020204030204" pitchFamily="34" charset="0"/>
              </a:rPr>
              <a:t>Διαχείριση Χρηστών</a:t>
            </a:r>
          </a:p>
        </p:txBody>
      </p:sp>
      <p:sp>
        <p:nvSpPr>
          <p:cNvPr id="78862" name="Text Box 16"/>
          <p:cNvSpPr txBox="1">
            <a:spLocks noChangeArrowheads="1"/>
          </p:cNvSpPr>
          <p:nvPr/>
        </p:nvSpPr>
        <p:spPr bwMode="auto">
          <a:xfrm>
            <a:off x="5724525" y="2518875"/>
            <a:ext cx="1584325" cy="590550"/>
          </a:xfrm>
          <a:prstGeom prst="rect">
            <a:avLst/>
          </a:prstGeom>
          <a:noFill/>
          <a:ln w="9525" algn="ctr">
            <a:solidFill>
              <a:schemeClr val="tx1"/>
            </a:solidFill>
            <a:miter lim="800000"/>
            <a:headEnd/>
            <a:tailEnd/>
          </a:ln>
        </p:spPr>
        <p:txBody>
          <a:bodyPr lIns="92075" tIns="46038" rIns="92075" bIns="46038">
            <a:spAutoFit/>
          </a:bodyPr>
          <a:lstStyle/>
          <a:p>
            <a:pPr>
              <a:spcBef>
                <a:spcPct val="50000"/>
              </a:spcBef>
              <a:buFontTx/>
              <a:buNone/>
            </a:pPr>
            <a:r>
              <a:rPr lang="el-GR" sz="1600">
                <a:latin typeface="Calibri" panose="020F0502020204030204" pitchFamily="34" charset="0"/>
              </a:rPr>
              <a:t>Προτάσεις Αγορών</a:t>
            </a:r>
          </a:p>
        </p:txBody>
      </p:sp>
      <p:sp>
        <p:nvSpPr>
          <p:cNvPr id="78863" name="Rectangle 17"/>
          <p:cNvSpPr>
            <a:spLocks noChangeArrowheads="1"/>
          </p:cNvSpPr>
          <p:nvPr/>
        </p:nvSpPr>
        <p:spPr bwMode="auto">
          <a:xfrm>
            <a:off x="0" y="1579075"/>
            <a:ext cx="9144000" cy="1584325"/>
          </a:xfrm>
          <a:prstGeom prst="rect">
            <a:avLst/>
          </a:prstGeom>
          <a:noFill/>
          <a:ln w="28575" algn="ctr">
            <a:solidFill>
              <a:srgbClr val="993300"/>
            </a:solidFill>
            <a:prstDash val="dash"/>
            <a:miter lim="800000"/>
            <a:headEnd/>
            <a:tailEnd/>
          </a:ln>
        </p:spPr>
        <p:txBody>
          <a:bodyPr wrap="none" lIns="92075" tIns="46038" rIns="92075" bIns="46038" anchor="ctr"/>
          <a:lstStyle/>
          <a:p>
            <a:endParaRPr lang="el-GR">
              <a:latin typeface="Calibri" panose="020F0502020204030204" pitchFamily="34" charset="0"/>
            </a:endParaRPr>
          </a:p>
        </p:txBody>
      </p:sp>
      <p:sp>
        <p:nvSpPr>
          <p:cNvPr id="78864" name="Text Box 19"/>
          <p:cNvSpPr txBox="1">
            <a:spLocks noChangeArrowheads="1"/>
          </p:cNvSpPr>
          <p:nvPr/>
        </p:nvSpPr>
        <p:spPr bwMode="auto">
          <a:xfrm>
            <a:off x="3708400" y="2010875"/>
            <a:ext cx="1511300" cy="336550"/>
          </a:xfrm>
          <a:prstGeom prst="rect">
            <a:avLst/>
          </a:prstGeom>
          <a:solidFill>
            <a:srgbClr val="92D050"/>
          </a:solidFill>
          <a:ln w="9525" algn="ctr">
            <a:noFill/>
            <a:miter lim="800000"/>
            <a:headEnd/>
            <a:tailEnd/>
          </a:ln>
        </p:spPr>
        <p:txBody>
          <a:bodyPr lIns="92075" tIns="46038" rIns="92075" bIns="46038">
            <a:spAutoFit/>
          </a:bodyPr>
          <a:lstStyle/>
          <a:p>
            <a:pPr>
              <a:spcBef>
                <a:spcPct val="50000"/>
              </a:spcBef>
              <a:buFontTx/>
              <a:buNone/>
            </a:pPr>
            <a:r>
              <a:rPr lang="en-US" sz="1600" dirty="0">
                <a:latin typeface="Calibri" panose="020F0502020204030204" pitchFamily="34" charset="0"/>
              </a:rPr>
              <a:t>Front-Office</a:t>
            </a:r>
            <a:endParaRPr lang="el-GR" sz="1600" dirty="0">
              <a:latin typeface="Calibri" panose="020F0502020204030204" pitchFamily="34" charset="0"/>
            </a:endParaRPr>
          </a:p>
        </p:txBody>
      </p:sp>
      <p:sp>
        <p:nvSpPr>
          <p:cNvPr id="78865" name="Rectangle 21"/>
          <p:cNvSpPr>
            <a:spLocks noChangeArrowheads="1"/>
          </p:cNvSpPr>
          <p:nvPr/>
        </p:nvSpPr>
        <p:spPr bwMode="auto">
          <a:xfrm>
            <a:off x="0" y="4674700"/>
            <a:ext cx="9144000" cy="792162"/>
          </a:xfrm>
          <a:prstGeom prst="rect">
            <a:avLst/>
          </a:prstGeom>
          <a:noFill/>
          <a:ln w="28575" algn="ctr">
            <a:solidFill>
              <a:srgbClr val="993300"/>
            </a:solidFill>
            <a:prstDash val="dash"/>
            <a:miter lim="800000"/>
            <a:headEnd/>
            <a:tailEnd/>
          </a:ln>
        </p:spPr>
        <p:txBody>
          <a:bodyPr wrap="none" lIns="92075" tIns="46038" rIns="92075" bIns="46038" anchor="ctr"/>
          <a:lstStyle/>
          <a:p>
            <a:endParaRPr lang="el-GR">
              <a:latin typeface="Calibri" panose="020F0502020204030204" pitchFamily="34" charset="0"/>
            </a:endParaRPr>
          </a:p>
        </p:txBody>
      </p:sp>
      <p:sp>
        <p:nvSpPr>
          <p:cNvPr id="78866" name="Text Box 22"/>
          <p:cNvSpPr txBox="1">
            <a:spLocks noChangeArrowheads="1"/>
          </p:cNvSpPr>
          <p:nvPr/>
        </p:nvSpPr>
        <p:spPr bwMode="auto">
          <a:xfrm>
            <a:off x="7235825" y="4890600"/>
            <a:ext cx="1440631" cy="336550"/>
          </a:xfrm>
          <a:prstGeom prst="rect">
            <a:avLst/>
          </a:prstGeom>
          <a:solidFill>
            <a:srgbClr val="92D050"/>
          </a:solidFill>
          <a:ln w="9525" algn="ctr">
            <a:noFill/>
            <a:miter lim="800000"/>
            <a:headEnd/>
            <a:tailEnd/>
          </a:ln>
        </p:spPr>
        <p:txBody>
          <a:bodyPr wrap="square" lIns="92075" tIns="46038" rIns="92075" bIns="46038">
            <a:spAutoFit/>
          </a:bodyPr>
          <a:lstStyle/>
          <a:p>
            <a:pPr>
              <a:spcBef>
                <a:spcPct val="50000"/>
              </a:spcBef>
              <a:buFontTx/>
              <a:buNone/>
            </a:pPr>
            <a:r>
              <a:rPr lang="en-US" sz="1600" dirty="0">
                <a:latin typeface="Calibri" panose="020F0502020204030204" pitchFamily="34" charset="0"/>
              </a:rPr>
              <a:t>Back-Office</a:t>
            </a:r>
            <a:endParaRPr lang="el-GR" sz="1600" dirty="0">
              <a:latin typeface="Calibri" panose="020F0502020204030204" pitchFamily="34" charset="0"/>
            </a:endParaRPr>
          </a:p>
        </p:txBody>
      </p:sp>
      <p:sp>
        <p:nvSpPr>
          <p:cNvPr id="19" name="Text Box 22"/>
          <p:cNvSpPr txBox="1">
            <a:spLocks noChangeArrowheads="1"/>
          </p:cNvSpPr>
          <p:nvPr/>
        </p:nvSpPr>
        <p:spPr bwMode="auto">
          <a:xfrm>
            <a:off x="683568" y="5949280"/>
            <a:ext cx="7848872" cy="539251"/>
          </a:xfrm>
          <a:prstGeom prst="rect">
            <a:avLst/>
          </a:prstGeom>
          <a:solidFill>
            <a:srgbClr val="800000"/>
          </a:solidFill>
          <a:ln w="9525" algn="ctr">
            <a:noFill/>
            <a:miter lim="800000"/>
            <a:headEnd/>
            <a:tailEnd/>
          </a:ln>
        </p:spPr>
        <p:txBody>
          <a:bodyPr wrap="square" lIns="92075" tIns="46038" rIns="92075" bIns="46038">
            <a:spAutoFit/>
          </a:bodyPr>
          <a:lstStyle/>
          <a:p>
            <a:pPr algn="ctr">
              <a:spcBef>
                <a:spcPts val="0"/>
              </a:spcBef>
              <a:spcAft>
                <a:spcPts val="0"/>
              </a:spcAft>
              <a:buFontTx/>
              <a:buNone/>
            </a:pPr>
            <a:endParaRPr lang="el-GR" sz="500" dirty="0">
              <a:solidFill>
                <a:schemeClr val="bg1"/>
              </a:solidFill>
              <a:latin typeface="Calibri" panose="020F0502020204030204" pitchFamily="34" charset="0"/>
            </a:endParaRPr>
          </a:p>
          <a:p>
            <a:pPr algn="ctr">
              <a:spcBef>
                <a:spcPts val="0"/>
              </a:spcBef>
              <a:spcAft>
                <a:spcPts val="0"/>
              </a:spcAft>
              <a:buFontTx/>
              <a:buNone/>
            </a:pPr>
            <a:r>
              <a:rPr lang="en-US" sz="1600" dirty="0">
                <a:solidFill>
                  <a:schemeClr val="bg1"/>
                </a:solidFill>
                <a:latin typeface="Calibri" panose="020F0502020204030204" pitchFamily="34" charset="0"/>
              </a:rPr>
              <a:t>ERP </a:t>
            </a:r>
            <a:r>
              <a:rPr lang="el-GR" sz="1600" dirty="0">
                <a:solidFill>
                  <a:schemeClr val="bg1"/>
                </a:solidFill>
                <a:latin typeface="Calibri" panose="020F0502020204030204" pitchFamily="34" charset="0"/>
              </a:rPr>
              <a:t>Επιχείρησης</a:t>
            </a:r>
          </a:p>
          <a:p>
            <a:pPr algn="ctr">
              <a:spcBef>
                <a:spcPts val="0"/>
              </a:spcBef>
              <a:spcAft>
                <a:spcPts val="0"/>
              </a:spcAft>
            </a:pPr>
            <a:endParaRPr lang="el-GR" sz="800" dirty="0">
              <a:solidFill>
                <a:schemeClr val="bg1"/>
              </a:solidFill>
              <a:latin typeface="Calibri" panose="020F0502020204030204" pitchFamily="34" charset="0"/>
            </a:endParaRPr>
          </a:p>
        </p:txBody>
      </p:sp>
      <p:sp>
        <p:nvSpPr>
          <p:cNvPr id="20" name="Up-Down Arrow 19"/>
          <p:cNvSpPr/>
          <p:nvPr/>
        </p:nvSpPr>
        <p:spPr>
          <a:xfrm>
            <a:off x="4355976" y="5466068"/>
            <a:ext cx="216024" cy="483212"/>
          </a:xfrm>
          <a:prstGeom prst="upDownArrow">
            <a:avLst/>
          </a:prstGeom>
          <a:solidFill>
            <a:srgbClr val="800000"/>
          </a:solid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atin typeface="Calibri" panose="020F0502020204030204" pitchFamily="34" charset="0"/>
            </a:endParaRPr>
          </a:p>
        </p:txBody>
      </p:sp>
      <p:sp>
        <p:nvSpPr>
          <p:cNvPr id="3" name="Θέση αριθμού διαφάνειας 2"/>
          <p:cNvSpPr>
            <a:spLocks noGrp="1"/>
          </p:cNvSpPr>
          <p:nvPr>
            <p:ph type="sldNum" sz="quarter" idx="10"/>
          </p:nvPr>
        </p:nvSpPr>
        <p:spPr/>
        <p:txBody>
          <a:bodyPr/>
          <a:lstStyle/>
          <a:p>
            <a:fld id="{8B832E37-95DE-4317-8A4B-1B5828C341FE}" type="slidenum">
              <a:rPr lang="el-GR" smtClean="0"/>
              <a:pPr/>
              <a:t>20</a:t>
            </a:fld>
            <a:endParaRPr lang="el-GR"/>
          </a:p>
        </p:txBody>
      </p:sp>
    </p:spTree>
    <p:extLst>
      <p:ext uri="{BB962C8B-B14F-4D97-AF65-F5344CB8AC3E}">
        <p14:creationId xmlns:p14="http://schemas.microsoft.com/office/powerpoint/2010/main" val="2156023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575" y="160338"/>
            <a:ext cx="9229725" cy="862012"/>
          </a:xfrm>
        </p:spPr>
        <p:txBody>
          <a:bodyPr/>
          <a:lstStyle/>
          <a:p>
            <a:r>
              <a:rPr lang="el-GR" sz="3200" dirty="0"/>
              <a:t>Στρατηγική Τεχνικής Υλοποίησης στο </a:t>
            </a:r>
            <a:r>
              <a:rPr lang="en-US" sz="3200" dirty="0"/>
              <a:t>e-Business</a:t>
            </a:r>
            <a:endParaRPr lang="el-GR" sz="3200" dirty="0"/>
          </a:p>
        </p:txBody>
      </p:sp>
      <p:sp>
        <p:nvSpPr>
          <p:cNvPr id="5" name="Στρογγυλεμένο ορθογώνιο 4"/>
          <p:cNvSpPr/>
          <p:nvPr/>
        </p:nvSpPr>
        <p:spPr bwMode="auto">
          <a:xfrm>
            <a:off x="2212405" y="2205017"/>
            <a:ext cx="2343150" cy="904875"/>
          </a:xfrm>
          <a:prstGeom prst="round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Book Antiqua" pitchFamily="18" charset="0"/>
            </a:endParaRPr>
          </a:p>
        </p:txBody>
      </p:sp>
      <p:sp>
        <p:nvSpPr>
          <p:cNvPr id="6" name="Στρογγυλεμένο ορθογώνιο 5"/>
          <p:cNvSpPr/>
          <p:nvPr/>
        </p:nvSpPr>
        <p:spPr bwMode="auto">
          <a:xfrm>
            <a:off x="2212405" y="4063464"/>
            <a:ext cx="2343150" cy="904875"/>
          </a:xfrm>
          <a:prstGeom prst="round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Book Antiqua" pitchFamily="18" charset="0"/>
            </a:endParaRPr>
          </a:p>
        </p:txBody>
      </p:sp>
      <p:sp>
        <p:nvSpPr>
          <p:cNvPr id="7" name="TextBox 6"/>
          <p:cNvSpPr txBox="1"/>
          <p:nvPr/>
        </p:nvSpPr>
        <p:spPr>
          <a:xfrm>
            <a:off x="2364381" y="4331235"/>
            <a:ext cx="2076450"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latin typeface="Calibri" panose="020F0502020204030204" pitchFamily="34" charset="0"/>
              </a:rPr>
              <a:t>Existing Platform</a:t>
            </a:r>
            <a:endParaRPr lang="el-GR"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8" name="TextBox 7"/>
          <p:cNvSpPr txBox="1"/>
          <p:nvPr/>
        </p:nvSpPr>
        <p:spPr>
          <a:xfrm>
            <a:off x="2364381" y="2306404"/>
            <a:ext cx="2076450" cy="646331"/>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latin typeface="Calibri" panose="020F0502020204030204" pitchFamily="34" charset="0"/>
              </a:rPr>
              <a:t>From-scratch development</a:t>
            </a:r>
            <a:endParaRPr lang="el-GR"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1" name="Στρογγυλεμένο ορθογώνιο 10"/>
          <p:cNvSpPr/>
          <p:nvPr/>
        </p:nvSpPr>
        <p:spPr bwMode="auto">
          <a:xfrm>
            <a:off x="5542748" y="2205017"/>
            <a:ext cx="2343150" cy="904875"/>
          </a:xfrm>
          <a:prstGeom prst="round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Book Antiqua" pitchFamily="18" charset="0"/>
            </a:endParaRPr>
          </a:p>
        </p:txBody>
      </p:sp>
      <p:sp>
        <p:nvSpPr>
          <p:cNvPr id="12" name="Στρογγυλεμένο ορθογώνιο 11"/>
          <p:cNvSpPr/>
          <p:nvPr/>
        </p:nvSpPr>
        <p:spPr bwMode="auto">
          <a:xfrm>
            <a:off x="5542748" y="4063464"/>
            <a:ext cx="2343150" cy="904875"/>
          </a:xfrm>
          <a:prstGeom prst="round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noFill/>
              </a:ln>
              <a:solidFill>
                <a:schemeClr val="tx1"/>
              </a:solidFill>
              <a:effectLst/>
              <a:latin typeface="Book Antiqua" pitchFamily="18" charset="0"/>
            </a:endParaRPr>
          </a:p>
        </p:txBody>
      </p:sp>
      <p:sp>
        <p:nvSpPr>
          <p:cNvPr id="13" name="TextBox 12"/>
          <p:cNvSpPr txBox="1"/>
          <p:nvPr/>
        </p:nvSpPr>
        <p:spPr>
          <a:xfrm>
            <a:off x="5704673" y="2472789"/>
            <a:ext cx="2076450"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latin typeface="Calibri" panose="020F0502020204030204" pitchFamily="34" charset="0"/>
              </a:rPr>
              <a:t>In-house</a:t>
            </a:r>
            <a:endParaRPr lang="el-GR"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4" name="TextBox 13"/>
          <p:cNvSpPr txBox="1"/>
          <p:nvPr/>
        </p:nvSpPr>
        <p:spPr>
          <a:xfrm>
            <a:off x="5704673" y="4331235"/>
            <a:ext cx="2076450" cy="369332"/>
          </a:xfrm>
          <a:prstGeom prst="rect">
            <a:avLst/>
          </a:prstGeom>
          <a:noFill/>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latin typeface="Calibri" panose="020F0502020204030204" pitchFamily="34" charset="0"/>
              </a:rPr>
              <a:t>Outsource</a:t>
            </a:r>
            <a:endParaRPr lang="el-GR"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6" name="TextBox 15"/>
          <p:cNvSpPr txBox="1"/>
          <p:nvPr/>
        </p:nvSpPr>
        <p:spPr>
          <a:xfrm>
            <a:off x="2345755" y="3402012"/>
            <a:ext cx="2076450" cy="369332"/>
          </a:xfrm>
          <a:prstGeom prst="rect">
            <a:avLst/>
          </a:prstGeom>
          <a:noFill/>
        </p:spPr>
        <p:txBody>
          <a:bodyPr wrap="square" rtlCol="0">
            <a:spAutoFit/>
          </a:bodyPr>
          <a:lstStyle/>
          <a:p>
            <a:pPr algn="ctr"/>
            <a:r>
              <a:rPr lang="en-US" b="0" dirty="0">
                <a:latin typeface="Calibri" panose="020F0502020204030204" pitchFamily="34" charset="0"/>
              </a:rPr>
              <a:t>vs.</a:t>
            </a:r>
            <a:endParaRPr lang="el-GR" b="0" dirty="0">
              <a:latin typeface="Calibri" panose="020F0502020204030204" pitchFamily="34" charset="0"/>
            </a:endParaRPr>
          </a:p>
        </p:txBody>
      </p:sp>
      <p:sp>
        <p:nvSpPr>
          <p:cNvPr id="17" name="TextBox 16"/>
          <p:cNvSpPr txBox="1"/>
          <p:nvPr/>
        </p:nvSpPr>
        <p:spPr>
          <a:xfrm>
            <a:off x="5704673" y="3430655"/>
            <a:ext cx="2076450" cy="369332"/>
          </a:xfrm>
          <a:prstGeom prst="rect">
            <a:avLst/>
          </a:prstGeom>
          <a:noFill/>
        </p:spPr>
        <p:txBody>
          <a:bodyPr wrap="square" rtlCol="0">
            <a:spAutoFit/>
          </a:bodyPr>
          <a:lstStyle/>
          <a:p>
            <a:pPr algn="ctr"/>
            <a:r>
              <a:rPr lang="en-US" b="0" dirty="0">
                <a:latin typeface="Calibri" panose="020F0502020204030204" pitchFamily="34" charset="0"/>
              </a:rPr>
              <a:t>vs.</a:t>
            </a:r>
            <a:endParaRPr lang="el-GR" b="0" dirty="0">
              <a:latin typeface="Calibri" panose="020F0502020204030204" pitchFamily="34" charset="0"/>
            </a:endParaRPr>
          </a:p>
        </p:txBody>
      </p:sp>
      <p:sp>
        <p:nvSpPr>
          <p:cNvPr id="18" name="TextBox 17"/>
          <p:cNvSpPr txBox="1"/>
          <p:nvPr/>
        </p:nvSpPr>
        <p:spPr>
          <a:xfrm>
            <a:off x="29175" y="3109892"/>
            <a:ext cx="2033437" cy="923330"/>
          </a:xfrm>
          <a:prstGeom prst="rect">
            <a:avLst/>
          </a:prstGeom>
          <a:noFill/>
        </p:spPr>
        <p:txBody>
          <a:bodyPr wrap="square" rtlCol="0">
            <a:spAutoFit/>
          </a:bodyPr>
          <a:lstStyle/>
          <a:p>
            <a:pPr algn="ctr"/>
            <a:r>
              <a:rPr lang="el-GR" b="0" dirty="0">
                <a:latin typeface="Calibri" panose="020F0502020204030204" pitchFamily="34" charset="0"/>
              </a:rPr>
              <a:t>ΚΑΙΝΟΤΟΜΙΑ </a:t>
            </a:r>
            <a:r>
              <a:rPr lang="en-US" b="0" dirty="0">
                <a:latin typeface="Calibri" panose="020F0502020204030204" pitchFamily="34" charset="0"/>
              </a:rPr>
              <a:t>/</a:t>
            </a:r>
            <a:r>
              <a:rPr lang="el-GR" b="0" dirty="0">
                <a:latin typeface="Calibri" panose="020F0502020204030204" pitchFamily="34" charset="0"/>
              </a:rPr>
              <a:t> ΔΙΑΦΟΡΟΠΟΙΗΣΗ ΛΕΙΤΟΥΡΓΙΩΝ</a:t>
            </a:r>
          </a:p>
        </p:txBody>
      </p:sp>
      <p:sp>
        <p:nvSpPr>
          <p:cNvPr id="19" name="TextBox 18"/>
          <p:cNvSpPr txBox="1"/>
          <p:nvPr/>
        </p:nvSpPr>
        <p:spPr>
          <a:xfrm>
            <a:off x="63716" y="2463263"/>
            <a:ext cx="2076450" cy="369332"/>
          </a:xfrm>
          <a:prstGeom prst="rect">
            <a:avLst/>
          </a:prstGeom>
          <a:noFill/>
        </p:spPr>
        <p:txBody>
          <a:bodyPr wrap="square" rtlCol="0">
            <a:spAutoFit/>
          </a:bodyPr>
          <a:lstStyle/>
          <a:p>
            <a:pPr algn="ctr"/>
            <a:r>
              <a:rPr lang="en-US" b="0" dirty="0">
                <a:latin typeface="Calibri" panose="020F0502020204030204" pitchFamily="34" charset="0"/>
              </a:rPr>
              <a:t>High</a:t>
            </a:r>
            <a:endParaRPr lang="el-GR" b="0" dirty="0">
              <a:latin typeface="Calibri" panose="020F0502020204030204" pitchFamily="34" charset="0"/>
            </a:endParaRPr>
          </a:p>
        </p:txBody>
      </p:sp>
      <p:sp>
        <p:nvSpPr>
          <p:cNvPr id="20" name="TextBox 19"/>
          <p:cNvSpPr txBox="1"/>
          <p:nvPr/>
        </p:nvSpPr>
        <p:spPr>
          <a:xfrm>
            <a:off x="139219" y="4335998"/>
            <a:ext cx="2076450" cy="369332"/>
          </a:xfrm>
          <a:prstGeom prst="rect">
            <a:avLst/>
          </a:prstGeom>
          <a:noFill/>
        </p:spPr>
        <p:txBody>
          <a:bodyPr wrap="square" rtlCol="0">
            <a:spAutoFit/>
          </a:bodyPr>
          <a:lstStyle/>
          <a:p>
            <a:pPr algn="ctr"/>
            <a:r>
              <a:rPr lang="en-US" b="0" dirty="0">
                <a:latin typeface="Calibri" panose="020F0502020204030204" pitchFamily="34" charset="0"/>
              </a:rPr>
              <a:t>Low</a:t>
            </a:r>
            <a:endParaRPr lang="el-GR" b="0" dirty="0">
              <a:latin typeface="Calibri" panose="020F0502020204030204" pitchFamily="34" charset="0"/>
            </a:endParaRPr>
          </a:p>
        </p:txBody>
      </p:sp>
      <p:sp>
        <p:nvSpPr>
          <p:cNvPr id="4" name="Θέση αριθμού διαφάνειας 3"/>
          <p:cNvSpPr>
            <a:spLocks noGrp="1"/>
          </p:cNvSpPr>
          <p:nvPr>
            <p:ph type="sldNum" sz="quarter" idx="10"/>
          </p:nvPr>
        </p:nvSpPr>
        <p:spPr/>
        <p:txBody>
          <a:bodyPr/>
          <a:lstStyle/>
          <a:p>
            <a:fld id="{8B832E37-95DE-4317-8A4B-1B5828C341FE}" type="slidenum">
              <a:rPr lang="el-GR" smtClean="0"/>
              <a:pPr/>
              <a:t>21</a:t>
            </a:fld>
            <a:endParaRPr lang="el-GR"/>
          </a:p>
        </p:txBody>
      </p:sp>
    </p:spTree>
    <p:extLst>
      <p:ext uri="{BB962C8B-B14F-4D97-AF65-F5344CB8AC3E}">
        <p14:creationId xmlns:p14="http://schemas.microsoft.com/office/powerpoint/2010/main" val="3795226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Open Source vs. Proprietary Platform</a:t>
            </a:r>
            <a:endParaRPr lang="el-GR" sz="4000" dirty="0"/>
          </a:p>
        </p:txBody>
      </p:sp>
      <p:pic>
        <p:nvPicPr>
          <p:cNvPr id="154626" name="Picture 2" descr="http://www.jhpblog.com/wp-content/uploads/2012/08/street_sign1.jpg"/>
          <p:cNvPicPr>
            <a:picLocks noChangeAspect="1" noChangeArrowheads="1"/>
          </p:cNvPicPr>
          <p:nvPr/>
        </p:nvPicPr>
        <p:blipFill>
          <a:blip r:embed="rId2" cstate="print"/>
          <a:srcRect/>
          <a:stretch>
            <a:fillRect/>
          </a:stretch>
        </p:blipFill>
        <p:spPr bwMode="auto">
          <a:xfrm>
            <a:off x="2857500" y="2200300"/>
            <a:ext cx="3429000" cy="2724151"/>
          </a:xfrm>
          <a:prstGeom prst="rect">
            <a:avLst/>
          </a:prstGeom>
          <a:noFill/>
        </p:spPr>
      </p:pic>
      <p:pic>
        <p:nvPicPr>
          <p:cNvPr id="154628" name="Picture 4" descr="http://cdn2.wptidbits.com/wp-content/uploads/2012/09/open-source-ecommerce-cms1.jpg"/>
          <p:cNvPicPr>
            <a:picLocks noChangeAspect="1" noChangeArrowheads="1"/>
          </p:cNvPicPr>
          <p:nvPr/>
        </p:nvPicPr>
        <p:blipFill>
          <a:blip r:embed="rId3" cstate="print"/>
          <a:srcRect r="53549"/>
          <a:stretch>
            <a:fillRect/>
          </a:stretch>
        </p:blipFill>
        <p:spPr bwMode="auto">
          <a:xfrm>
            <a:off x="341437" y="1813967"/>
            <a:ext cx="2123728" cy="2857500"/>
          </a:xfrm>
          <a:prstGeom prst="rect">
            <a:avLst/>
          </a:prstGeom>
          <a:noFill/>
        </p:spPr>
      </p:pic>
      <p:pic>
        <p:nvPicPr>
          <p:cNvPr id="154630" name="Picture 6" descr="http://www.valdosta.edu/library/blog/wp-content/uploads/question-mark.jpg"/>
          <p:cNvPicPr>
            <a:picLocks noChangeAspect="1" noChangeArrowheads="1"/>
          </p:cNvPicPr>
          <p:nvPr/>
        </p:nvPicPr>
        <p:blipFill>
          <a:blip r:embed="rId4" cstate="print"/>
          <a:srcRect/>
          <a:stretch>
            <a:fillRect/>
          </a:stretch>
        </p:blipFill>
        <p:spPr bwMode="auto">
          <a:xfrm>
            <a:off x="6477372" y="1978547"/>
            <a:ext cx="2209428" cy="2945904"/>
          </a:xfrm>
          <a:prstGeom prst="rect">
            <a:avLst/>
          </a:prstGeom>
          <a:noFill/>
        </p:spPr>
      </p:pic>
      <p:pic>
        <p:nvPicPr>
          <p:cNvPr id="3" name="Εικόνα 2"/>
          <p:cNvPicPr>
            <a:picLocks noChangeAspect="1"/>
          </p:cNvPicPr>
          <p:nvPr/>
        </p:nvPicPr>
        <p:blipFill>
          <a:blip r:embed="rId5"/>
          <a:stretch>
            <a:fillRect/>
          </a:stretch>
        </p:blipFill>
        <p:spPr>
          <a:xfrm>
            <a:off x="561975" y="4791930"/>
            <a:ext cx="1714500" cy="403412"/>
          </a:xfrm>
          <a:prstGeom prst="rect">
            <a:avLst/>
          </a:prstGeom>
        </p:spPr>
      </p:pic>
      <p:sp>
        <p:nvSpPr>
          <p:cNvPr id="5" name="Θέση αριθμού διαφάνειας 4"/>
          <p:cNvSpPr>
            <a:spLocks noGrp="1"/>
          </p:cNvSpPr>
          <p:nvPr>
            <p:ph type="sldNum" sz="quarter" idx="10"/>
          </p:nvPr>
        </p:nvSpPr>
        <p:spPr/>
        <p:txBody>
          <a:bodyPr/>
          <a:lstStyle/>
          <a:p>
            <a:fld id="{8B832E37-95DE-4317-8A4B-1B5828C341FE}" type="slidenum">
              <a:rPr lang="el-GR" smtClean="0"/>
              <a:pPr/>
              <a:t>22</a:t>
            </a:fld>
            <a:endParaRPr lang="el-GR"/>
          </a:p>
        </p:txBody>
      </p:sp>
    </p:spTree>
    <p:extLst>
      <p:ext uri="{BB962C8B-B14F-4D97-AF65-F5344CB8AC3E}">
        <p14:creationId xmlns:p14="http://schemas.microsoft.com/office/powerpoint/2010/main" val="2513222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a:spLocks noGrp="1"/>
          </p:cNvSpPr>
          <p:nvPr>
            <p:ph type="title"/>
          </p:nvPr>
        </p:nvSpPr>
        <p:spPr/>
        <p:txBody>
          <a:bodyPr>
            <a:normAutofit fontScale="90000"/>
          </a:bodyPr>
          <a:lstStyle/>
          <a:p>
            <a:r>
              <a:rPr lang="en-US" dirty="0"/>
              <a:t>Open Source E-commerce</a:t>
            </a:r>
            <a:r>
              <a:rPr lang="el-GR" dirty="0"/>
              <a:t> </a:t>
            </a:r>
            <a:r>
              <a:rPr lang="en-US" dirty="0"/>
              <a:t>Platforms</a:t>
            </a:r>
            <a:endParaRPr lang="el-GR" dirty="0"/>
          </a:p>
        </p:txBody>
      </p:sp>
      <p:pic>
        <p:nvPicPr>
          <p:cNvPr id="6" name="Picture 1" descr="http://webtecker.com/wp-content/uploads/2008/04/presta.jpg">
            <a:hlinkClick r:id="rId3" tgtFrame="&quot;_blank&quot;" tooltip="&quot;PrestaShop Open Source Shopping Cart &quot;"/>
          </p:cNvPr>
          <p:cNvPicPr>
            <a:picLocks noGrp="1"/>
          </p:cNvPicPr>
          <p:nvPr>
            <p:ph idx="1"/>
          </p:nvPr>
        </p:nvPicPr>
        <p:blipFill>
          <a:blip r:embed="rId4" cstate="print"/>
          <a:srcRect/>
          <a:stretch>
            <a:fillRect/>
          </a:stretch>
        </p:blipFill>
        <p:spPr bwMode="auto">
          <a:xfrm>
            <a:off x="1195361" y="1719439"/>
            <a:ext cx="3043264" cy="1012824"/>
          </a:xfrm>
          <a:prstGeom prst="rect">
            <a:avLst/>
          </a:prstGeom>
          <a:noFill/>
          <a:ln w="9525">
            <a:noFill/>
            <a:miter lim="800000"/>
            <a:headEnd/>
            <a:tailEnd/>
          </a:ln>
        </p:spPr>
      </p:pic>
      <p:pic>
        <p:nvPicPr>
          <p:cNvPr id="7" name="Picture 3" descr="http://webtecker.com/wp-content/uploads/2008/04/magento.gif">
            <a:hlinkClick r:id="rId5" tgtFrame="&quot;_blank&quot;" tooltip="&quot;Magento Open-Source E-Commerce&quot;"/>
          </p:cNvPr>
          <p:cNvPicPr/>
          <p:nvPr/>
        </p:nvPicPr>
        <p:blipFill>
          <a:blip r:embed="rId6" cstate="print"/>
          <a:srcRect/>
          <a:stretch>
            <a:fillRect/>
          </a:stretch>
        </p:blipFill>
        <p:spPr bwMode="auto">
          <a:xfrm>
            <a:off x="904846" y="3237572"/>
            <a:ext cx="3048029" cy="838200"/>
          </a:xfrm>
          <a:prstGeom prst="rect">
            <a:avLst/>
          </a:prstGeom>
          <a:noFill/>
          <a:ln w="9525">
            <a:noFill/>
            <a:miter lim="800000"/>
            <a:headEnd/>
            <a:tailEnd/>
          </a:ln>
        </p:spPr>
      </p:pic>
      <p:pic>
        <p:nvPicPr>
          <p:cNvPr id="8" name="Picture 5" descr="http://webtecker.com/wp-content/uploads/2008/04/agora-logo-white2.gif">
            <a:hlinkClick r:id="rId7"/>
          </p:cNvPr>
          <p:cNvPicPr/>
          <p:nvPr/>
        </p:nvPicPr>
        <p:blipFill>
          <a:blip r:embed="rId8" cstate="print"/>
          <a:srcRect/>
          <a:stretch>
            <a:fillRect/>
          </a:stretch>
        </p:blipFill>
        <p:spPr bwMode="auto">
          <a:xfrm>
            <a:off x="5643570" y="2928934"/>
            <a:ext cx="2724150" cy="521638"/>
          </a:xfrm>
          <a:prstGeom prst="rect">
            <a:avLst/>
          </a:prstGeom>
          <a:noFill/>
          <a:ln w="9525">
            <a:noFill/>
            <a:miter lim="800000"/>
            <a:headEnd/>
            <a:tailEnd/>
          </a:ln>
        </p:spPr>
      </p:pic>
      <p:pic>
        <p:nvPicPr>
          <p:cNvPr id="9" name="Picture 4" descr="http://webtecker.com/wp-content/uploads/2008/04/cubecart.gif">
            <a:hlinkClick r:id="rId9" tgtFrame="&quot;_blank&quot;" tooltip="&quot;CubeCart Shopping Cart&quot;"/>
          </p:cNvPr>
          <p:cNvPicPr/>
          <p:nvPr/>
        </p:nvPicPr>
        <p:blipFill>
          <a:blip r:embed="rId10" cstate="print"/>
          <a:srcRect/>
          <a:stretch>
            <a:fillRect/>
          </a:stretch>
        </p:blipFill>
        <p:spPr bwMode="auto">
          <a:xfrm>
            <a:off x="5500694" y="2143116"/>
            <a:ext cx="2668918" cy="521638"/>
          </a:xfrm>
          <a:prstGeom prst="rect">
            <a:avLst/>
          </a:prstGeom>
          <a:noFill/>
          <a:ln w="9525">
            <a:noFill/>
            <a:miter lim="800000"/>
            <a:headEnd/>
            <a:tailEnd/>
          </a:ln>
        </p:spPr>
      </p:pic>
      <p:pic>
        <p:nvPicPr>
          <p:cNvPr id="10" name="Picture 6" descr="http://webtecker.com/wp-content/uploads/2008/04/zen-cart-logo-300x76.jpg">
            <a:hlinkClick r:id="rId11" tgtFrame="&quot;_blank&quot;" tooltip="&quot;Zen-Cart The art of E-Commerce&quot;"/>
          </p:cNvPr>
          <p:cNvPicPr/>
          <p:nvPr/>
        </p:nvPicPr>
        <p:blipFill>
          <a:blip r:embed="rId12" cstate="print"/>
          <a:srcRect/>
          <a:stretch>
            <a:fillRect/>
          </a:stretch>
        </p:blipFill>
        <p:spPr bwMode="auto">
          <a:xfrm>
            <a:off x="4643438" y="3786190"/>
            <a:ext cx="2859162" cy="724156"/>
          </a:xfrm>
          <a:prstGeom prst="rect">
            <a:avLst/>
          </a:prstGeom>
          <a:noFill/>
          <a:ln w="9525">
            <a:noFill/>
            <a:miter lim="800000"/>
            <a:headEnd/>
            <a:tailEnd/>
          </a:ln>
        </p:spPr>
      </p:pic>
      <p:pic>
        <p:nvPicPr>
          <p:cNvPr id="11" name="Picture 7" descr="http://webtecker.com/wp-content/uploads/2008/04/oscommerce.gif">
            <a:hlinkClick r:id="rId13" tgtFrame="&quot;_blank&quot;" tooltip="&quot;osCommerce&quot;"/>
          </p:cNvPr>
          <p:cNvPicPr/>
          <p:nvPr/>
        </p:nvPicPr>
        <p:blipFill>
          <a:blip r:embed="rId14" cstate="print"/>
          <a:srcRect/>
          <a:stretch>
            <a:fillRect/>
          </a:stretch>
        </p:blipFill>
        <p:spPr bwMode="auto">
          <a:xfrm>
            <a:off x="1553278" y="5388603"/>
            <a:ext cx="2006131" cy="570733"/>
          </a:xfrm>
          <a:prstGeom prst="rect">
            <a:avLst/>
          </a:prstGeom>
          <a:noFill/>
          <a:ln w="9525">
            <a:noFill/>
            <a:miter lim="800000"/>
            <a:headEnd/>
            <a:tailEnd/>
          </a:ln>
        </p:spPr>
      </p:pic>
      <p:pic>
        <p:nvPicPr>
          <p:cNvPr id="12" name="Picture 2" descr="http://webtecker.com/wp-content/uploads/2008/04/opencart.jpg">
            <a:hlinkClick r:id="rId15" tgtFrame="&quot;_blank&quot;" tooltip="&quot;OpenCart Open Source Shopping Cart System&quot;"/>
          </p:cNvPr>
          <p:cNvPicPr/>
          <p:nvPr/>
        </p:nvPicPr>
        <p:blipFill>
          <a:blip r:embed="rId16" cstate="print"/>
          <a:srcRect/>
          <a:stretch>
            <a:fillRect/>
          </a:stretch>
        </p:blipFill>
        <p:spPr bwMode="auto">
          <a:xfrm>
            <a:off x="6143636" y="4857760"/>
            <a:ext cx="2190239" cy="816210"/>
          </a:xfrm>
          <a:prstGeom prst="rect">
            <a:avLst/>
          </a:prstGeom>
          <a:noFill/>
          <a:ln w="9525">
            <a:noFill/>
            <a:miter lim="800000"/>
            <a:headEnd/>
            <a:tailEnd/>
          </a:ln>
        </p:spPr>
      </p:pic>
      <p:pic>
        <p:nvPicPr>
          <p:cNvPr id="13" name="Εικόνα 12"/>
          <p:cNvPicPr>
            <a:picLocks noChangeAspect="1"/>
          </p:cNvPicPr>
          <p:nvPr/>
        </p:nvPicPr>
        <p:blipFill>
          <a:blip r:embed="rId17"/>
          <a:stretch>
            <a:fillRect/>
          </a:stretch>
        </p:blipFill>
        <p:spPr>
          <a:xfrm>
            <a:off x="1404915" y="4510346"/>
            <a:ext cx="2154494" cy="506940"/>
          </a:xfrm>
          <a:prstGeom prst="rect">
            <a:avLst/>
          </a:prstGeom>
        </p:spPr>
      </p:pic>
      <p:sp>
        <p:nvSpPr>
          <p:cNvPr id="3" name="Θέση αριθμού διαφάνειας 2"/>
          <p:cNvSpPr>
            <a:spLocks noGrp="1"/>
          </p:cNvSpPr>
          <p:nvPr>
            <p:ph type="sldNum" sz="quarter" idx="10"/>
          </p:nvPr>
        </p:nvSpPr>
        <p:spPr/>
        <p:txBody>
          <a:bodyPr/>
          <a:lstStyle/>
          <a:p>
            <a:fld id="{8B832E37-95DE-4317-8A4B-1B5828C341FE}" type="slidenum">
              <a:rPr lang="el-GR" smtClean="0"/>
              <a:pPr/>
              <a:t>23</a:t>
            </a:fld>
            <a:endParaRPr lang="el-GR"/>
          </a:p>
        </p:txBody>
      </p:sp>
    </p:spTree>
    <p:extLst>
      <p:ext uri="{BB962C8B-B14F-4D97-AF65-F5344CB8AC3E}">
        <p14:creationId xmlns:p14="http://schemas.microsoft.com/office/powerpoint/2010/main" val="410696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09579"/>
            <a:ext cx="9006214" cy="862012"/>
          </a:xfrm>
        </p:spPr>
        <p:txBody>
          <a:bodyPr>
            <a:normAutofit fontScale="90000"/>
          </a:bodyPr>
          <a:lstStyle/>
          <a:p>
            <a:br>
              <a:rPr lang="en-US" dirty="0"/>
            </a:br>
            <a:r>
              <a:rPr lang="en-US" sz="3600" dirty="0"/>
              <a:t>Popular Open Source </a:t>
            </a:r>
            <a:br>
              <a:rPr lang="en-US" sz="3600" dirty="0"/>
            </a:br>
            <a:r>
              <a:rPr lang="en-US" sz="3600" dirty="0"/>
              <a:t>Content Management Platforms </a:t>
            </a:r>
            <a:br>
              <a:rPr lang="en-US" sz="3600" dirty="0"/>
            </a:br>
            <a:r>
              <a:rPr lang="en-US" dirty="0"/>
              <a:t> </a:t>
            </a:r>
            <a:r>
              <a:rPr lang="en-US" sz="2800" dirty="0"/>
              <a:t>(</a:t>
            </a:r>
            <a:r>
              <a:rPr lang="en-US" sz="2800" dirty="0" err="1"/>
              <a:t>portals,websites,blogs</a:t>
            </a:r>
            <a:r>
              <a:rPr lang="en-US" sz="2800" dirty="0"/>
              <a:t>)</a:t>
            </a:r>
            <a:br>
              <a:rPr lang="el-GR" dirty="0"/>
            </a:br>
            <a:endParaRPr lang="el-GR" dirty="0"/>
          </a:p>
        </p:txBody>
      </p:sp>
      <p:pic>
        <p:nvPicPr>
          <p:cNvPr id="4" name="Content Placeholder 3"/>
          <p:cNvPicPr>
            <a:picLocks noGrp="1"/>
          </p:cNvPicPr>
          <p:nvPr>
            <p:ph idx="1"/>
          </p:nvPr>
        </p:nvPicPr>
        <p:blipFill>
          <a:blip r:embed="rId3" cstate="print"/>
          <a:srcRect/>
          <a:stretch>
            <a:fillRect/>
          </a:stretch>
        </p:blipFill>
        <p:spPr bwMode="auto">
          <a:xfrm>
            <a:off x="1000100" y="2714620"/>
            <a:ext cx="2943636" cy="628571"/>
          </a:xfrm>
          <a:prstGeom prst="rect">
            <a:avLst/>
          </a:prstGeom>
          <a:noFill/>
          <a:ln w="9525">
            <a:noFill/>
            <a:miter lim="800000"/>
            <a:headEnd/>
            <a:tailEnd/>
          </a:ln>
        </p:spPr>
      </p:pic>
      <p:pic>
        <p:nvPicPr>
          <p:cNvPr id="5" name="Picture 1"/>
          <p:cNvPicPr/>
          <p:nvPr/>
        </p:nvPicPr>
        <p:blipFill>
          <a:blip r:embed="rId4" cstate="print"/>
          <a:srcRect/>
          <a:stretch>
            <a:fillRect/>
          </a:stretch>
        </p:blipFill>
        <p:spPr bwMode="auto">
          <a:xfrm>
            <a:off x="4714876" y="2143116"/>
            <a:ext cx="2177965" cy="540048"/>
          </a:xfrm>
          <a:prstGeom prst="rect">
            <a:avLst/>
          </a:prstGeom>
          <a:noFill/>
          <a:ln w="9525">
            <a:noFill/>
            <a:miter lim="800000"/>
            <a:headEnd/>
            <a:tailEnd/>
          </a:ln>
        </p:spPr>
      </p:pic>
      <p:pic>
        <p:nvPicPr>
          <p:cNvPr id="6" name="Picture 2"/>
          <p:cNvPicPr/>
          <p:nvPr/>
        </p:nvPicPr>
        <p:blipFill>
          <a:blip r:embed="rId5" cstate="print"/>
          <a:srcRect/>
          <a:stretch>
            <a:fillRect/>
          </a:stretch>
        </p:blipFill>
        <p:spPr bwMode="auto">
          <a:xfrm>
            <a:off x="4286248" y="4071942"/>
            <a:ext cx="1530836" cy="552322"/>
          </a:xfrm>
          <a:prstGeom prst="rect">
            <a:avLst/>
          </a:prstGeom>
          <a:noFill/>
          <a:ln w="9525">
            <a:noFill/>
            <a:miter lim="800000"/>
            <a:headEnd/>
            <a:tailEnd/>
          </a:ln>
        </p:spPr>
      </p:pic>
      <p:sp>
        <p:nvSpPr>
          <p:cNvPr id="7" name="Θέση αριθμού διαφάνειας 6"/>
          <p:cNvSpPr>
            <a:spLocks noGrp="1"/>
          </p:cNvSpPr>
          <p:nvPr>
            <p:ph type="sldNum" sz="quarter" idx="10"/>
          </p:nvPr>
        </p:nvSpPr>
        <p:spPr/>
        <p:txBody>
          <a:bodyPr/>
          <a:lstStyle/>
          <a:p>
            <a:fld id="{8B832E37-95DE-4317-8A4B-1B5828C341FE}" type="slidenum">
              <a:rPr lang="el-GR" smtClean="0"/>
              <a:pPr/>
              <a:t>24</a:t>
            </a:fld>
            <a:endParaRPr lang="el-GR"/>
          </a:p>
        </p:txBody>
      </p:sp>
    </p:spTree>
    <p:extLst>
      <p:ext uri="{BB962C8B-B14F-4D97-AF65-F5344CB8AC3E}">
        <p14:creationId xmlns:p14="http://schemas.microsoft.com/office/powerpoint/2010/main" val="1041133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osCommerce</a:t>
            </a:r>
            <a:r>
              <a:rPr lang="en-US" dirty="0"/>
              <a:t> e-Shop</a:t>
            </a:r>
            <a:r>
              <a:rPr lang="el-GR" dirty="0"/>
              <a:t>….</a:t>
            </a:r>
          </a:p>
        </p:txBody>
      </p:sp>
      <p:sp>
        <p:nvSpPr>
          <p:cNvPr id="3" name="Content Placeholder 2"/>
          <p:cNvSpPr>
            <a:spLocks noGrp="1"/>
          </p:cNvSpPr>
          <p:nvPr>
            <p:ph idx="1"/>
          </p:nvPr>
        </p:nvSpPr>
        <p:spPr/>
        <p:txBody>
          <a:bodyPr/>
          <a:lstStyle/>
          <a:p>
            <a:endParaRPr lang="el-GR"/>
          </a:p>
        </p:txBody>
      </p:sp>
      <p:pic>
        <p:nvPicPr>
          <p:cNvPr id="149506" name="Picture 2"/>
          <p:cNvPicPr>
            <a:picLocks noChangeAspect="1" noChangeArrowheads="1"/>
          </p:cNvPicPr>
          <p:nvPr/>
        </p:nvPicPr>
        <p:blipFill>
          <a:blip r:embed="rId2" cstate="print"/>
          <a:srcRect/>
          <a:stretch>
            <a:fillRect/>
          </a:stretch>
        </p:blipFill>
        <p:spPr bwMode="auto">
          <a:xfrm>
            <a:off x="539552" y="1124744"/>
            <a:ext cx="8280920" cy="4746804"/>
          </a:xfrm>
          <a:prstGeom prst="rect">
            <a:avLst/>
          </a:prstGeom>
          <a:noFill/>
          <a:ln w="9525">
            <a:noFill/>
            <a:miter lim="800000"/>
            <a:headEnd/>
            <a:tailEnd/>
          </a:ln>
        </p:spPr>
      </p:pic>
      <p:sp>
        <p:nvSpPr>
          <p:cNvPr id="5" name="Θέση αριθμού διαφάνειας 4"/>
          <p:cNvSpPr>
            <a:spLocks noGrp="1"/>
          </p:cNvSpPr>
          <p:nvPr>
            <p:ph type="sldNum" sz="quarter" idx="10"/>
          </p:nvPr>
        </p:nvSpPr>
        <p:spPr/>
        <p:txBody>
          <a:bodyPr/>
          <a:lstStyle/>
          <a:p>
            <a:fld id="{8B832E37-95DE-4317-8A4B-1B5828C341FE}" type="slidenum">
              <a:rPr lang="el-GR" smtClean="0"/>
              <a:pPr/>
              <a:t>25</a:t>
            </a:fld>
            <a:endParaRPr lang="el-GR"/>
          </a:p>
        </p:txBody>
      </p:sp>
    </p:spTree>
    <p:extLst>
      <p:ext uri="{BB962C8B-B14F-4D97-AF65-F5344CB8AC3E}">
        <p14:creationId xmlns:p14="http://schemas.microsoft.com/office/powerpoint/2010/main" val="1138308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a:t>
            </a:r>
            <a:r>
              <a:rPr lang="en-US" dirty="0"/>
              <a:t> </a:t>
            </a:r>
            <a:r>
              <a:rPr lang="en-US" dirty="0" err="1"/>
              <a:t>osCommerce</a:t>
            </a:r>
            <a:r>
              <a:rPr lang="en-US" dirty="0"/>
              <a:t> e-Shop</a:t>
            </a:r>
            <a:endParaRPr lang="el-GR" dirty="0"/>
          </a:p>
        </p:txBody>
      </p:sp>
      <p:pic>
        <p:nvPicPr>
          <p:cNvPr id="150530" name="Picture 2"/>
          <p:cNvPicPr>
            <a:picLocks noChangeAspect="1" noChangeArrowheads="1"/>
          </p:cNvPicPr>
          <p:nvPr/>
        </p:nvPicPr>
        <p:blipFill>
          <a:blip r:embed="rId2" cstate="print"/>
          <a:srcRect/>
          <a:stretch>
            <a:fillRect/>
          </a:stretch>
        </p:blipFill>
        <p:spPr bwMode="auto">
          <a:xfrm>
            <a:off x="971600" y="878557"/>
            <a:ext cx="6692458" cy="5979443"/>
          </a:xfrm>
          <a:prstGeom prst="rect">
            <a:avLst/>
          </a:prstGeom>
          <a:noFill/>
          <a:ln w="9525">
            <a:noFill/>
            <a:miter lim="800000"/>
            <a:headEnd/>
            <a:tailEnd/>
          </a:ln>
        </p:spPr>
      </p:pic>
      <p:sp>
        <p:nvSpPr>
          <p:cNvPr id="5" name="Θέση αριθμού διαφάνειας 4"/>
          <p:cNvSpPr>
            <a:spLocks noGrp="1"/>
          </p:cNvSpPr>
          <p:nvPr>
            <p:ph type="sldNum" sz="quarter" idx="10"/>
          </p:nvPr>
        </p:nvSpPr>
        <p:spPr/>
        <p:txBody>
          <a:bodyPr/>
          <a:lstStyle/>
          <a:p>
            <a:fld id="{8B832E37-95DE-4317-8A4B-1B5828C341FE}" type="slidenum">
              <a:rPr lang="el-GR" smtClean="0"/>
              <a:pPr/>
              <a:t>26</a:t>
            </a:fld>
            <a:endParaRPr lang="el-GR"/>
          </a:p>
        </p:txBody>
      </p:sp>
    </p:spTree>
    <p:extLst>
      <p:ext uri="{BB962C8B-B14F-4D97-AF65-F5344CB8AC3E}">
        <p14:creationId xmlns:p14="http://schemas.microsoft.com/office/powerpoint/2010/main" val="4238251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Λύση </a:t>
            </a:r>
            <a:r>
              <a:rPr lang="en-US" dirty="0"/>
              <a:t>Software-as-a-Service</a:t>
            </a:r>
            <a:endParaRPr lang="el-GR" dirty="0"/>
          </a:p>
        </p:txBody>
      </p:sp>
      <p:pic>
        <p:nvPicPr>
          <p:cNvPr id="7174" name="Picture 6" descr="http://tctechcrunch2011.files.wordpress.com/2012/07/shopify-e-commerce-softwar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326" y="1825828"/>
            <a:ext cx="3949699" cy="127455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d2y7wtu9998ew5.cloudfront.net/assets/files/5814/wix_co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7925" y="3875290"/>
            <a:ext cx="2559050" cy="686774"/>
          </a:xfrm>
          <a:prstGeom prst="rect">
            <a:avLst/>
          </a:prstGeom>
          <a:noFill/>
          <a:extLst>
            <a:ext uri="{909E8E84-426E-40DD-AFC4-6F175D3DCCD1}">
              <a14:hiddenFill xmlns:a14="http://schemas.microsoft.com/office/drawing/2010/main">
                <a:solidFill>
                  <a:srgbClr val="FFFFFF"/>
                </a:solidFill>
              </a14:hiddenFill>
            </a:ext>
          </a:extLst>
        </p:spPr>
      </p:pic>
      <p:sp>
        <p:nvSpPr>
          <p:cNvPr id="7" name="Θέση αριθμού διαφάνειας 6"/>
          <p:cNvSpPr>
            <a:spLocks noGrp="1"/>
          </p:cNvSpPr>
          <p:nvPr>
            <p:ph type="sldNum" sz="quarter" idx="10"/>
          </p:nvPr>
        </p:nvSpPr>
        <p:spPr/>
        <p:txBody>
          <a:bodyPr/>
          <a:lstStyle/>
          <a:p>
            <a:fld id="{8B832E37-95DE-4317-8A4B-1B5828C341FE}" type="slidenum">
              <a:rPr lang="el-GR" smtClean="0"/>
              <a:pPr/>
              <a:t>27</a:t>
            </a:fld>
            <a:endParaRPr lang="el-GR"/>
          </a:p>
        </p:txBody>
      </p:sp>
    </p:spTree>
    <p:extLst>
      <p:ext uri="{BB962C8B-B14F-4D97-AF65-F5344CB8AC3E}">
        <p14:creationId xmlns:p14="http://schemas.microsoft.com/office/powerpoint/2010/main" val="1571290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9525" y="-9525"/>
            <a:ext cx="9163050" cy="6877050"/>
          </a:xfrm>
          <a:prstGeom prst="rect">
            <a:avLst/>
          </a:prstGeom>
        </p:spPr>
      </p:pic>
      <p:sp>
        <p:nvSpPr>
          <p:cNvPr id="6" name="Θέση αριθμού διαφάνειας 5"/>
          <p:cNvSpPr>
            <a:spLocks noGrp="1"/>
          </p:cNvSpPr>
          <p:nvPr>
            <p:ph type="sldNum" sz="quarter" idx="10"/>
          </p:nvPr>
        </p:nvSpPr>
        <p:spPr/>
        <p:txBody>
          <a:bodyPr/>
          <a:lstStyle/>
          <a:p>
            <a:fld id="{8B832E37-95DE-4317-8A4B-1B5828C341FE}" type="slidenum">
              <a:rPr lang="el-GR" smtClean="0"/>
              <a:pPr/>
              <a:t>28</a:t>
            </a:fld>
            <a:endParaRPr lang="el-GR"/>
          </a:p>
        </p:txBody>
      </p:sp>
    </p:spTree>
    <p:extLst>
      <p:ext uri="{BB962C8B-B14F-4D97-AF65-F5344CB8AC3E}">
        <p14:creationId xmlns:p14="http://schemas.microsoft.com/office/powerpoint/2010/main" val="1510921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24745"/>
            <a:ext cx="8229600" cy="862012"/>
          </a:xfrm>
        </p:spPr>
        <p:txBody>
          <a:bodyPr/>
          <a:lstStyle/>
          <a:p>
            <a:r>
              <a:rPr lang="el-GR" sz="3600" dirty="0"/>
              <a:t>Ενδεικτικός τιμοκατάλογος για την κατοχύρωση ονόματος </a:t>
            </a:r>
          </a:p>
        </p:txBody>
      </p:sp>
      <p:graphicFrame>
        <p:nvGraphicFramePr>
          <p:cNvPr id="4" name="3 - Θέση περιεχομένου"/>
          <p:cNvGraphicFramePr>
            <a:graphicFrameLocks noGrp="1"/>
          </p:cNvGraphicFramePr>
          <p:nvPr>
            <p:ph idx="1"/>
          </p:nvPr>
        </p:nvGraphicFramePr>
        <p:xfrm>
          <a:off x="3000364" y="4000504"/>
          <a:ext cx="5786478" cy="2694734"/>
        </p:xfrm>
        <a:graphic>
          <a:graphicData uri="http://schemas.openxmlformats.org/drawingml/2006/table">
            <a:tbl>
              <a:tblPr/>
              <a:tblGrid>
                <a:gridCol w="1928826">
                  <a:extLst>
                    <a:ext uri="{9D8B030D-6E8A-4147-A177-3AD203B41FA5}">
                      <a16:colId xmlns:a16="http://schemas.microsoft.com/office/drawing/2014/main" val="20000"/>
                    </a:ext>
                  </a:extLst>
                </a:gridCol>
                <a:gridCol w="1928826">
                  <a:extLst>
                    <a:ext uri="{9D8B030D-6E8A-4147-A177-3AD203B41FA5}">
                      <a16:colId xmlns:a16="http://schemas.microsoft.com/office/drawing/2014/main" val="20001"/>
                    </a:ext>
                  </a:extLst>
                </a:gridCol>
                <a:gridCol w="1928826">
                  <a:extLst>
                    <a:ext uri="{9D8B030D-6E8A-4147-A177-3AD203B41FA5}">
                      <a16:colId xmlns:a16="http://schemas.microsoft.com/office/drawing/2014/main" val="20002"/>
                    </a:ext>
                  </a:extLst>
                </a:gridCol>
              </a:tblGrid>
              <a:tr h="328305">
                <a:tc>
                  <a:txBody>
                    <a:bodyPr/>
                    <a:lstStyle/>
                    <a:p>
                      <a:pPr algn="ctr" fontAlgn="base"/>
                      <a:r>
                        <a:rPr lang="el-GR" sz="1100" b="1" dirty="0">
                          <a:solidFill>
                            <a:srgbClr val="494848"/>
                          </a:solidFill>
                          <a:latin typeface="arial"/>
                        </a:rPr>
                        <a:t>Καταλήξεις </a:t>
                      </a:r>
                      <a:r>
                        <a:rPr lang="en-US" sz="1100" b="1" dirty="0">
                          <a:solidFill>
                            <a:srgbClr val="494848"/>
                          </a:solidFill>
                          <a:latin typeface="arial"/>
                        </a:rPr>
                        <a:t>Domain Names</a:t>
                      </a:r>
                    </a:p>
                  </a:txBody>
                  <a:tcPr marL="47145" marR="47145" marT="84862" marB="84862" anchor="ctr">
                    <a:lnL w="7620" cap="flat" cmpd="sng" algn="ctr">
                      <a:solidFill>
                        <a:srgbClr val="D0B285"/>
                      </a:solidFill>
                      <a:prstDash val="solid"/>
                      <a:round/>
                      <a:headEnd type="none" w="med" len="med"/>
                      <a:tailEnd type="none" w="med" len="med"/>
                    </a:lnL>
                    <a:lnR w="7620" cap="flat" cmpd="sng" algn="ctr">
                      <a:solidFill>
                        <a:srgbClr val="60B485"/>
                      </a:solidFill>
                      <a:prstDash val="solid"/>
                      <a:round/>
                      <a:headEnd type="none" w="med" len="med"/>
                      <a:tailEnd type="none" w="med" len="med"/>
                    </a:lnR>
                    <a:lnT w="7620" cap="flat" cmpd="sng" algn="ctr">
                      <a:solidFill>
                        <a:srgbClr val="D0B285"/>
                      </a:solidFill>
                      <a:prstDash val="solid"/>
                      <a:round/>
                      <a:headEnd type="none" w="med" len="med"/>
                      <a:tailEnd type="none" w="med" len="med"/>
                    </a:lnT>
                    <a:lnB w="7620" cap="flat" cmpd="sng" algn="ctr">
                      <a:solidFill>
                        <a:srgbClr val="20B985"/>
                      </a:solidFill>
                      <a:prstDash val="solid"/>
                      <a:round/>
                      <a:headEnd type="none" w="med" len="med"/>
                      <a:tailEnd type="none" w="med" len="med"/>
                    </a:lnB>
                    <a:solidFill>
                      <a:srgbClr val="E2EDF2"/>
                    </a:solidFill>
                  </a:tcPr>
                </a:tc>
                <a:tc>
                  <a:txBody>
                    <a:bodyPr/>
                    <a:lstStyle/>
                    <a:p>
                      <a:pPr algn="ctr" fontAlgn="base"/>
                      <a:r>
                        <a:rPr lang="el-GR" sz="1100" b="1" dirty="0">
                          <a:solidFill>
                            <a:srgbClr val="494848"/>
                          </a:solidFill>
                          <a:latin typeface="arial"/>
                        </a:rPr>
                        <a:t>Κόστος Κατοχύρωσης/έτος</a:t>
                      </a:r>
                    </a:p>
                  </a:txBody>
                  <a:tcPr marL="47145" marR="47145" marT="84862" marB="84862" anchor="ctr">
                    <a:lnL w="7620" cap="flat" cmpd="sng" algn="ctr">
                      <a:solidFill>
                        <a:srgbClr val="60B485"/>
                      </a:solidFill>
                      <a:prstDash val="solid"/>
                      <a:round/>
                      <a:headEnd type="none" w="med" len="med"/>
                      <a:tailEnd type="none" w="med" len="med"/>
                    </a:lnL>
                    <a:lnR w="7620" cap="flat" cmpd="sng" algn="ctr">
                      <a:solidFill>
                        <a:srgbClr val="70B685"/>
                      </a:solidFill>
                      <a:prstDash val="solid"/>
                      <a:round/>
                      <a:headEnd type="none" w="med" len="med"/>
                      <a:tailEnd type="none" w="med" len="med"/>
                    </a:lnR>
                    <a:lnT w="7620" cap="flat" cmpd="sng" algn="ctr">
                      <a:solidFill>
                        <a:srgbClr val="60B485"/>
                      </a:solidFill>
                      <a:prstDash val="solid"/>
                      <a:round/>
                      <a:headEnd type="none" w="med" len="med"/>
                      <a:tailEnd type="none" w="med" len="med"/>
                    </a:lnT>
                    <a:lnB w="7620" cap="flat" cmpd="sng" algn="ctr">
                      <a:solidFill>
                        <a:srgbClr val="90B485"/>
                      </a:solidFill>
                      <a:prstDash val="solid"/>
                      <a:round/>
                      <a:headEnd type="none" w="med" len="med"/>
                      <a:tailEnd type="none" w="med" len="med"/>
                    </a:lnB>
                    <a:solidFill>
                      <a:srgbClr val="E2EDF2"/>
                    </a:solidFill>
                  </a:tcPr>
                </a:tc>
                <a:tc>
                  <a:txBody>
                    <a:bodyPr/>
                    <a:lstStyle/>
                    <a:p>
                      <a:pPr algn="ctr" fontAlgn="base"/>
                      <a:r>
                        <a:rPr lang="el-GR" sz="1100" b="1" dirty="0">
                          <a:solidFill>
                            <a:srgbClr val="494848"/>
                          </a:solidFill>
                          <a:latin typeface="arial"/>
                        </a:rPr>
                        <a:t>Κόστος Ανανέωσης/έτος</a:t>
                      </a:r>
                    </a:p>
                  </a:txBody>
                  <a:tcPr marL="47145" marR="47145" marT="84862" marB="84862" anchor="ctr">
                    <a:lnL w="7620" cap="flat" cmpd="sng" algn="ctr">
                      <a:solidFill>
                        <a:srgbClr val="70B685"/>
                      </a:solidFill>
                      <a:prstDash val="solid"/>
                      <a:round/>
                      <a:headEnd type="none" w="med" len="med"/>
                      <a:tailEnd type="none" w="med" len="med"/>
                    </a:lnL>
                    <a:lnR w="7620" cap="flat" cmpd="sng" algn="ctr">
                      <a:solidFill>
                        <a:srgbClr val="70BA85"/>
                      </a:solidFill>
                      <a:prstDash val="solid"/>
                      <a:round/>
                      <a:headEnd type="none" w="med" len="med"/>
                      <a:tailEnd type="none" w="med" len="med"/>
                    </a:lnR>
                    <a:lnT w="7620" cap="flat" cmpd="sng" algn="ctr">
                      <a:solidFill>
                        <a:srgbClr val="70B685"/>
                      </a:solidFill>
                      <a:prstDash val="solid"/>
                      <a:round/>
                      <a:headEnd type="none" w="med" len="med"/>
                      <a:tailEnd type="none" w="med" len="med"/>
                    </a:lnT>
                    <a:lnB w="7620" cap="flat" cmpd="sng" algn="ctr">
                      <a:solidFill>
                        <a:srgbClr val="50B485"/>
                      </a:solidFill>
                      <a:prstDash val="solid"/>
                      <a:round/>
                      <a:headEnd type="none" w="med" len="med"/>
                      <a:tailEnd type="none" w="med" len="med"/>
                    </a:lnB>
                    <a:solidFill>
                      <a:srgbClr val="E2EDF2"/>
                    </a:solidFill>
                  </a:tcPr>
                </a:tc>
                <a:extLst>
                  <a:ext uri="{0D108BD9-81ED-4DB2-BD59-A6C34878D82A}">
                    <a16:rowId xmlns:a16="http://schemas.microsoft.com/office/drawing/2014/main" val="10000"/>
                  </a:ext>
                </a:extLst>
              </a:tr>
              <a:tr h="210236">
                <a:tc>
                  <a:txBody>
                    <a:bodyPr/>
                    <a:lstStyle/>
                    <a:p>
                      <a:pPr algn="l" fontAlgn="ctr"/>
                      <a:r>
                        <a:rPr lang="en-US" sz="1100" b="1">
                          <a:solidFill>
                            <a:srgbClr val="494848"/>
                          </a:solidFill>
                          <a:latin typeface="arial"/>
                        </a:rPr>
                        <a:t> gr</a:t>
                      </a:r>
                    </a:p>
                  </a:txBody>
                  <a:tcPr marL="47145" marR="47145" marT="47145" marB="47145" anchor="ctr">
                    <a:lnL w="7620" cap="flat" cmpd="sng" algn="ctr">
                      <a:solidFill>
                        <a:srgbClr val="20B985"/>
                      </a:solidFill>
                      <a:prstDash val="solid"/>
                      <a:round/>
                      <a:headEnd type="none" w="med" len="med"/>
                      <a:tailEnd type="none" w="med" len="med"/>
                    </a:lnL>
                    <a:lnR w="7620" cap="flat" cmpd="sng" algn="ctr">
                      <a:solidFill>
                        <a:srgbClr val="90B485"/>
                      </a:solidFill>
                      <a:prstDash val="solid"/>
                      <a:round/>
                      <a:headEnd type="none" w="med" len="med"/>
                      <a:tailEnd type="none" w="med" len="med"/>
                    </a:lnR>
                    <a:lnT w="7620" cap="flat" cmpd="sng" algn="ctr">
                      <a:solidFill>
                        <a:srgbClr val="20B985"/>
                      </a:solidFill>
                      <a:prstDash val="solid"/>
                      <a:round/>
                      <a:headEnd type="none" w="med" len="med"/>
                      <a:tailEnd type="none" w="med" len="med"/>
                    </a:lnT>
                    <a:lnB w="7620" cap="flat" cmpd="sng" algn="ctr">
                      <a:solidFill>
                        <a:srgbClr val="002874"/>
                      </a:solidFill>
                      <a:prstDash val="solid"/>
                      <a:round/>
                      <a:headEnd type="none" w="med" len="med"/>
                      <a:tailEnd type="none" w="med" len="med"/>
                    </a:lnB>
                    <a:solidFill>
                      <a:srgbClr val="F6F8F9"/>
                    </a:solidFill>
                  </a:tcPr>
                </a:tc>
                <a:tc>
                  <a:txBody>
                    <a:bodyPr/>
                    <a:lstStyle/>
                    <a:p>
                      <a:pPr algn="ctr" fontAlgn="ctr"/>
                      <a:r>
                        <a:rPr lang="el-GR" sz="1100" b="0">
                          <a:solidFill>
                            <a:srgbClr val="494848"/>
                          </a:solidFill>
                          <a:latin typeface="arial"/>
                        </a:rPr>
                        <a:t>10 €</a:t>
                      </a:r>
                    </a:p>
                  </a:txBody>
                  <a:tcPr marL="47145" marR="47145" marT="47145" marB="47145" anchor="ctr">
                    <a:lnL w="7620" cap="flat" cmpd="sng" algn="ctr">
                      <a:solidFill>
                        <a:srgbClr val="90B485"/>
                      </a:solidFill>
                      <a:prstDash val="solid"/>
                      <a:round/>
                      <a:headEnd type="none" w="med" len="med"/>
                      <a:tailEnd type="none" w="med" len="med"/>
                    </a:lnL>
                    <a:lnR w="7620" cap="flat" cmpd="sng" algn="ctr">
                      <a:solidFill>
                        <a:srgbClr val="50B485"/>
                      </a:solidFill>
                      <a:prstDash val="solid"/>
                      <a:round/>
                      <a:headEnd type="none" w="med" len="med"/>
                      <a:tailEnd type="none" w="med" len="med"/>
                    </a:lnR>
                    <a:lnT w="7620" cap="flat" cmpd="sng" algn="ctr">
                      <a:solidFill>
                        <a:srgbClr val="90B485"/>
                      </a:solidFill>
                      <a:prstDash val="solid"/>
                      <a:round/>
                      <a:headEnd type="none" w="med" len="med"/>
                      <a:tailEnd type="none" w="med" len="med"/>
                    </a:lnT>
                    <a:lnB w="7620" cap="flat" cmpd="sng" algn="ctr">
                      <a:solidFill>
                        <a:srgbClr val="E02974"/>
                      </a:solidFill>
                      <a:prstDash val="solid"/>
                      <a:round/>
                      <a:headEnd type="none" w="med" len="med"/>
                      <a:tailEnd type="none" w="med" len="med"/>
                    </a:lnB>
                    <a:solidFill>
                      <a:srgbClr val="F6F8F9"/>
                    </a:solidFill>
                  </a:tcPr>
                </a:tc>
                <a:tc>
                  <a:txBody>
                    <a:bodyPr/>
                    <a:lstStyle/>
                    <a:p>
                      <a:pPr algn="ctr" fontAlgn="ctr"/>
                      <a:r>
                        <a:rPr lang="el-GR" sz="1100" b="0">
                          <a:solidFill>
                            <a:srgbClr val="494848"/>
                          </a:solidFill>
                          <a:latin typeface="arial"/>
                        </a:rPr>
                        <a:t>10 €</a:t>
                      </a:r>
                    </a:p>
                  </a:txBody>
                  <a:tcPr marL="47145" marR="47145" marT="47145" marB="47145" anchor="ctr">
                    <a:lnL w="7620" cap="flat" cmpd="sng" algn="ctr">
                      <a:solidFill>
                        <a:srgbClr val="50B485"/>
                      </a:solidFill>
                      <a:prstDash val="solid"/>
                      <a:round/>
                      <a:headEnd type="none" w="med" len="med"/>
                      <a:tailEnd type="none" w="med" len="med"/>
                    </a:lnL>
                    <a:lnR w="7620" cap="flat" cmpd="sng" algn="ctr">
                      <a:solidFill>
                        <a:srgbClr val="30B385"/>
                      </a:solidFill>
                      <a:prstDash val="solid"/>
                      <a:round/>
                      <a:headEnd type="none" w="med" len="med"/>
                      <a:tailEnd type="none" w="med" len="med"/>
                    </a:lnR>
                    <a:lnT w="7620" cap="flat" cmpd="sng" algn="ctr">
                      <a:solidFill>
                        <a:srgbClr val="50B485"/>
                      </a:solidFill>
                      <a:prstDash val="solid"/>
                      <a:round/>
                      <a:headEnd type="none" w="med" len="med"/>
                      <a:tailEnd type="none" w="med" len="med"/>
                    </a:lnT>
                    <a:lnB w="7620" cap="flat" cmpd="sng" algn="ctr">
                      <a:solidFill>
                        <a:srgbClr val="402B74"/>
                      </a:solidFill>
                      <a:prstDash val="solid"/>
                      <a:round/>
                      <a:headEnd type="none" w="med" len="med"/>
                      <a:tailEnd type="none" w="med" len="med"/>
                    </a:lnB>
                    <a:solidFill>
                      <a:srgbClr val="F6F8F9"/>
                    </a:solidFill>
                  </a:tcPr>
                </a:tc>
                <a:extLst>
                  <a:ext uri="{0D108BD9-81ED-4DB2-BD59-A6C34878D82A}">
                    <a16:rowId xmlns:a16="http://schemas.microsoft.com/office/drawing/2014/main" val="10001"/>
                  </a:ext>
                </a:extLst>
              </a:tr>
              <a:tr h="210236">
                <a:tc>
                  <a:txBody>
                    <a:bodyPr/>
                    <a:lstStyle/>
                    <a:p>
                      <a:pPr algn="l" fontAlgn="ctr"/>
                      <a:r>
                        <a:rPr lang="en-US" sz="1100" b="1">
                          <a:solidFill>
                            <a:srgbClr val="494848"/>
                          </a:solidFill>
                          <a:latin typeface="arial"/>
                        </a:rPr>
                        <a:t> com.gr</a:t>
                      </a:r>
                    </a:p>
                  </a:txBody>
                  <a:tcPr marL="47145" marR="47145" marT="47145" marB="47145" anchor="ctr">
                    <a:lnL w="7620" cap="flat" cmpd="sng" algn="ctr">
                      <a:solidFill>
                        <a:srgbClr val="002874"/>
                      </a:solidFill>
                      <a:prstDash val="solid"/>
                      <a:round/>
                      <a:headEnd type="none" w="med" len="med"/>
                      <a:tailEnd type="none" w="med" len="med"/>
                    </a:lnL>
                    <a:lnR w="7620" cap="flat" cmpd="sng" algn="ctr">
                      <a:solidFill>
                        <a:srgbClr val="E02974"/>
                      </a:solidFill>
                      <a:prstDash val="solid"/>
                      <a:round/>
                      <a:headEnd type="none" w="med" len="med"/>
                      <a:tailEnd type="none" w="med" len="med"/>
                    </a:lnR>
                    <a:lnT w="7620" cap="flat" cmpd="sng" algn="ctr">
                      <a:solidFill>
                        <a:srgbClr val="002874"/>
                      </a:solidFill>
                      <a:prstDash val="solid"/>
                      <a:round/>
                      <a:headEnd type="none" w="med" len="med"/>
                      <a:tailEnd type="none" w="med" len="med"/>
                    </a:lnT>
                    <a:lnB w="7620" cap="flat" cmpd="sng" algn="ctr">
                      <a:solidFill>
                        <a:srgbClr val="002974"/>
                      </a:solidFill>
                      <a:prstDash val="solid"/>
                      <a:round/>
                      <a:headEnd type="none" w="med" len="med"/>
                      <a:tailEnd type="none" w="med" len="med"/>
                    </a:lnB>
                    <a:solidFill>
                      <a:srgbClr val="FFFFFF"/>
                    </a:solidFill>
                  </a:tcPr>
                </a:tc>
                <a:tc>
                  <a:txBody>
                    <a:bodyPr/>
                    <a:lstStyle/>
                    <a:p>
                      <a:pPr algn="ctr" fontAlgn="ctr"/>
                      <a:r>
                        <a:rPr lang="el-GR" sz="1100" b="0">
                          <a:solidFill>
                            <a:srgbClr val="494848"/>
                          </a:solidFill>
                          <a:latin typeface="arial"/>
                        </a:rPr>
                        <a:t>9 €</a:t>
                      </a:r>
                    </a:p>
                  </a:txBody>
                  <a:tcPr marL="47145" marR="47145" marT="47145" marB="47145" anchor="ctr">
                    <a:lnL w="7620" cap="flat" cmpd="sng" algn="ctr">
                      <a:solidFill>
                        <a:srgbClr val="E02974"/>
                      </a:solidFill>
                      <a:prstDash val="solid"/>
                      <a:round/>
                      <a:headEnd type="none" w="med" len="med"/>
                      <a:tailEnd type="none" w="med" len="med"/>
                    </a:lnL>
                    <a:lnR w="7620" cap="flat" cmpd="sng" algn="ctr">
                      <a:solidFill>
                        <a:srgbClr val="402B74"/>
                      </a:solidFill>
                      <a:prstDash val="solid"/>
                      <a:round/>
                      <a:headEnd type="none" w="med" len="med"/>
                      <a:tailEnd type="none" w="med" len="med"/>
                    </a:lnR>
                    <a:lnT w="7620" cap="flat" cmpd="sng" algn="ctr">
                      <a:solidFill>
                        <a:srgbClr val="E02974"/>
                      </a:solidFill>
                      <a:prstDash val="solid"/>
                      <a:round/>
                      <a:headEnd type="none" w="med" len="med"/>
                      <a:tailEnd type="none" w="med" len="med"/>
                    </a:lnT>
                    <a:lnB w="7620" cap="flat" cmpd="sng" algn="ctr">
                      <a:solidFill>
                        <a:srgbClr val="00AD74"/>
                      </a:solidFill>
                      <a:prstDash val="solid"/>
                      <a:round/>
                      <a:headEnd type="none" w="med" len="med"/>
                      <a:tailEnd type="none" w="med" len="med"/>
                    </a:lnB>
                    <a:solidFill>
                      <a:srgbClr val="FFFFFF"/>
                    </a:solidFill>
                  </a:tcPr>
                </a:tc>
                <a:tc>
                  <a:txBody>
                    <a:bodyPr/>
                    <a:lstStyle/>
                    <a:p>
                      <a:pPr algn="ctr" fontAlgn="ctr"/>
                      <a:r>
                        <a:rPr lang="el-GR" sz="1100" b="0">
                          <a:solidFill>
                            <a:srgbClr val="494848"/>
                          </a:solidFill>
                          <a:latin typeface="arial"/>
                        </a:rPr>
                        <a:t>9 €</a:t>
                      </a:r>
                    </a:p>
                  </a:txBody>
                  <a:tcPr marL="47145" marR="47145" marT="47145" marB="47145" anchor="ctr">
                    <a:lnL w="7620" cap="flat" cmpd="sng" algn="ctr">
                      <a:solidFill>
                        <a:srgbClr val="402B74"/>
                      </a:solidFill>
                      <a:prstDash val="solid"/>
                      <a:round/>
                      <a:headEnd type="none" w="med" len="med"/>
                      <a:tailEnd type="none" w="med" len="med"/>
                    </a:lnL>
                    <a:lnR w="7620" cap="flat" cmpd="sng" algn="ctr">
                      <a:solidFill>
                        <a:srgbClr val="102E74"/>
                      </a:solidFill>
                      <a:prstDash val="solid"/>
                      <a:round/>
                      <a:headEnd type="none" w="med" len="med"/>
                      <a:tailEnd type="none" w="med" len="med"/>
                    </a:lnR>
                    <a:lnT w="7620" cap="flat" cmpd="sng" algn="ctr">
                      <a:solidFill>
                        <a:srgbClr val="402B74"/>
                      </a:solidFill>
                      <a:prstDash val="solid"/>
                      <a:round/>
                      <a:headEnd type="none" w="med" len="med"/>
                      <a:tailEnd type="none" w="med" len="med"/>
                    </a:lnT>
                    <a:lnB w="7620" cap="flat" cmpd="sng" algn="ctr">
                      <a:solidFill>
                        <a:srgbClr val="D0AD74"/>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10236">
                <a:tc>
                  <a:txBody>
                    <a:bodyPr/>
                    <a:lstStyle/>
                    <a:p>
                      <a:pPr algn="l" fontAlgn="ctr"/>
                      <a:r>
                        <a:rPr lang="en-US" sz="1100" b="1">
                          <a:solidFill>
                            <a:srgbClr val="494848"/>
                          </a:solidFill>
                          <a:latin typeface="arial"/>
                        </a:rPr>
                        <a:t> org.gr</a:t>
                      </a:r>
                    </a:p>
                  </a:txBody>
                  <a:tcPr marL="47145" marR="47145" marT="47145" marB="47145" anchor="ctr">
                    <a:lnL w="7620" cap="flat" cmpd="sng" algn="ctr">
                      <a:solidFill>
                        <a:srgbClr val="002974"/>
                      </a:solidFill>
                      <a:prstDash val="solid"/>
                      <a:round/>
                      <a:headEnd type="none" w="med" len="med"/>
                      <a:tailEnd type="none" w="med" len="med"/>
                    </a:lnL>
                    <a:lnR w="7620" cap="flat" cmpd="sng" algn="ctr">
                      <a:solidFill>
                        <a:srgbClr val="00AD74"/>
                      </a:solidFill>
                      <a:prstDash val="solid"/>
                      <a:round/>
                      <a:headEnd type="none" w="med" len="med"/>
                      <a:tailEnd type="none" w="med" len="med"/>
                    </a:lnR>
                    <a:lnT w="7620" cap="flat" cmpd="sng" algn="ctr">
                      <a:solidFill>
                        <a:srgbClr val="002974"/>
                      </a:solidFill>
                      <a:prstDash val="solid"/>
                      <a:round/>
                      <a:headEnd type="none" w="med" len="med"/>
                      <a:tailEnd type="none" w="med" len="med"/>
                    </a:lnT>
                    <a:lnB w="7620" cap="flat" cmpd="sng" algn="ctr">
                      <a:solidFill>
                        <a:srgbClr val="30AC74"/>
                      </a:solidFill>
                      <a:prstDash val="solid"/>
                      <a:round/>
                      <a:headEnd type="none" w="med" len="med"/>
                      <a:tailEnd type="none" w="med" len="med"/>
                    </a:lnB>
                    <a:solidFill>
                      <a:srgbClr val="F6F8F9"/>
                    </a:solidFill>
                  </a:tcPr>
                </a:tc>
                <a:tc>
                  <a:txBody>
                    <a:bodyPr/>
                    <a:lstStyle/>
                    <a:p>
                      <a:pPr algn="ctr" fontAlgn="ctr"/>
                      <a:r>
                        <a:rPr lang="el-GR" sz="1100" b="0">
                          <a:solidFill>
                            <a:srgbClr val="494848"/>
                          </a:solidFill>
                          <a:latin typeface="arial"/>
                        </a:rPr>
                        <a:t>9 €</a:t>
                      </a:r>
                    </a:p>
                  </a:txBody>
                  <a:tcPr marL="47145" marR="47145" marT="47145" marB="47145" anchor="ctr">
                    <a:lnL w="7620" cap="flat" cmpd="sng" algn="ctr">
                      <a:solidFill>
                        <a:srgbClr val="00AD74"/>
                      </a:solidFill>
                      <a:prstDash val="solid"/>
                      <a:round/>
                      <a:headEnd type="none" w="med" len="med"/>
                      <a:tailEnd type="none" w="med" len="med"/>
                    </a:lnL>
                    <a:lnR w="7620" cap="flat" cmpd="sng" algn="ctr">
                      <a:solidFill>
                        <a:srgbClr val="D0AD74"/>
                      </a:solidFill>
                      <a:prstDash val="solid"/>
                      <a:round/>
                      <a:headEnd type="none" w="med" len="med"/>
                      <a:tailEnd type="none" w="med" len="med"/>
                    </a:lnR>
                    <a:lnT w="7620" cap="flat" cmpd="sng" algn="ctr">
                      <a:solidFill>
                        <a:srgbClr val="00AD74"/>
                      </a:solidFill>
                      <a:prstDash val="solid"/>
                      <a:round/>
                      <a:headEnd type="none" w="med" len="med"/>
                      <a:tailEnd type="none" w="med" len="med"/>
                    </a:lnT>
                    <a:lnB w="7620" cap="flat" cmpd="sng" algn="ctr">
                      <a:solidFill>
                        <a:srgbClr val="00DF74"/>
                      </a:solidFill>
                      <a:prstDash val="solid"/>
                      <a:round/>
                      <a:headEnd type="none" w="med" len="med"/>
                      <a:tailEnd type="none" w="med" len="med"/>
                    </a:lnB>
                    <a:solidFill>
                      <a:srgbClr val="F6F8F9"/>
                    </a:solidFill>
                  </a:tcPr>
                </a:tc>
                <a:tc>
                  <a:txBody>
                    <a:bodyPr/>
                    <a:lstStyle/>
                    <a:p>
                      <a:pPr algn="ctr" fontAlgn="ctr"/>
                      <a:r>
                        <a:rPr lang="el-GR" sz="1100" b="0">
                          <a:solidFill>
                            <a:srgbClr val="494848"/>
                          </a:solidFill>
                          <a:latin typeface="arial"/>
                        </a:rPr>
                        <a:t>9 €</a:t>
                      </a:r>
                    </a:p>
                  </a:txBody>
                  <a:tcPr marL="47145" marR="47145" marT="47145" marB="47145" anchor="ctr">
                    <a:lnL w="7620" cap="flat" cmpd="sng" algn="ctr">
                      <a:solidFill>
                        <a:srgbClr val="D0AD74"/>
                      </a:solidFill>
                      <a:prstDash val="solid"/>
                      <a:round/>
                      <a:headEnd type="none" w="med" len="med"/>
                      <a:tailEnd type="none" w="med" len="med"/>
                    </a:lnL>
                    <a:lnR w="7620" cap="flat" cmpd="sng" algn="ctr">
                      <a:solidFill>
                        <a:srgbClr val="60D074"/>
                      </a:solidFill>
                      <a:prstDash val="solid"/>
                      <a:round/>
                      <a:headEnd type="none" w="med" len="med"/>
                      <a:tailEnd type="none" w="med" len="med"/>
                    </a:lnR>
                    <a:lnT w="7620" cap="flat" cmpd="sng" algn="ctr">
                      <a:solidFill>
                        <a:srgbClr val="D0AD74"/>
                      </a:solidFill>
                      <a:prstDash val="solid"/>
                      <a:round/>
                      <a:headEnd type="none" w="med" len="med"/>
                      <a:tailEnd type="none" w="med" len="med"/>
                    </a:lnT>
                    <a:lnB w="7620" cap="flat" cmpd="sng" algn="ctr">
                      <a:solidFill>
                        <a:srgbClr val="D0DF74"/>
                      </a:solidFill>
                      <a:prstDash val="solid"/>
                      <a:round/>
                      <a:headEnd type="none" w="med" len="med"/>
                      <a:tailEnd type="none" w="med" len="med"/>
                    </a:lnB>
                    <a:solidFill>
                      <a:srgbClr val="F6F8F9"/>
                    </a:solidFill>
                  </a:tcPr>
                </a:tc>
                <a:extLst>
                  <a:ext uri="{0D108BD9-81ED-4DB2-BD59-A6C34878D82A}">
                    <a16:rowId xmlns:a16="http://schemas.microsoft.com/office/drawing/2014/main" val="10003"/>
                  </a:ext>
                </a:extLst>
              </a:tr>
              <a:tr h="210236">
                <a:tc>
                  <a:txBody>
                    <a:bodyPr/>
                    <a:lstStyle/>
                    <a:p>
                      <a:pPr algn="l" fontAlgn="ctr"/>
                      <a:r>
                        <a:rPr lang="en-US" sz="1100" b="1">
                          <a:solidFill>
                            <a:srgbClr val="494848"/>
                          </a:solidFill>
                          <a:latin typeface="arial"/>
                        </a:rPr>
                        <a:t> gov.gr</a:t>
                      </a:r>
                    </a:p>
                  </a:txBody>
                  <a:tcPr marL="47145" marR="47145" marT="47145" marB="47145" anchor="ctr">
                    <a:lnL w="7620" cap="flat" cmpd="sng" algn="ctr">
                      <a:solidFill>
                        <a:srgbClr val="30AC74"/>
                      </a:solidFill>
                      <a:prstDash val="solid"/>
                      <a:round/>
                      <a:headEnd type="none" w="med" len="med"/>
                      <a:tailEnd type="none" w="med" len="med"/>
                    </a:lnL>
                    <a:lnR w="7620" cap="flat" cmpd="sng" algn="ctr">
                      <a:solidFill>
                        <a:srgbClr val="00DF74"/>
                      </a:solidFill>
                      <a:prstDash val="solid"/>
                      <a:round/>
                      <a:headEnd type="none" w="med" len="med"/>
                      <a:tailEnd type="none" w="med" len="med"/>
                    </a:lnR>
                    <a:lnT w="7620" cap="flat" cmpd="sng" algn="ctr">
                      <a:solidFill>
                        <a:srgbClr val="30AC74"/>
                      </a:solidFill>
                      <a:prstDash val="solid"/>
                      <a:round/>
                      <a:headEnd type="none" w="med" len="med"/>
                      <a:tailEnd type="none" w="med" len="med"/>
                    </a:lnT>
                    <a:lnB w="7620" cap="flat" cmpd="sng" algn="ctr">
                      <a:solidFill>
                        <a:srgbClr val="40DE74"/>
                      </a:solidFill>
                      <a:prstDash val="solid"/>
                      <a:round/>
                      <a:headEnd type="none" w="med" len="med"/>
                      <a:tailEnd type="none" w="med" len="med"/>
                    </a:lnB>
                    <a:solidFill>
                      <a:srgbClr val="FFFFFF"/>
                    </a:solidFill>
                  </a:tcPr>
                </a:tc>
                <a:tc>
                  <a:txBody>
                    <a:bodyPr/>
                    <a:lstStyle/>
                    <a:p>
                      <a:pPr algn="ctr" fontAlgn="ctr"/>
                      <a:r>
                        <a:rPr lang="el-GR" sz="1100" b="0">
                          <a:solidFill>
                            <a:srgbClr val="494848"/>
                          </a:solidFill>
                          <a:latin typeface="arial"/>
                        </a:rPr>
                        <a:t>9 €</a:t>
                      </a:r>
                    </a:p>
                  </a:txBody>
                  <a:tcPr marL="47145" marR="47145" marT="47145" marB="47145" anchor="ctr">
                    <a:lnL w="7620" cap="flat" cmpd="sng" algn="ctr">
                      <a:solidFill>
                        <a:srgbClr val="00DF74"/>
                      </a:solidFill>
                      <a:prstDash val="solid"/>
                      <a:round/>
                      <a:headEnd type="none" w="med" len="med"/>
                      <a:tailEnd type="none" w="med" len="med"/>
                    </a:lnL>
                    <a:lnR w="7620" cap="flat" cmpd="sng" algn="ctr">
                      <a:solidFill>
                        <a:srgbClr val="D0DF74"/>
                      </a:solidFill>
                      <a:prstDash val="solid"/>
                      <a:round/>
                      <a:headEnd type="none" w="med" len="med"/>
                      <a:tailEnd type="none" w="med" len="med"/>
                    </a:lnR>
                    <a:lnT w="7620" cap="flat" cmpd="sng" algn="ctr">
                      <a:solidFill>
                        <a:srgbClr val="00DF74"/>
                      </a:solidFill>
                      <a:prstDash val="solid"/>
                      <a:round/>
                      <a:headEnd type="none" w="med" len="med"/>
                      <a:tailEnd type="none" w="med" len="med"/>
                    </a:lnT>
                    <a:lnB w="7620" cap="flat" cmpd="sng" algn="ctr">
                      <a:solidFill>
                        <a:srgbClr val="008775"/>
                      </a:solidFill>
                      <a:prstDash val="solid"/>
                      <a:round/>
                      <a:headEnd type="none" w="med" len="med"/>
                      <a:tailEnd type="none" w="med" len="med"/>
                    </a:lnB>
                    <a:solidFill>
                      <a:srgbClr val="FFFFFF"/>
                    </a:solidFill>
                  </a:tcPr>
                </a:tc>
                <a:tc>
                  <a:txBody>
                    <a:bodyPr/>
                    <a:lstStyle/>
                    <a:p>
                      <a:pPr algn="ctr" fontAlgn="ctr"/>
                      <a:r>
                        <a:rPr lang="el-GR" sz="1100" b="0">
                          <a:solidFill>
                            <a:srgbClr val="494848"/>
                          </a:solidFill>
                          <a:latin typeface="arial"/>
                        </a:rPr>
                        <a:t>9 €</a:t>
                      </a:r>
                    </a:p>
                  </a:txBody>
                  <a:tcPr marL="47145" marR="47145" marT="47145" marB="47145" anchor="ctr">
                    <a:lnL w="7620" cap="flat" cmpd="sng" algn="ctr">
                      <a:solidFill>
                        <a:srgbClr val="D0DF74"/>
                      </a:solidFill>
                      <a:prstDash val="solid"/>
                      <a:round/>
                      <a:headEnd type="none" w="med" len="med"/>
                      <a:tailEnd type="none" w="med" len="med"/>
                    </a:lnL>
                    <a:lnR w="7620" cap="flat" cmpd="sng" algn="ctr">
                      <a:solidFill>
                        <a:srgbClr val="D08075"/>
                      </a:solidFill>
                      <a:prstDash val="solid"/>
                      <a:round/>
                      <a:headEnd type="none" w="med" len="med"/>
                      <a:tailEnd type="none" w="med" len="med"/>
                    </a:lnR>
                    <a:lnT w="7620" cap="flat" cmpd="sng" algn="ctr">
                      <a:solidFill>
                        <a:srgbClr val="D0DF74"/>
                      </a:solidFill>
                      <a:prstDash val="solid"/>
                      <a:round/>
                      <a:headEnd type="none" w="med" len="med"/>
                      <a:tailEnd type="none" w="med" len="med"/>
                    </a:lnT>
                    <a:lnB w="7620" cap="flat" cmpd="sng" algn="ctr">
                      <a:solidFill>
                        <a:srgbClr val="108875"/>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10236">
                <a:tc>
                  <a:txBody>
                    <a:bodyPr/>
                    <a:lstStyle/>
                    <a:p>
                      <a:pPr algn="l" fontAlgn="ctr"/>
                      <a:r>
                        <a:rPr lang="en-US" sz="1100" b="1">
                          <a:solidFill>
                            <a:srgbClr val="494848"/>
                          </a:solidFill>
                          <a:latin typeface="arial"/>
                        </a:rPr>
                        <a:t> edu.gr</a:t>
                      </a:r>
                    </a:p>
                  </a:txBody>
                  <a:tcPr marL="47145" marR="47145" marT="47145" marB="47145" anchor="ctr">
                    <a:lnL w="7620" cap="flat" cmpd="sng" algn="ctr">
                      <a:solidFill>
                        <a:srgbClr val="40DE74"/>
                      </a:solidFill>
                      <a:prstDash val="solid"/>
                      <a:round/>
                      <a:headEnd type="none" w="med" len="med"/>
                      <a:tailEnd type="none" w="med" len="med"/>
                    </a:lnL>
                    <a:lnR w="7620" cap="flat" cmpd="sng" algn="ctr">
                      <a:solidFill>
                        <a:srgbClr val="008775"/>
                      </a:solidFill>
                      <a:prstDash val="solid"/>
                      <a:round/>
                      <a:headEnd type="none" w="med" len="med"/>
                      <a:tailEnd type="none" w="med" len="med"/>
                    </a:lnR>
                    <a:lnT w="7620" cap="flat" cmpd="sng" algn="ctr">
                      <a:solidFill>
                        <a:srgbClr val="40DE74"/>
                      </a:solidFill>
                      <a:prstDash val="solid"/>
                      <a:round/>
                      <a:headEnd type="none" w="med" len="med"/>
                      <a:tailEnd type="none" w="med" len="med"/>
                    </a:lnT>
                    <a:lnB w="7620" cap="flat" cmpd="sng" algn="ctr">
                      <a:solidFill>
                        <a:srgbClr val="E08575"/>
                      </a:solidFill>
                      <a:prstDash val="solid"/>
                      <a:round/>
                      <a:headEnd type="none" w="med" len="med"/>
                      <a:tailEnd type="none" w="med" len="med"/>
                    </a:lnB>
                    <a:solidFill>
                      <a:srgbClr val="F6F8F9"/>
                    </a:solidFill>
                  </a:tcPr>
                </a:tc>
                <a:tc>
                  <a:txBody>
                    <a:bodyPr/>
                    <a:lstStyle/>
                    <a:p>
                      <a:pPr algn="ctr" fontAlgn="ctr"/>
                      <a:r>
                        <a:rPr lang="el-GR" sz="1100" b="0">
                          <a:solidFill>
                            <a:srgbClr val="494848"/>
                          </a:solidFill>
                          <a:latin typeface="arial"/>
                        </a:rPr>
                        <a:t>9 €</a:t>
                      </a:r>
                    </a:p>
                  </a:txBody>
                  <a:tcPr marL="47145" marR="47145" marT="47145" marB="47145" anchor="ctr">
                    <a:lnL w="7620" cap="flat" cmpd="sng" algn="ctr">
                      <a:solidFill>
                        <a:srgbClr val="008775"/>
                      </a:solidFill>
                      <a:prstDash val="solid"/>
                      <a:round/>
                      <a:headEnd type="none" w="med" len="med"/>
                      <a:tailEnd type="none" w="med" len="med"/>
                    </a:lnL>
                    <a:lnR w="7620" cap="flat" cmpd="sng" algn="ctr">
                      <a:solidFill>
                        <a:srgbClr val="108875"/>
                      </a:solidFill>
                      <a:prstDash val="solid"/>
                      <a:round/>
                      <a:headEnd type="none" w="med" len="med"/>
                      <a:tailEnd type="none" w="med" len="med"/>
                    </a:lnR>
                    <a:lnT w="7620" cap="flat" cmpd="sng" algn="ctr">
                      <a:solidFill>
                        <a:srgbClr val="008775"/>
                      </a:solidFill>
                      <a:prstDash val="solid"/>
                      <a:round/>
                      <a:headEnd type="none" w="med" len="med"/>
                      <a:tailEnd type="none" w="med" len="med"/>
                    </a:lnT>
                    <a:lnB w="7620" cap="flat" cmpd="sng" algn="ctr">
                      <a:solidFill>
                        <a:srgbClr val="00B185"/>
                      </a:solidFill>
                      <a:prstDash val="solid"/>
                      <a:round/>
                      <a:headEnd type="none" w="med" len="med"/>
                      <a:tailEnd type="none" w="med" len="med"/>
                    </a:lnB>
                    <a:solidFill>
                      <a:srgbClr val="F6F8F9"/>
                    </a:solidFill>
                  </a:tcPr>
                </a:tc>
                <a:tc>
                  <a:txBody>
                    <a:bodyPr/>
                    <a:lstStyle/>
                    <a:p>
                      <a:pPr algn="ctr" fontAlgn="ctr"/>
                      <a:r>
                        <a:rPr lang="el-GR" sz="1100" b="0">
                          <a:solidFill>
                            <a:srgbClr val="494848"/>
                          </a:solidFill>
                          <a:latin typeface="arial"/>
                        </a:rPr>
                        <a:t>9 €</a:t>
                      </a:r>
                    </a:p>
                  </a:txBody>
                  <a:tcPr marL="47145" marR="47145" marT="47145" marB="47145" anchor="ctr">
                    <a:lnL w="7620" cap="flat" cmpd="sng" algn="ctr">
                      <a:solidFill>
                        <a:srgbClr val="108875"/>
                      </a:solidFill>
                      <a:prstDash val="solid"/>
                      <a:round/>
                      <a:headEnd type="none" w="med" len="med"/>
                      <a:tailEnd type="none" w="med" len="med"/>
                    </a:lnL>
                    <a:lnR w="7620" cap="flat" cmpd="sng" algn="ctr">
                      <a:solidFill>
                        <a:srgbClr val="D08875"/>
                      </a:solidFill>
                      <a:prstDash val="solid"/>
                      <a:round/>
                      <a:headEnd type="none" w="med" len="med"/>
                      <a:tailEnd type="none" w="med" len="med"/>
                    </a:lnR>
                    <a:lnT w="7620" cap="flat" cmpd="sng" algn="ctr">
                      <a:solidFill>
                        <a:srgbClr val="108875"/>
                      </a:solidFill>
                      <a:prstDash val="solid"/>
                      <a:round/>
                      <a:headEnd type="none" w="med" len="med"/>
                      <a:tailEnd type="none" w="med" len="med"/>
                    </a:lnT>
                    <a:lnB w="7620" cap="flat" cmpd="sng" algn="ctr">
                      <a:solidFill>
                        <a:srgbClr val="D0BE85"/>
                      </a:solidFill>
                      <a:prstDash val="solid"/>
                      <a:round/>
                      <a:headEnd type="none" w="med" len="med"/>
                      <a:tailEnd type="none" w="med" len="med"/>
                    </a:lnB>
                    <a:solidFill>
                      <a:srgbClr val="F6F8F9"/>
                    </a:solidFill>
                  </a:tcPr>
                </a:tc>
                <a:extLst>
                  <a:ext uri="{0D108BD9-81ED-4DB2-BD59-A6C34878D82A}">
                    <a16:rowId xmlns:a16="http://schemas.microsoft.com/office/drawing/2014/main" val="10005"/>
                  </a:ext>
                </a:extLst>
              </a:tr>
              <a:tr h="210236">
                <a:tc>
                  <a:txBody>
                    <a:bodyPr/>
                    <a:lstStyle/>
                    <a:p>
                      <a:pPr algn="l" fontAlgn="ctr"/>
                      <a:r>
                        <a:rPr lang="en-US" sz="1100" b="1">
                          <a:solidFill>
                            <a:srgbClr val="494848"/>
                          </a:solidFill>
                          <a:latin typeface="arial"/>
                        </a:rPr>
                        <a:t> net.gr</a:t>
                      </a:r>
                    </a:p>
                  </a:txBody>
                  <a:tcPr marL="47145" marR="47145" marT="47145" marB="47145" anchor="ctr">
                    <a:lnL w="7620" cap="flat" cmpd="sng" algn="ctr">
                      <a:solidFill>
                        <a:srgbClr val="E08575"/>
                      </a:solidFill>
                      <a:prstDash val="solid"/>
                      <a:round/>
                      <a:headEnd type="none" w="med" len="med"/>
                      <a:tailEnd type="none" w="med" len="med"/>
                    </a:lnL>
                    <a:lnR w="7620" cap="flat" cmpd="sng" algn="ctr">
                      <a:solidFill>
                        <a:srgbClr val="00B185"/>
                      </a:solidFill>
                      <a:prstDash val="solid"/>
                      <a:round/>
                      <a:headEnd type="none" w="med" len="med"/>
                      <a:tailEnd type="none" w="med" len="med"/>
                    </a:lnR>
                    <a:lnT w="7620" cap="flat" cmpd="sng" algn="ctr">
                      <a:solidFill>
                        <a:srgbClr val="E08575"/>
                      </a:solidFill>
                      <a:prstDash val="solid"/>
                      <a:round/>
                      <a:headEnd type="none" w="med" len="med"/>
                      <a:tailEnd type="none" w="med" len="med"/>
                    </a:lnT>
                    <a:lnB w="7620" cap="flat" cmpd="sng" algn="ctr">
                      <a:solidFill>
                        <a:srgbClr val="908C75"/>
                      </a:solidFill>
                      <a:prstDash val="solid"/>
                      <a:round/>
                      <a:headEnd type="none" w="med" len="med"/>
                      <a:tailEnd type="none" w="med" len="med"/>
                    </a:lnB>
                    <a:solidFill>
                      <a:srgbClr val="FFFFFF"/>
                    </a:solidFill>
                  </a:tcPr>
                </a:tc>
                <a:tc>
                  <a:txBody>
                    <a:bodyPr/>
                    <a:lstStyle/>
                    <a:p>
                      <a:pPr algn="ctr" fontAlgn="ctr"/>
                      <a:r>
                        <a:rPr lang="el-GR" sz="1100" b="0">
                          <a:solidFill>
                            <a:srgbClr val="494848"/>
                          </a:solidFill>
                          <a:latin typeface="arial"/>
                        </a:rPr>
                        <a:t>9 €</a:t>
                      </a:r>
                    </a:p>
                  </a:txBody>
                  <a:tcPr marL="47145" marR="47145" marT="47145" marB="47145" anchor="ctr">
                    <a:lnL w="7620" cap="flat" cmpd="sng" algn="ctr">
                      <a:solidFill>
                        <a:srgbClr val="00B185"/>
                      </a:solidFill>
                      <a:prstDash val="solid"/>
                      <a:round/>
                      <a:headEnd type="none" w="med" len="med"/>
                      <a:tailEnd type="none" w="med" len="med"/>
                    </a:lnL>
                    <a:lnR w="7620" cap="flat" cmpd="sng" algn="ctr">
                      <a:solidFill>
                        <a:srgbClr val="D0BE85"/>
                      </a:solidFill>
                      <a:prstDash val="solid"/>
                      <a:round/>
                      <a:headEnd type="none" w="med" len="med"/>
                      <a:tailEnd type="none" w="med" len="med"/>
                    </a:lnR>
                    <a:lnT w="7620" cap="flat" cmpd="sng" algn="ctr">
                      <a:solidFill>
                        <a:srgbClr val="00B185"/>
                      </a:solidFill>
                      <a:prstDash val="solid"/>
                      <a:round/>
                      <a:headEnd type="none" w="med" len="med"/>
                      <a:tailEnd type="none" w="med" len="med"/>
                    </a:lnT>
                    <a:lnB w="7620" cap="flat" cmpd="sng" algn="ctr">
                      <a:solidFill>
                        <a:srgbClr val="F022C6"/>
                      </a:solidFill>
                      <a:prstDash val="solid"/>
                      <a:round/>
                      <a:headEnd type="none" w="med" len="med"/>
                      <a:tailEnd type="none" w="med" len="med"/>
                    </a:lnB>
                    <a:solidFill>
                      <a:srgbClr val="FFFFFF"/>
                    </a:solidFill>
                  </a:tcPr>
                </a:tc>
                <a:tc>
                  <a:txBody>
                    <a:bodyPr/>
                    <a:lstStyle/>
                    <a:p>
                      <a:pPr algn="ctr" fontAlgn="ctr"/>
                      <a:r>
                        <a:rPr lang="el-GR" sz="1100" b="0">
                          <a:solidFill>
                            <a:srgbClr val="494848"/>
                          </a:solidFill>
                          <a:latin typeface="arial"/>
                        </a:rPr>
                        <a:t>9 €</a:t>
                      </a:r>
                    </a:p>
                  </a:txBody>
                  <a:tcPr marL="47145" marR="47145" marT="47145" marB="47145" anchor="ctr">
                    <a:lnL w="7620" cap="flat" cmpd="sng" algn="ctr">
                      <a:solidFill>
                        <a:srgbClr val="D0BE85"/>
                      </a:solidFill>
                      <a:prstDash val="solid"/>
                      <a:round/>
                      <a:headEnd type="none" w="med" len="med"/>
                      <a:tailEnd type="none" w="med" len="med"/>
                    </a:lnL>
                    <a:lnR w="7620" cap="flat" cmpd="sng" algn="ctr">
                      <a:solidFill>
                        <a:srgbClr val="50BF85"/>
                      </a:solidFill>
                      <a:prstDash val="solid"/>
                      <a:round/>
                      <a:headEnd type="none" w="med" len="med"/>
                      <a:tailEnd type="none" w="med" len="med"/>
                    </a:lnR>
                    <a:lnT w="7620" cap="flat" cmpd="sng" algn="ctr">
                      <a:solidFill>
                        <a:srgbClr val="D0BE85"/>
                      </a:solidFill>
                      <a:prstDash val="solid"/>
                      <a:round/>
                      <a:headEnd type="none" w="med" len="med"/>
                      <a:tailEnd type="none" w="med" len="med"/>
                    </a:lnT>
                    <a:lnB w="7620" cap="flat" cmpd="sng" algn="ctr">
                      <a:solidFill>
                        <a:srgbClr val="3024C6"/>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10236">
                <a:tc>
                  <a:txBody>
                    <a:bodyPr/>
                    <a:lstStyle/>
                    <a:p>
                      <a:pPr algn="l" fontAlgn="ctr"/>
                      <a:r>
                        <a:rPr lang="en-US" sz="1100" b="1">
                          <a:solidFill>
                            <a:srgbClr val="494848"/>
                          </a:solidFill>
                          <a:latin typeface="arial"/>
                        </a:rPr>
                        <a:t> com</a:t>
                      </a:r>
                    </a:p>
                  </a:txBody>
                  <a:tcPr marL="47145" marR="47145" marT="47145" marB="47145" anchor="ctr">
                    <a:lnL w="7620" cap="flat" cmpd="sng" algn="ctr">
                      <a:solidFill>
                        <a:srgbClr val="908C75"/>
                      </a:solidFill>
                      <a:prstDash val="solid"/>
                      <a:round/>
                      <a:headEnd type="none" w="med" len="med"/>
                      <a:tailEnd type="none" w="med" len="med"/>
                    </a:lnL>
                    <a:lnR w="7620" cap="flat" cmpd="sng" algn="ctr">
                      <a:solidFill>
                        <a:srgbClr val="F022C6"/>
                      </a:solidFill>
                      <a:prstDash val="solid"/>
                      <a:round/>
                      <a:headEnd type="none" w="med" len="med"/>
                      <a:tailEnd type="none" w="med" len="med"/>
                    </a:lnR>
                    <a:lnT w="7620" cap="flat" cmpd="sng" algn="ctr">
                      <a:solidFill>
                        <a:srgbClr val="908C75"/>
                      </a:solidFill>
                      <a:prstDash val="solid"/>
                      <a:round/>
                      <a:headEnd type="none" w="med" len="med"/>
                      <a:tailEnd type="none" w="med" len="med"/>
                    </a:lnT>
                    <a:lnB w="7620" cap="flat" cmpd="sng" algn="ctr">
                      <a:solidFill>
                        <a:srgbClr val="2022C6"/>
                      </a:solidFill>
                      <a:prstDash val="solid"/>
                      <a:round/>
                      <a:headEnd type="none" w="med" len="med"/>
                      <a:tailEnd type="none" w="med" len="med"/>
                    </a:lnB>
                    <a:solidFill>
                      <a:srgbClr val="F6F8F9"/>
                    </a:solidFill>
                  </a:tcPr>
                </a:tc>
                <a:tc>
                  <a:txBody>
                    <a:bodyPr/>
                    <a:lstStyle/>
                    <a:p>
                      <a:pPr algn="ctr" fontAlgn="ctr"/>
                      <a:r>
                        <a:rPr lang="el-GR" sz="1100" b="0">
                          <a:solidFill>
                            <a:srgbClr val="494848"/>
                          </a:solidFill>
                          <a:latin typeface="arial"/>
                        </a:rPr>
                        <a:t>9.5 €</a:t>
                      </a:r>
                    </a:p>
                  </a:txBody>
                  <a:tcPr marL="47145" marR="47145" marT="47145" marB="47145" anchor="ctr">
                    <a:lnL w="7620" cap="flat" cmpd="sng" algn="ctr">
                      <a:solidFill>
                        <a:srgbClr val="F022C6"/>
                      </a:solidFill>
                      <a:prstDash val="solid"/>
                      <a:round/>
                      <a:headEnd type="none" w="med" len="med"/>
                      <a:tailEnd type="none" w="med" len="med"/>
                    </a:lnL>
                    <a:lnR w="7620" cap="flat" cmpd="sng" algn="ctr">
                      <a:solidFill>
                        <a:srgbClr val="3024C6"/>
                      </a:solidFill>
                      <a:prstDash val="solid"/>
                      <a:round/>
                      <a:headEnd type="none" w="med" len="med"/>
                      <a:tailEnd type="none" w="med" len="med"/>
                    </a:lnR>
                    <a:lnT w="7620" cap="flat" cmpd="sng" algn="ctr">
                      <a:solidFill>
                        <a:srgbClr val="F022C6"/>
                      </a:solidFill>
                      <a:prstDash val="solid"/>
                      <a:round/>
                      <a:headEnd type="none" w="med" len="med"/>
                      <a:tailEnd type="none" w="med" len="med"/>
                    </a:lnT>
                    <a:lnB w="7620" cap="flat" cmpd="sng" algn="ctr">
                      <a:solidFill>
                        <a:srgbClr val="B02CC6"/>
                      </a:solidFill>
                      <a:prstDash val="solid"/>
                      <a:round/>
                      <a:headEnd type="none" w="med" len="med"/>
                      <a:tailEnd type="none" w="med" len="med"/>
                    </a:lnB>
                    <a:solidFill>
                      <a:srgbClr val="F6F8F9"/>
                    </a:solidFill>
                  </a:tcPr>
                </a:tc>
                <a:tc>
                  <a:txBody>
                    <a:bodyPr/>
                    <a:lstStyle/>
                    <a:p>
                      <a:pPr algn="ctr" fontAlgn="ctr"/>
                      <a:r>
                        <a:rPr lang="el-GR" sz="1100" b="0">
                          <a:solidFill>
                            <a:srgbClr val="494848"/>
                          </a:solidFill>
                          <a:latin typeface="arial"/>
                        </a:rPr>
                        <a:t>9.5 € *</a:t>
                      </a:r>
                    </a:p>
                  </a:txBody>
                  <a:tcPr marL="47145" marR="47145" marT="47145" marB="47145" anchor="ctr">
                    <a:lnL w="7620" cap="flat" cmpd="sng" algn="ctr">
                      <a:solidFill>
                        <a:srgbClr val="3024C6"/>
                      </a:solidFill>
                      <a:prstDash val="solid"/>
                      <a:round/>
                      <a:headEnd type="none" w="med" len="med"/>
                      <a:tailEnd type="none" w="med" len="med"/>
                    </a:lnL>
                    <a:lnR w="7620" cap="flat" cmpd="sng" algn="ctr">
                      <a:solidFill>
                        <a:srgbClr val="4026C6"/>
                      </a:solidFill>
                      <a:prstDash val="solid"/>
                      <a:round/>
                      <a:headEnd type="none" w="med" len="med"/>
                      <a:tailEnd type="none" w="med" len="med"/>
                    </a:lnR>
                    <a:lnT w="7620" cap="flat" cmpd="sng" algn="ctr">
                      <a:solidFill>
                        <a:srgbClr val="3024C6"/>
                      </a:solidFill>
                      <a:prstDash val="solid"/>
                      <a:round/>
                      <a:headEnd type="none" w="med" len="med"/>
                      <a:tailEnd type="none" w="med" len="med"/>
                    </a:lnT>
                    <a:lnB w="7620" cap="flat" cmpd="sng" algn="ctr">
                      <a:solidFill>
                        <a:srgbClr val="302FC6"/>
                      </a:solidFill>
                      <a:prstDash val="solid"/>
                      <a:round/>
                      <a:headEnd type="none" w="med" len="med"/>
                      <a:tailEnd type="none" w="med" len="med"/>
                    </a:lnB>
                    <a:solidFill>
                      <a:srgbClr val="F6F8F9"/>
                    </a:solidFill>
                  </a:tcPr>
                </a:tc>
                <a:extLst>
                  <a:ext uri="{0D108BD9-81ED-4DB2-BD59-A6C34878D82A}">
                    <a16:rowId xmlns:a16="http://schemas.microsoft.com/office/drawing/2014/main" val="10007"/>
                  </a:ext>
                </a:extLst>
              </a:tr>
              <a:tr h="210236">
                <a:tc>
                  <a:txBody>
                    <a:bodyPr/>
                    <a:lstStyle/>
                    <a:p>
                      <a:pPr algn="l" fontAlgn="ctr"/>
                      <a:r>
                        <a:rPr lang="en-US" sz="1100" b="1">
                          <a:solidFill>
                            <a:srgbClr val="494848"/>
                          </a:solidFill>
                          <a:latin typeface="arial"/>
                        </a:rPr>
                        <a:t> </a:t>
                      </a:r>
                      <a:r>
                        <a:rPr lang="en-US" sz="1100" b="1">
                          <a:solidFill>
                            <a:srgbClr val="494848"/>
                          </a:solidFill>
                          <a:latin typeface="inherit"/>
                          <a:hlinkClick r:id="rId3"/>
                        </a:rPr>
                        <a:t>eu</a:t>
                      </a:r>
                      <a:endParaRPr lang="en-US" sz="1100" b="1">
                        <a:solidFill>
                          <a:srgbClr val="494848"/>
                        </a:solidFill>
                        <a:latin typeface="arial"/>
                      </a:endParaRPr>
                    </a:p>
                  </a:txBody>
                  <a:tcPr marL="47145" marR="47145" marT="47145" marB="47145" anchor="ctr">
                    <a:lnL w="7620" cap="flat" cmpd="sng" algn="ctr">
                      <a:solidFill>
                        <a:srgbClr val="2022C6"/>
                      </a:solidFill>
                      <a:prstDash val="solid"/>
                      <a:round/>
                      <a:headEnd type="none" w="med" len="med"/>
                      <a:tailEnd type="none" w="med" len="med"/>
                    </a:lnL>
                    <a:lnR w="7620" cap="flat" cmpd="sng" algn="ctr">
                      <a:solidFill>
                        <a:srgbClr val="B02CC6"/>
                      </a:solidFill>
                      <a:prstDash val="solid"/>
                      <a:round/>
                      <a:headEnd type="none" w="med" len="med"/>
                      <a:tailEnd type="none" w="med" len="med"/>
                    </a:lnR>
                    <a:lnT w="7620" cap="flat" cmpd="sng" algn="ctr">
                      <a:solidFill>
                        <a:srgbClr val="2022C6"/>
                      </a:solidFill>
                      <a:prstDash val="solid"/>
                      <a:round/>
                      <a:headEnd type="none" w="med" len="med"/>
                      <a:tailEnd type="none" w="med" len="med"/>
                    </a:lnT>
                    <a:lnB w="7620" cap="flat" cmpd="sng" algn="ctr">
                      <a:solidFill>
                        <a:srgbClr val="602BC6"/>
                      </a:solidFill>
                      <a:prstDash val="solid"/>
                      <a:round/>
                      <a:headEnd type="none" w="med" len="med"/>
                      <a:tailEnd type="none" w="med" len="med"/>
                    </a:lnB>
                    <a:solidFill>
                      <a:srgbClr val="FFFFFF"/>
                    </a:solidFill>
                  </a:tcPr>
                </a:tc>
                <a:tc>
                  <a:txBody>
                    <a:bodyPr/>
                    <a:lstStyle/>
                    <a:p>
                      <a:pPr algn="ctr" fontAlgn="ctr"/>
                      <a:r>
                        <a:rPr lang="el-GR" sz="1100" b="0">
                          <a:solidFill>
                            <a:srgbClr val="494848"/>
                          </a:solidFill>
                          <a:latin typeface="arial"/>
                        </a:rPr>
                        <a:t>7.99 €</a:t>
                      </a:r>
                    </a:p>
                  </a:txBody>
                  <a:tcPr marL="47145" marR="47145" marT="47145" marB="47145" anchor="ctr">
                    <a:lnL w="7620" cap="flat" cmpd="sng" algn="ctr">
                      <a:solidFill>
                        <a:srgbClr val="B02CC6"/>
                      </a:solidFill>
                      <a:prstDash val="solid"/>
                      <a:round/>
                      <a:headEnd type="none" w="med" len="med"/>
                      <a:tailEnd type="none" w="med" len="med"/>
                    </a:lnL>
                    <a:lnR w="7620" cap="flat" cmpd="sng" algn="ctr">
                      <a:solidFill>
                        <a:srgbClr val="302FC6"/>
                      </a:solidFill>
                      <a:prstDash val="solid"/>
                      <a:round/>
                      <a:headEnd type="none" w="med" len="med"/>
                      <a:tailEnd type="none" w="med" len="med"/>
                    </a:lnR>
                    <a:lnT w="7620" cap="flat" cmpd="sng" algn="ctr">
                      <a:solidFill>
                        <a:srgbClr val="B02CC6"/>
                      </a:solidFill>
                      <a:prstDash val="solid"/>
                      <a:round/>
                      <a:headEnd type="none" w="med" len="med"/>
                      <a:tailEnd type="none" w="med" len="med"/>
                    </a:lnT>
                    <a:lnB w="7620" cap="flat" cmpd="sng" algn="ctr">
                      <a:solidFill>
                        <a:srgbClr val="D0C6C6"/>
                      </a:solidFill>
                      <a:prstDash val="solid"/>
                      <a:round/>
                      <a:headEnd type="none" w="med" len="med"/>
                      <a:tailEnd type="none" w="med" len="med"/>
                    </a:lnB>
                    <a:solidFill>
                      <a:srgbClr val="FFFFFF"/>
                    </a:solidFill>
                  </a:tcPr>
                </a:tc>
                <a:tc>
                  <a:txBody>
                    <a:bodyPr/>
                    <a:lstStyle/>
                    <a:p>
                      <a:pPr algn="ctr" fontAlgn="ctr"/>
                      <a:r>
                        <a:rPr lang="el-GR" sz="1100" b="0">
                          <a:solidFill>
                            <a:srgbClr val="494848"/>
                          </a:solidFill>
                          <a:latin typeface="arial"/>
                        </a:rPr>
                        <a:t>7.99 €</a:t>
                      </a:r>
                    </a:p>
                  </a:txBody>
                  <a:tcPr marL="47145" marR="47145" marT="47145" marB="47145" anchor="ctr">
                    <a:lnL w="7620" cap="flat" cmpd="sng" algn="ctr">
                      <a:solidFill>
                        <a:srgbClr val="302FC6"/>
                      </a:solidFill>
                      <a:prstDash val="solid"/>
                      <a:round/>
                      <a:headEnd type="none" w="med" len="med"/>
                      <a:tailEnd type="none" w="med" len="med"/>
                    </a:lnL>
                    <a:lnR w="7620" cap="flat" cmpd="sng" algn="ctr">
                      <a:solidFill>
                        <a:srgbClr val="60C0C6"/>
                      </a:solidFill>
                      <a:prstDash val="solid"/>
                      <a:round/>
                      <a:headEnd type="none" w="med" len="med"/>
                      <a:tailEnd type="none" w="med" len="med"/>
                    </a:lnR>
                    <a:lnT w="7620" cap="flat" cmpd="sng" algn="ctr">
                      <a:solidFill>
                        <a:srgbClr val="302FC6"/>
                      </a:solidFill>
                      <a:prstDash val="solid"/>
                      <a:round/>
                      <a:headEnd type="none" w="med" len="med"/>
                      <a:tailEnd type="none" w="med" len="med"/>
                    </a:lnT>
                    <a:lnB w="7620" cap="flat" cmpd="sng" algn="ctr">
                      <a:solidFill>
                        <a:srgbClr val="90C7C6"/>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210236">
                <a:tc>
                  <a:txBody>
                    <a:bodyPr/>
                    <a:lstStyle/>
                    <a:p>
                      <a:pPr algn="l" fontAlgn="ctr"/>
                      <a:r>
                        <a:rPr lang="en-US" sz="1100" b="1">
                          <a:solidFill>
                            <a:srgbClr val="494848"/>
                          </a:solidFill>
                          <a:latin typeface="arial"/>
                        </a:rPr>
                        <a:t> net</a:t>
                      </a:r>
                    </a:p>
                  </a:txBody>
                  <a:tcPr marL="47145" marR="47145" marT="47145" marB="47145" anchor="ctr">
                    <a:lnL w="7620" cap="flat" cmpd="sng" algn="ctr">
                      <a:solidFill>
                        <a:srgbClr val="602BC6"/>
                      </a:solidFill>
                      <a:prstDash val="solid"/>
                      <a:round/>
                      <a:headEnd type="none" w="med" len="med"/>
                      <a:tailEnd type="none" w="med" len="med"/>
                    </a:lnL>
                    <a:lnR w="7620" cap="flat" cmpd="sng" algn="ctr">
                      <a:solidFill>
                        <a:srgbClr val="D0C6C6"/>
                      </a:solidFill>
                      <a:prstDash val="solid"/>
                      <a:round/>
                      <a:headEnd type="none" w="med" len="med"/>
                      <a:tailEnd type="none" w="med" len="med"/>
                    </a:lnR>
                    <a:lnT w="7620" cap="flat" cmpd="sng" algn="ctr">
                      <a:solidFill>
                        <a:srgbClr val="602BC6"/>
                      </a:solidFill>
                      <a:prstDash val="solid"/>
                      <a:round/>
                      <a:headEnd type="none" w="med" len="med"/>
                      <a:tailEnd type="none" w="med" len="med"/>
                    </a:lnT>
                    <a:lnB w="7620" cap="flat" cmpd="sng" algn="ctr">
                      <a:solidFill>
                        <a:srgbClr val="C0C5C6"/>
                      </a:solidFill>
                      <a:prstDash val="solid"/>
                      <a:round/>
                      <a:headEnd type="none" w="med" len="med"/>
                      <a:tailEnd type="none" w="med" len="med"/>
                    </a:lnB>
                    <a:solidFill>
                      <a:srgbClr val="F6F8F9"/>
                    </a:solidFill>
                  </a:tcPr>
                </a:tc>
                <a:tc>
                  <a:txBody>
                    <a:bodyPr/>
                    <a:lstStyle/>
                    <a:p>
                      <a:pPr algn="ctr" fontAlgn="ctr"/>
                      <a:r>
                        <a:rPr lang="el-GR" sz="1100" b="0">
                          <a:solidFill>
                            <a:srgbClr val="494848"/>
                          </a:solidFill>
                          <a:latin typeface="arial"/>
                        </a:rPr>
                        <a:t>9.5 €</a:t>
                      </a:r>
                    </a:p>
                  </a:txBody>
                  <a:tcPr marL="47145" marR="47145" marT="47145" marB="47145" anchor="ctr">
                    <a:lnL w="7620" cap="flat" cmpd="sng" algn="ctr">
                      <a:solidFill>
                        <a:srgbClr val="D0C6C6"/>
                      </a:solidFill>
                      <a:prstDash val="solid"/>
                      <a:round/>
                      <a:headEnd type="none" w="med" len="med"/>
                      <a:tailEnd type="none" w="med" len="med"/>
                    </a:lnL>
                    <a:lnR w="7620" cap="flat" cmpd="sng" algn="ctr">
                      <a:solidFill>
                        <a:srgbClr val="90C7C6"/>
                      </a:solidFill>
                      <a:prstDash val="solid"/>
                      <a:round/>
                      <a:headEnd type="none" w="med" len="med"/>
                      <a:tailEnd type="none" w="med" len="med"/>
                    </a:lnR>
                    <a:lnT w="7620" cap="flat" cmpd="sng" algn="ctr">
                      <a:solidFill>
                        <a:srgbClr val="D0C6C6"/>
                      </a:solidFill>
                      <a:prstDash val="solid"/>
                      <a:round/>
                      <a:headEnd type="none" w="med" len="med"/>
                      <a:tailEnd type="none" w="med" len="med"/>
                    </a:lnT>
                    <a:lnB w="7620" cap="flat" cmpd="sng" algn="ctr">
                      <a:solidFill>
                        <a:srgbClr val="70CDC6"/>
                      </a:solidFill>
                      <a:prstDash val="solid"/>
                      <a:round/>
                      <a:headEnd type="none" w="med" len="med"/>
                      <a:tailEnd type="none" w="med" len="med"/>
                    </a:lnB>
                    <a:solidFill>
                      <a:srgbClr val="F6F8F9"/>
                    </a:solidFill>
                  </a:tcPr>
                </a:tc>
                <a:tc>
                  <a:txBody>
                    <a:bodyPr/>
                    <a:lstStyle/>
                    <a:p>
                      <a:pPr algn="ctr" fontAlgn="ctr"/>
                      <a:r>
                        <a:rPr lang="el-GR" sz="1100" b="0" dirty="0">
                          <a:solidFill>
                            <a:srgbClr val="494848"/>
                          </a:solidFill>
                          <a:latin typeface="arial"/>
                        </a:rPr>
                        <a:t>9.5 € *</a:t>
                      </a:r>
                    </a:p>
                  </a:txBody>
                  <a:tcPr marL="47145" marR="47145" marT="47145" marB="47145" anchor="ctr">
                    <a:lnL w="7620" cap="flat" cmpd="sng" algn="ctr">
                      <a:solidFill>
                        <a:srgbClr val="90C7C6"/>
                      </a:solidFill>
                      <a:prstDash val="solid"/>
                      <a:round/>
                      <a:headEnd type="none" w="med" len="med"/>
                      <a:tailEnd type="none" w="med" len="med"/>
                    </a:lnL>
                    <a:lnR w="7620" cap="flat" cmpd="sng" algn="ctr">
                      <a:solidFill>
                        <a:srgbClr val="50C8C6"/>
                      </a:solidFill>
                      <a:prstDash val="solid"/>
                      <a:round/>
                      <a:headEnd type="none" w="med" len="med"/>
                      <a:tailEnd type="none" w="med" len="med"/>
                    </a:lnR>
                    <a:lnT w="7620" cap="flat" cmpd="sng" algn="ctr">
                      <a:solidFill>
                        <a:srgbClr val="90C7C6"/>
                      </a:solidFill>
                      <a:prstDash val="solid"/>
                      <a:round/>
                      <a:headEnd type="none" w="med" len="med"/>
                      <a:tailEnd type="none" w="med" len="med"/>
                    </a:lnT>
                    <a:lnB w="7620" cap="flat" cmpd="sng" algn="ctr">
                      <a:solidFill>
                        <a:srgbClr val="90CFC6"/>
                      </a:solidFill>
                      <a:prstDash val="solid"/>
                      <a:round/>
                      <a:headEnd type="none" w="med" len="med"/>
                      <a:tailEnd type="none" w="med" len="med"/>
                    </a:lnB>
                    <a:solidFill>
                      <a:srgbClr val="F6F8F9"/>
                    </a:solidFill>
                  </a:tcPr>
                </a:tc>
                <a:extLst>
                  <a:ext uri="{0D108BD9-81ED-4DB2-BD59-A6C34878D82A}">
                    <a16:rowId xmlns:a16="http://schemas.microsoft.com/office/drawing/2014/main" val="10009"/>
                  </a:ext>
                </a:extLst>
              </a:tr>
            </a:tbl>
          </a:graphicData>
        </a:graphic>
      </p:graphicFrame>
      <p:sp>
        <p:nvSpPr>
          <p:cNvPr id="18" name="17 - Σύννεφο"/>
          <p:cNvSpPr/>
          <p:nvPr/>
        </p:nvSpPr>
        <p:spPr>
          <a:xfrm>
            <a:off x="571472" y="4357694"/>
            <a:ext cx="2500330" cy="1785950"/>
          </a:xfrm>
          <a:prstGeom prst="cloud">
            <a:avLst/>
          </a:prstGeom>
          <a:solidFill>
            <a:schemeClr val="accent4">
              <a:lumMod val="40000"/>
              <a:lumOff val="6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latin typeface="Calibri" panose="020F0502020204030204" pitchFamily="34" charset="0"/>
              </a:rPr>
              <a:t>Ενδεικτική τιμή:</a:t>
            </a:r>
          </a:p>
          <a:p>
            <a:pPr algn="ctr"/>
            <a:r>
              <a:rPr lang="el-GR" b="1" dirty="0">
                <a:latin typeface="Calibri" panose="020F0502020204030204" pitchFamily="34" charset="0"/>
              </a:rPr>
              <a:t>20 ευρώ τα 2-3 χρόνια </a:t>
            </a:r>
          </a:p>
        </p:txBody>
      </p:sp>
      <p:pic>
        <p:nvPicPr>
          <p:cNvPr id="25602" name="Picture 2" descr="http://www.eett.gr/opencms/export/system/modules/org.opencms.frontend.templatetwo/elements/images/pagetop1.gif"/>
          <p:cNvPicPr>
            <a:picLocks noChangeAspect="1" noChangeArrowheads="1"/>
          </p:cNvPicPr>
          <p:nvPr/>
        </p:nvPicPr>
        <p:blipFill>
          <a:blip r:embed="rId4" cstate="print"/>
          <a:srcRect/>
          <a:stretch>
            <a:fillRect/>
          </a:stretch>
        </p:blipFill>
        <p:spPr bwMode="auto">
          <a:xfrm>
            <a:off x="6357950" y="2000240"/>
            <a:ext cx="2524125" cy="962025"/>
          </a:xfrm>
          <a:prstGeom prst="rect">
            <a:avLst/>
          </a:prstGeom>
          <a:noFill/>
        </p:spPr>
      </p:pic>
      <p:pic>
        <p:nvPicPr>
          <p:cNvPr id="25604" name="Picture 4" descr="Μητρώο Ονομάτων Internet [.gr]"/>
          <p:cNvPicPr>
            <a:picLocks noChangeAspect="1" noChangeArrowheads="1"/>
          </p:cNvPicPr>
          <p:nvPr/>
        </p:nvPicPr>
        <p:blipFill>
          <a:blip r:embed="rId5" cstate="print"/>
          <a:srcRect/>
          <a:stretch>
            <a:fillRect/>
          </a:stretch>
        </p:blipFill>
        <p:spPr bwMode="auto">
          <a:xfrm>
            <a:off x="3643306" y="1357298"/>
            <a:ext cx="1676400" cy="1362075"/>
          </a:xfrm>
          <a:prstGeom prst="rect">
            <a:avLst/>
          </a:prstGeom>
          <a:noFill/>
        </p:spPr>
      </p:pic>
      <p:sp>
        <p:nvSpPr>
          <p:cNvPr id="7" name="6 - Ορθογώνιο"/>
          <p:cNvSpPr/>
          <p:nvPr/>
        </p:nvSpPr>
        <p:spPr>
          <a:xfrm>
            <a:off x="3286116" y="2714620"/>
            <a:ext cx="2643206" cy="938719"/>
          </a:xfrm>
          <a:prstGeom prst="rect">
            <a:avLst/>
          </a:prstGeom>
        </p:spPr>
        <p:txBody>
          <a:bodyPr wrap="square">
            <a:spAutoFit/>
          </a:bodyPr>
          <a:lstStyle/>
          <a:p>
            <a:r>
              <a:rPr lang="el-GR" sz="1100" b="1" dirty="0"/>
              <a:t>Μητρώο Ονομάτων Internet με κατάληξη .</a:t>
            </a:r>
            <a:r>
              <a:rPr lang="el-GR" sz="1100" b="1" dirty="0" err="1"/>
              <a:t>gr</a:t>
            </a:r>
            <a:r>
              <a:rPr lang="el-GR" sz="1100" b="1" dirty="0"/>
              <a:t> (GR-</a:t>
            </a:r>
            <a:r>
              <a:rPr lang="el-GR" sz="1100" b="1" dirty="0" err="1"/>
              <a:t>Hostmaster</a:t>
            </a:r>
            <a:r>
              <a:rPr lang="el-GR" sz="1100" b="1" dirty="0"/>
              <a:t>) του </a:t>
            </a:r>
            <a:endParaRPr lang="en-US" sz="1100" b="1" dirty="0"/>
          </a:p>
          <a:p>
            <a:endParaRPr lang="en-US" sz="1100" b="1" dirty="0"/>
          </a:p>
          <a:p>
            <a:r>
              <a:rPr lang="el-GR" sz="1100" b="1" dirty="0"/>
              <a:t>Ινστιτούτου Πληροφορικής του Ιδρύματος Τεχνολογίας και Έρευνας</a:t>
            </a:r>
          </a:p>
        </p:txBody>
      </p:sp>
      <p:pic>
        <p:nvPicPr>
          <p:cNvPr id="25605" name="Picture 5"/>
          <p:cNvPicPr>
            <a:picLocks noChangeAspect="1" noChangeArrowheads="1"/>
          </p:cNvPicPr>
          <p:nvPr/>
        </p:nvPicPr>
        <p:blipFill>
          <a:blip r:embed="rId6" cstate="print"/>
          <a:srcRect/>
          <a:stretch>
            <a:fillRect/>
          </a:stretch>
        </p:blipFill>
        <p:spPr bwMode="auto">
          <a:xfrm>
            <a:off x="0" y="1571612"/>
            <a:ext cx="3214678" cy="1714512"/>
          </a:xfrm>
          <a:prstGeom prst="rect">
            <a:avLst/>
          </a:prstGeom>
          <a:noFill/>
          <a:ln w="9525">
            <a:noFill/>
            <a:miter lim="800000"/>
            <a:headEnd/>
            <a:tailEnd/>
          </a:ln>
          <a:effectLst/>
        </p:spPr>
      </p:pic>
      <p:sp>
        <p:nvSpPr>
          <p:cNvPr id="9" name="8 - Ορθογώνιο"/>
          <p:cNvSpPr/>
          <p:nvPr/>
        </p:nvSpPr>
        <p:spPr>
          <a:xfrm>
            <a:off x="285720" y="3357562"/>
            <a:ext cx="2643206" cy="261610"/>
          </a:xfrm>
          <a:prstGeom prst="rect">
            <a:avLst/>
          </a:prstGeom>
        </p:spPr>
        <p:txBody>
          <a:bodyPr wrap="square">
            <a:spAutoFit/>
          </a:bodyPr>
          <a:lstStyle/>
          <a:p>
            <a:r>
              <a:rPr lang="el-GR" sz="1100" b="1" dirty="0"/>
              <a:t>Λίστα </a:t>
            </a:r>
            <a:r>
              <a:rPr lang="el-GR" sz="1100" b="1" dirty="0" err="1"/>
              <a:t>καταχωρητών</a:t>
            </a:r>
            <a:endParaRPr lang="el-GR" sz="1100" b="1" dirty="0"/>
          </a:p>
        </p:txBody>
      </p:sp>
      <p:sp>
        <p:nvSpPr>
          <p:cNvPr id="10" name="9 - Δεξιό βέλος"/>
          <p:cNvSpPr/>
          <p:nvPr/>
        </p:nvSpPr>
        <p:spPr>
          <a:xfrm>
            <a:off x="3143240" y="2285992"/>
            <a:ext cx="571504" cy="2857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10 - Δεξιό βέλος"/>
          <p:cNvSpPr/>
          <p:nvPr/>
        </p:nvSpPr>
        <p:spPr>
          <a:xfrm>
            <a:off x="5286380" y="2285992"/>
            <a:ext cx="571504" cy="3571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Θέση αριθμού διαφάνειας 4"/>
          <p:cNvSpPr>
            <a:spLocks noGrp="1"/>
          </p:cNvSpPr>
          <p:nvPr>
            <p:ph type="sldNum" sz="quarter" idx="10"/>
          </p:nvPr>
        </p:nvSpPr>
        <p:spPr/>
        <p:txBody>
          <a:bodyPr/>
          <a:lstStyle/>
          <a:p>
            <a:fld id="{8B832E37-95DE-4317-8A4B-1B5828C341FE}" type="slidenum">
              <a:rPr lang="el-GR" smtClean="0"/>
              <a:pPr/>
              <a:t>29</a:t>
            </a:fld>
            <a:endParaRPr lang="el-G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8729"/>
            <a:ext cx="8229600" cy="862012"/>
          </a:xfrm>
        </p:spPr>
        <p:txBody>
          <a:bodyPr/>
          <a:lstStyle/>
          <a:p>
            <a:r>
              <a:rPr lang="el-GR" sz="3600" dirty="0"/>
              <a:t>Τεχνολογική Υποδομή </a:t>
            </a:r>
            <a:br>
              <a:rPr lang="en-US" sz="3600" dirty="0"/>
            </a:br>
            <a:r>
              <a:rPr lang="el-GR" sz="3600" dirty="0"/>
              <a:t>Ηλεκτρονικού Εμπορίου</a:t>
            </a:r>
          </a:p>
        </p:txBody>
      </p:sp>
      <p:pic>
        <p:nvPicPr>
          <p:cNvPr id="5" name="Picture 3" descr="j0285750"/>
          <p:cNvPicPr>
            <a:picLocks noChangeAspect="1" noChangeArrowheads="1"/>
          </p:cNvPicPr>
          <p:nvPr/>
        </p:nvPicPr>
        <p:blipFill>
          <a:blip r:embed="rId2" cstate="print"/>
          <a:srcRect/>
          <a:stretch>
            <a:fillRect/>
          </a:stretch>
        </p:blipFill>
        <p:spPr bwMode="auto">
          <a:xfrm>
            <a:off x="467544" y="2852936"/>
            <a:ext cx="1824037" cy="1120775"/>
          </a:xfrm>
          <a:prstGeom prst="rect">
            <a:avLst/>
          </a:prstGeom>
          <a:noFill/>
          <a:ln w="9525">
            <a:noFill/>
            <a:miter lim="800000"/>
            <a:headEnd/>
            <a:tailEnd/>
          </a:ln>
        </p:spPr>
      </p:pic>
      <p:pic>
        <p:nvPicPr>
          <p:cNvPr id="6" name="Picture 8"/>
          <p:cNvPicPr>
            <a:picLocks noChangeAspect="1" noChangeArrowheads="1"/>
          </p:cNvPicPr>
          <p:nvPr/>
        </p:nvPicPr>
        <p:blipFill>
          <a:blip r:embed="rId3" cstate="print"/>
          <a:srcRect/>
          <a:stretch>
            <a:fillRect/>
          </a:stretch>
        </p:blipFill>
        <p:spPr bwMode="auto">
          <a:xfrm>
            <a:off x="6029833" y="2956297"/>
            <a:ext cx="1620838" cy="1120775"/>
          </a:xfrm>
          <a:prstGeom prst="rect">
            <a:avLst/>
          </a:prstGeom>
          <a:noFill/>
          <a:ln w="9525">
            <a:noFill/>
            <a:miter lim="800000"/>
            <a:headEnd/>
            <a:tailEnd/>
          </a:ln>
        </p:spPr>
      </p:pic>
      <p:sp>
        <p:nvSpPr>
          <p:cNvPr id="7" name="TextBox 6"/>
          <p:cNvSpPr txBox="1"/>
          <p:nvPr/>
        </p:nvSpPr>
        <p:spPr>
          <a:xfrm>
            <a:off x="6282519" y="3316337"/>
            <a:ext cx="1368152" cy="338554"/>
          </a:xfrm>
          <a:prstGeom prst="rect">
            <a:avLst/>
          </a:prstGeom>
          <a:noFill/>
        </p:spPr>
        <p:txBody>
          <a:bodyPr wrap="square" rtlCol="0">
            <a:spAutoFit/>
          </a:bodyPr>
          <a:lstStyle/>
          <a:p>
            <a:r>
              <a:rPr lang="en-US" sz="1600" dirty="0">
                <a:latin typeface="+mn-lt"/>
              </a:rPr>
              <a:t>Internet</a:t>
            </a:r>
            <a:endParaRPr lang="el-GR" sz="1600" dirty="0">
              <a:latin typeface="+mn-lt"/>
            </a:endParaRPr>
          </a:p>
        </p:txBody>
      </p:sp>
      <p:sp>
        <p:nvSpPr>
          <p:cNvPr id="11" name="Text Box 12"/>
          <p:cNvSpPr txBox="1">
            <a:spLocks noChangeArrowheads="1"/>
          </p:cNvSpPr>
          <p:nvPr/>
        </p:nvSpPr>
        <p:spPr bwMode="auto">
          <a:xfrm>
            <a:off x="611560" y="4149080"/>
            <a:ext cx="1511300" cy="585418"/>
          </a:xfrm>
          <a:prstGeom prst="rect">
            <a:avLst/>
          </a:prstGeom>
          <a:noFill/>
          <a:ln w="9525" algn="ctr">
            <a:noFill/>
            <a:miter lim="800000"/>
            <a:headEnd/>
            <a:tailEnd/>
          </a:ln>
        </p:spPr>
        <p:txBody>
          <a:bodyPr lIns="92075" tIns="46038" rIns="92075" bIns="46038">
            <a:spAutoFit/>
          </a:bodyPr>
          <a:lstStyle/>
          <a:p>
            <a:pPr algn="ctr">
              <a:spcBef>
                <a:spcPct val="50000"/>
              </a:spcBef>
              <a:buFontTx/>
              <a:buNone/>
            </a:pPr>
            <a:r>
              <a:rPr lang="el-GR" sz="1600" dirty="0">
                <a:latin typeface="+mn-lt"/>
              </a:rPr>
              <a:t>Περιβάλλον Φιλοξενείας</a:t>
            </a:r>
          </a:p>
        </p:txBody>
      </p:sp>
      <p:sp>
        <p:nvSpPr>
          <p:cNvPr id="12" name="Rounded Rectangle 11"/>
          <p:cNvSpPr/>
          <p:nvPr/>
        </p:nvSpPr>
        <p:spPr>
          <a:xfrm>
            <a:off x="2555776" y="2564904"/>
            <a:ext cx="1008112"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Rounded Rectangle 12"/>
          <p:cNvSpPr/>
          <p:nvPr/>
        </p:nvSpPr>
        <p:spPr>
          <a:xfrm>
            <a:off x="3707904" y="2564904"/>
            <a:ext cx="1008112"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ounded Rectangle 13"/>
          <p:cNvSpPr/>
          <p:nvPr/>
        </p:nvSpPr>
        <p:spPr>
          <a:xfrm>
            <a:off x="4860032" y="2564904"/>
            <a:ext cx="1008112"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26" name="Picture 2" descr="https://encrypted-tbn0.gstatic.com/images?q=tbn:ANd9GcTgb0UUtglrS1C-WmpA4fjPc0gRTXwGv66oBW97Ju95kpbayiE_7A"/>
          <p:cNvPicPr>
            <a:picLocks noChangeAspect="1" noChangeArrowheads="1"/>
          </p:cNvPicPr>
          <p:nvPr/>
        </p:nvPicPr>
        <p:blipFill>
          <a:blip r:embed="rId4" cstate="print"/>
          <a:srcRect/>
          <a:stretch>
            <a:fillRect/>
          </a:stretch>
        </p:blipFill>
        <p:spPr bwMode="auto">
          <a:xfrm>
            <a:off x="7812360" y="2934072"/>
            <a:ext cx="1143000" cy="1143000"/>
          </a:xfrm>
          <a:prstGeom prst="rect">
            <a:avLst/>
          </a:prstGeom>
          <a:noFill/>
        </p:spPr>
      </p:pic>
      <p:sp>
        <p:nvSpPr>
          <p:cNvPr id="10" name="Text Box 12"/>
          <p:cNvSpPr txBox="1">
            <a:spLocks noChangeArrowheads="1"/>
          </p:cNvSpPr>
          <p:nvPr/>
        </p:nvSpPr>
        <p:spPr bwMode="auto">
          <a:xfrm>
            <a:off x="2771800" y="2780928"/>
            <a:ext cx="432170" cy="1512168"/>
          </a:xfrm>
          <a:prstGeom prst="rect">
            <a:avLst/>
          </a:prstGeom>
          <a:noFill/>
          <a:ln w="9525" algn="ctr">
            <a:noFill/>
            <a:miter lim="800000"/>
            <a:headEnd/>
            <a:tailEnd/>
          </a:ln>
        </p:spPr>
        <p:txBody>
          <a:bodyPr vert="vert270" wrap="square" lIns="92075" tIns="46038" rIns="92075" bIns="46038">
            <a:spAutoFit/>
          </a:bodyPr>
          <a:lstStyle/>
          <a:p>
            <a:pPr algn="ctr">
              <a:spcBef>
                <a:spcPct val="50000"/>
              </a:spcBef>
              <a:buFontTx/>
              <a:buNone/>
            </a:pPr>
            <a:r>
              <a:rPr lang="el-GR" sz="1600" dirty="0">
                <a:latin typeface="+mn-lt"/>
              </a:rPr>
              <a:t>Πλατφόρμα</a:t>
            </a:r>
          </a:p>
        </p:txBody>
      </p:sp>
      <p:sp>
        <p:nvSpPr>
          <p:cNvPr id="16" name="Text Box 12"/>
          <p:cNvSpPr txBox="1">
            <a:spLocks noChangeArrowheads="1"/>
          </p:cNvSpPr>
          <p:nvPr/>
        </p:nvSpPr>
        <p:spPr bwMode="auto">
          <a:xfrm>
            <a:off x="3995936" y="2780928"/>
            <a:ext cx="432170" cy="1440160"/>
          </a:xfrm>
          <a:prstGeom prst="rect">
            <a:avLst/>
          </a:prstGeom>
          <a:noFill/>
          <a:ln w="9525" algn="ctr">
            <a:noFill/>
            <a:miter lim="800000"/>
            <a:headEnd/>
            <a:tailEnd/>
          </a:ln>
        </p:spPr>
        <p:txBody>
          <a:bodyPr vert="vert270" wrap="square" lIns="92075" tIns="46038" rIns="92075" bIns="46038">
            <a:spAutoFit/>
          </a:bodyPr>
          <a:lstStyle/>
          <a:p>
            <a:pPr algn="ctr">
              <a:spcBef>
                <a:spcPct val="50000"/>
              </a:spcBef>
              <a:buFontTx/>
              <a:buNone/>
            </a:pPr>
            <a:r>
              <a:rPr lang="el-GR" sz="1600" dirty="0">
                <a:latin typeface="+mn-lt"/>
              </a:rPr>
              <a:t>Περιεχόμενο</a:t>
            </a:r>
          </a:p>
        </p:txBody>
      </p:sp>
      <p:sp>
        <p:nvSpPr>
          <p:cNvPr id="17" name="Text Box 12"/>
          <p:cNvSpPr txBox="1">
            <a:spLocks noChangeArrowheads="1"/>
          </p:cNvSpPr>
          <p:nvPr/>
        </p:nvSpPr>
        <p:spPr bwMode="auto">
          <a:xfrm>
            <a:off x="5076056" y="2780928"/>
            <a:ext cx="678391" cy="1296144"/>
          </a:xfrm>
          <a:prstGeom prst="rect">
            <a:avLst/>
          </a:prstGeom>
          <a:noFill/>
          <a:ln w="9525" algn="ctr">
            <a:noFill/>
            <a:miter lim="800000"/>
            <a:headEnd/>
            <a:tailEnd/>
          </a:ln>
        </p:spPr>
        <p:txBody>
          <a:bodyPr vert="vert270" wrap="square" lIns="92075" tIns="46038" rIns="92075" bIns="46038">
            <a:spAutoFit/>
          </a:bodyPr>
          <a:lstStyle/>
          <a:p>
            <a:pPr algn="ctr">
              <a:spcBef>
                <a:spcPct val="50000"/>
              </a:spcBef>
              <a:buFontTx/>
              <a:buNone/>
            </a:pPr>
            <a:r>
              <a:rPr lang="en-US" sz="1600" dirty="0" err="1">
                <a:latin typeface="+mn-lt"/>
              </a:rPr>
              <a:t>Look&amp;Feel</a:t>
            </a:r>
            <a:r>
              <a:rPr lang="en-US" sz="1600" dirty="0">
                <a:latin typeface="+mn-lt"/>
              </a:rPr>
              <a:t> Usability</a:t>
            </a:r>
            <a:endParaRPr lang="el-GR" sz="1600" dirty="0">
              <a:latin typeface="+mn-lt"/>
            </a:endParaRPr>
          </a:p>
        </p:txBody>
      </p:sp>
      <p:sp>
        <p:nvSpPr>
          <p:cNvPr id="4" name="Θέση αριθμού διαφάνειας 3"/>
          <p:cNvSpPr>
            <a:spLocks noGrp="1"/>
          </p:cNvSpPr>
          <p:nvPr>
            <p:ph type="sldNum" sz="quarter" idx="10"/>
          </p:nvPr>
        </p:nvSpPr>
        <p:spPr/>
        <p:txBody>
          <a:bodyPr/>
          <a:lstStyle/>
          <a:p>
            <a:fld id="{8B832E37-95DE-4317-8A4B-1B5828C341FE}" type="slidenum">
              <a:rPr lang="el-GR" smtClean="0"/>
              <a:pPr/>
              <a:t>3</a:t>
            </a:fld>
            <a:endParaRPr lang="el-G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40787"/>
            <a:ext cx="8229600" cy="862012"/>
          </a:xfrm>
        </p:spPr>
        <p:txBody>
          <a:bodyPr/>
          <a:lstStyle/>
          <a:p>
            <a:r>
              <a:rPr lang="el-GR" sz="3600" dirty="0"/>
              <a:t>Παραδείγματα παρόχων που παρέχουν καταχώρηση </a:t>
            </a:r>
            <a:r>
              <a:rPr lang="en-US" sz="3600" dirty="0"/>
              <a:t>domain </a:t>
            </a:r>
            <a:r>
              <a:rPr lang="el-GR" sz="3600" dirty="0"/>
              <a:t>και </a:t>
            </a:r>
            <a:r>
              <a:rPr lang="en-US" sz="3600" dirty="0"/>
              <a:t>web hosting </a:t>
            </a:r>
            <a:endParaRPr lang="el-GR" sz="3600" dirty="0"/>
          </a:p>
        </p:txBody>
      </p:sp>
      <p:pic>
        <p:nvPicPr>
          <p:cNvPr id="64514" name="Picture 2"/>
          <p:cNvPicPr>
            <a:picLocks noGrp="1" noChangeAspect="1" noChangeArrowheads="1"/>
          </p:cNvPicPr>
          <p:nvPr>
            <p:ph idx="1"/>
          </p:nvPr>
        </p:nvPicPr>
        <p:blipFill>
          <a:blip r:embed="rId3" cstate="print"/>
          <a:srcRect/>
          <a:stretch>
            <a:fillRect/>
          </a:stretch>
        </p:blipFill>
        <p:spPr bwMode="auto">
          <a:xfrm>
            <a:off x="548922" y="2214554"/>
            <a:ext cx="3737326" cy="3911609"/>
          </a:xfrm>
          <a:prstGeom prst="rect">
            <a:avLst/>
          </a:prstGeom>
          <a:noFill/>
          <a:ln w="9525">
            <a:noFill/>
            <a:miter lim="800000"/>
            <a:headEnd/>
            <a:tailEnd/>
          </a:ln>
          <a:effectLst/>
        </p:spPr>
      </p:pic>
      <p:pic>
        <p:nvPicPr>
          <p:cNvPr id="64515" name="Picture 3"/>
          <p:cNvPicPr>
            <a:picLocks noChangeAspect="1" noChangeArrowheads="1"/>
          </p:cNvPicPr>
          <p:nvPr/>
        </p:nvPicPr>
        <p:blipFill>
          <a:blip r:embed="rId4" cstate="print"/>
          <a:srcRect/>
          <a:stretch>
            <a:fillRect/>
          </a:stretch>
        </p:blipFill>
        <p:spPr bwMode="auto">
          <a:xfrm>
            <a:off x="4071934" y="1785926"/>
            <a:ext cx="4572032" cy="4429136"/>
          </a:xfrm>
          <a:prstGeom prst="rect">
            <a:avLst/>
          </a:prstGeom>
          <a:noFill/>
          <a:ln w="9525">
            <a:noFill/>
            <a:miter lim="800000"/>
            <a:headEnd/>
            <a:tailEnd/>
          </a:ln>
          <a:effectLst/>
        </p:spPr>
      </p:pic>
      <p:sp>
        <p:nvSpPr>
          <p:cNvPr id="6" name="5 - TextBox"/>
          <p:cNvSpPr txBox="1"/>
          <p:nvPr/>
        </p:nvSpPr>
        <p:spPr>
          <a:xfrm>
            <a:off x="785786" y="1500174"/>
            <a:ext cx="2143140" cy="646331"/>
          </a:xfrm>
          <a:prstGeom prst="rect">
            <a:avLst/>
          </a:prstGeom>
          <a:noFill/>
        </p:spPr>
        <p:txBody>
          <a:bodyPr wrap="square" rtlCol="0">
            <a:spAutoFit/>
          </a:bodyPr>
          <a:lstStyle/>
          <a:p>
            <a:r>
              <a:rPr lang="en-US" dirty="0"/>
              <a:t>Papaki.gr, ip.gr</a:t>
            </a:r>
            <a:r>
              <a:rPr lang="el-GR" dirty="0"/>
              <a:t> κλπ.</a:t>
            </a:r>
            <a:r>
              <a:rPr lang="en-US" dirty="0"/>
              <a:t> </a:t>
            </a:r>
            <a:endParaRPr lang="el-GR" dirty="0"/>
          </a:p>
        </p:txBody>
      </p:sp>
      <p:sp>
        <p:nvSpPr>
          <p:cNvPr id="7" name="6 - TextBox"/>
          <p:cNvSpPr txBox="1"/>
          <p:nvPr/>
        </p:nvSpPr>
        <p:spPr>
          <a:xfrm>
            <a:off x="4643438" y="1331476"/>
            <a:ext cx="2143140" cy="369332"/>
          </a:xfrm>
          <a:prstGeom prst="rect">
            <a:avLst/>
          </a:prstGeom>
          <a:noFill/>
        </p:spPr>
        <p:txBody>
          <a:bodyPr wrap="square" rtlCol="0">
            <a:spAutoFit/>
          </a:bodyPr>
          <a:lstStyle/>
          <a:p>
            <a:r>
              <a:rPr lang="en-US" dirty="0"/>
              <a:t>GoDaddy.com </a:t>
            </a:r>
            <a:endParaRPr lang="el-GR" dirty="0"/>
          </a:p>
        </p:txBody>
      </p:sp>
      <p:sp>
        <p:nvSpPr>
          <p:cNvPr id="4" name="Θέση αριθμού διαφάνειας 3"/>
          <p:cNvSpPr>
            <a:spLocks noGrp="1"/>
          </p:cNvSpPr>
          <p:nvPr>
            <p:ph type="sldNum" sz="quarter" idx="10"/>
          </p:nvPr>
        </p:nvSpPr>
        <p:spPr/>
        <p:txBody>
          <a:bodyPr/>
          <a:lstStyle/>
          <a:p>
            <a:fld id="{8B832E37-95DE-4317-8A4B-1B5828C341FE}" type="slidenum">
              <a:rPr lang="el-GR" smtClean="0"/>
              <a:pPr/>
              <a:t>30</a:t>
            </a:fld>
            <a:endParaRPr lang="el-G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116632"/>
            <a:ext cx="7893075" cy="648072"/>
          </a:xfrm>
        </p:spPr>
        <p:txBody>
          <a:bodyPr/>
          <a:lstStyle/>
          <a:p>
            <a:pPr>
              <a:defRPr/>
            </a:pPr>
            <a:r>
              <a:rPr lang="el-GR" dirty="0"/>
              <a:t>Μοντέλο Φιλοξενείας</a:t>
            </a:r>
          </a:p>
        </p:txBody>
      </p:sp>
      <p:sp>
        <p:nvSpPr>
          <p:cNvPr id="20483" name="2 - Θέση περιεχομένου"/>
          <p:cNvSpPr>
            <a:spLocks noGrp="1"/>
          </p:cNvSpPr>
          <p:nvPr>
            <p:ph idx="1"/>
          </p:nvPr>
        </p:nvSpPr>
        <p:spPr>
          <a:xfrm>
            <a:off x="251520" y="1196752"/>
            <a:ext cx="6552728" cy="5184576"/>
          </a:xfrm>
        </p:spPr>
        <p:txBody>
          <a:bodyPr>
            <a:normAutofit fontScale="92500" lnSpcReduction="10000"/>
          </a:bodyPr>
          <a:lstStyle/>
          <a:p>
            <a:r>
              <a:rPr lang="en-US" sz="2800" dirty="0"/>
              <a:t>Shared Hosting</a:t>
            </a:r>
          </a:p>
          <a:p>
            <a:pPr lvl="1"/>
            <a:r>
              <a:rPr lang="el-GR" sz="2400" dirty="0"/>
              <a:t>Λιγότερο ακριβό</a:t>
            </a:r>
            <a:endParaRPr lang="en-US" sz="2400" dirty="0"/>
          </a:p>
          <a:p>
            <a:r>
              <a:rPr lang="en-US" sz="2600" dirty="0"/>
              <a:t>Virtual Private Hosting</a:t>
            </a:r>
            <a:r>
              <a:rPr lang="el-GR" sz="2600" dirty="0"/>
              <a:t> (</a:t>
            </a:r>
            <a:r>
              <a:rPr lang="en-US" sz="2600" dirty="0"/>
              <a:t>VPS)</a:t>
            </a:r>
          </a:p>
          <a:p>
            <a:pPr lvl="1"/>
            <a:r>
              <a:rPr lang="el-GR" sz="2400" dirty="0"/>
              <a:t>Πολύ ανερχόμενο</a:t>
            </a:r>
          </a:p>
          <a:p>
            <a:r>
              <a:rPr lang="en-US" sz="2800" dirty="0"/>
              <a:t>Dedicated hosting</a:t>
            </a:r>
          </a:p>
          <a:p>
            <a:pPr lvl="1"/>
            <a:r>
              <a:rPr lang="en-US" sz="2400" dirty="0"/>
              <a:t>Dedicated servers belonging to the </a:t>
            </a:r>
            <a:br>
              <a:rPr sz="2400" dirty="0"/>
            </a:br>
            <a:r>
              <a:rPr lang="en-US" sz="2400" dirty="0"/>
              <a:t>service provider</a:t>
            </a:r>
            <a:r>
              <a:rPr lang="el-GR" sz="2400" dirty="0"/>
              <a:t> – </a:t>
            </a:r>
            <a:r>
              <a:rPr lang="en-US" sz="2400" dirty="0"/>
              <a:t>Data Center</a:t>
            </a:r>
            <a:endParaRPr lang="el-GR" sz="2400" dirty="0"/>
          </a:p>
          <a:p>
            <a:r>
              <a:rPr lang="en-US" sz="2800" dirty="0"/>
              <a:t>Collocation Hosting</a:t>
            </a:r>
            <a:endParaRPr lang="el-GR" sz="2800" dirty="0"/>
          </a:p>
          <a:p>
            <a:pPr lvl="1"/>
            <a:r>
              <a:rPr lang="en-US" sz="2400" dirty="0"/>
              <a:t>Dedicated servers belonging to the company</a:t>
            </a:r>
            <a:r>
              <a:rPr lang="el-GR" sz="2400" dirty="0"/>
              <a:t> – </a:t>
            </a:r>
            <a:r>
              <a:rPr lang="en-US" sz="2400" dirty="0"/>
              <a:t>Data Center</a:t>
            </a:r>
            <a:endParaRPr lang="el-GR" sz="2400" dirty="0"/>
          </a:p>
          <a:p>
            <a:r>
              <a:rPr lang="el-GR" sz="2800" dirty="0"/>
              <a:t>Εγκαταστάσεις της Εταιρίας</a:t>
            </a:r>
          </a:p>
          <a:p>
            <a:pPr lvl="1"/>
            <a:r>
              <a:rPr lang="en-US" sz="2400" dirty="0"/>
              <a:t>Dedicated servers </a:t>
            </a:r>
            <a:r>
              <a:rPr lang="el-GR" sz="2400" dirty="0"/>
              <a:t>στις εγκαταστάσεις της εταιρίας</a:t>
            </a:r>
          </a:p>
          <a:p>
            <a:pPr lvl="1"/>
            <a:endParaRPr lang="el-GR" sz="2400" dirty="0"/>
          </a:p>
        </p:txBody>
      </p:sp>
      <p:sp>
        <p:nvSpPr>
          <p:cNvPr id="5" name="Cloud 4"/>
          <p:cNvSpPr/>
          <p:nvPr/>
        </p:nvSpPr>
        <p:spPr bwMode="auto">
          <a:xfrm>
            <a:off x="5724128" y="1196752"/>
            <a:ext cx="2928958" cy="1928826"/>
          </a:xfrm>
          <a:prstGeom prst="cloud">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2075" tIns="46038" rIns="92075" bIns="46038"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Tx/>
              <a:buSzTx/>
              <a:buFontTx/>
              <a:buChar char="•"/>
              <a:tabLst/>
            </a:pPr>
            <a:endParaRPr kumimoji="0" lang="el-GR" sz="1800" b="1" i="0" u="none" strike="noStrike" cap="none" normalizeH="0" baseline="0">
              <a:ln>
                <a:noFill/>
              </a:ln>
              <a:solidFill>
                <a:srgbClr val="000066"/>
              </a:solidFill>
              <a:effectLst/>
              <a:latin typeface="Tahoma" pitchFamily="34" charset="0"/>
            </a:endParaRPr>
          </a:p>
        </p:txBody>
      </p:sp>
      <p:sp>
        <p:nvSpPr>
          <p:cNvPr id="6" name="Rectangle 5"/>
          <p:cNvSpPr/>
          <p:nvPr/>
        </p:nvSpPr>
        <p:spPr>
          <a:xfrm>
            <a:off x="6084168" y="1844824"/>
            <a:ext cx="2071401" cy="461665"/>
          </a:xfrm>
          <a:prstGeom prst="rect">
            <a:avLst/>
          </a:prstGeom>
        </p:spPr>
        <p:txBody>
          <a:bodyPr wrap="none">
            <a:spAutoFit/>
          </a:bodyPr>
          <a:lstStyle/>
          <a:p>
            <a:pPr>
              <a:buNone/>
            </a:pPr>
            <a:r>
              <a:rPr lang="en-US" sz="2400" b="0" dirty="0"/>
              <a:t>Cloud Hosting</a:t>
            </a:r>
            <a:endParaRPr lang="el-GR" sz="2400" b="0" dirty="0"/>
          </a:p>
        </p:txBody>
      </p:sp>
      <p:sp>
        <p:nvSpPr>
          <p:cNvPr id="4" name="Θέση αριθμού διαφάνειας 3"/>
          <p:cNvSpPr>
            <a:spLocks noGrp="1"/>
          </p:cNvSpPr>
          <p:nvPr>
            <p:ph type="sldNum" sz="quarter" idx="10"/>
          </p:nvPr>
        </p:nvSpPr>
        <p:spPr/>
        <p:txBody>
          <a:bodyPr/>
          <a:lstStyle/>
          <a:p>
            <a:fld id="{8B832E37-95DE-4317-8A4B-1B5828C341FE}" type="slidenum">
              <a:rPr lang="el-GR" smtClean="0"/>
              <a:pPr/>
              <a:t>31</a:t>
            </a:fld>
            <a:endParaRPr lang="el-G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2" cstate="print"/>
          <a:srcRect/>
          <a:stretch>
            <a:fillRect/>
          </a:stretch>
        </p:blipFill>
        <p:spPr bwMode="auto">
          <a:xfrm>
            <a:off x="2320925" y="2833688"/>
            <a:ext cx="2359025" cy="1044575"/>
          </a:xfrm>
          <a:prstGeom prst="rect">
            <a:avLst/>
          </a:prstGeom>
          <a:noFill/>
          <a:ln w="12700">
            <a:noFill/>
            <a:miter lim="800000"/>
            <a:headEnd/>
            <a:tailEnd/>
          </a:ln>
        </p:spPr>
      </p:pic>
      <p:sp>
        <p:nvSpPr>
          <p:cNvPr id="8195" name="Text Box 10"/>
          <p:cNvSpPr txBox="1">
            <a:spLocks noChangeArrowheads="1"/>
          </p:cNvSpPr>
          <p:nvPr/>
        </p:nvSpPr>
        <p:spPr bwMode="auto">
          <a:xfrm>
            <a:off x="3035300" y="3130550"/>
            <a:ext cx="855663" cy="258763"/>
          </a:xfrm>
          <a:prstGeom prst="rect">
            <a:avLst/>
          </a:prstGeom>
          <a:noFill/>
          <a:ln w="9525">
            <a:noFill/>
            <a:miter lim="800000"/>
            <a:headEnd/>
            <a:tailEnd/>
          </a:ln>
        </p:spPr>
        <p:txBody>
          <a:bodyPr lIns="0" tIns="0" rIns="0" bIns="0">
            <a:spAutoFit/>
          </a:bodyPr>
          <a:lstStyle/>
          <a:p>
            <a:pPr algn="l">
              <a:spcBef>
                <a:spcPct val="50000"/>
              </a:spcBef>
              <a:spcAft>
                <a:spcPct val="15000"/>
              </a:spcAft>
              <a:buFontTx/>
              <a:buNone/>
            </a:pPr>
            <a:r>
              <a:rPr lang="en-US" sz="1700">
                <a:solidFill>
                  <a:srgbClr val="001B50"/>
                </a:solidFill>
                <a:latin typeface="Arial" charset="0"/>
              </a:rPr>
              <a:t>Internet</a:t>
            </a:r>
            <a:endParaRPr lang="el-GR" sz="1700">
              <a:solidFill>
                <a:srgbClr val="001B50"/>
              </a:solidFill>
              <a:latin typeface="Arial" charset="0"/>
            </a:endParaRPr>
          </a:p>
        </p:txBody>
      </p:sp>
      <p:sp>
        <p:nvSpPr>
          <p:cNvPr id="8196" name="Line 11"/>
          <p:cNvSpPr>
            <a:spLocks noChangeShapeType="1"/>
          </p:cNvSpPr>
          <p:nvPr/>
        </p:nvSpPr>
        <p:spPr bwMode="auto">
          <a:xfrm flipV="1">
            <a:off x="1746250" y="3406775"/>
            <a:ext cx="687388" cy="34925"/>
          </a:xfrm>
          <a:prstGeom prst="line">
            <a:avLst/>
          </a:prstGeom>
          <a:noFill/>
          <a:ln w="9525">
            <a:solidFill>
              <a:srgbClr val="002776"/>
            </a:solidFill>
            <a:round/>
            <a:headEnd type="triangle" w="med" len="med"/>
            <a:tailEnd type="triangle" w="med" len="med"/>
          </a:ln>
        </p:spPr>
        <p:txBody>
          <a:bodyPr wrap="none"/>
          <a:lstStyle/>
          <a:p>
            <a:endParaRPr lang="el-GR"/>
          </a:p>
        </p:txBody>
      </p:sp>
      <p:sp>
        <p:nvSpPr>
          <p:cNvPr id="8197" name="Rectangle 12"/>
          <p:cNvSpPr>
            <a:spLocks noChangeArrowheads="1"/>
          </p:cNvSpPr>
          <p:nvPr/>
        </p:nvSpPr>
        <p:spPr bwMode="auto">
          <a:xfrm>
            <a:off x="230188" y="3105150"/>
            <a:ext cx="1531937" cy="1008063"/>
          </a:xfrm>
          <a:prstGeom prst="rect">
            <a:avLst/>
          </a:prstGeom>
          <a:solidFill>
            <a:schemeClr val="bg1"/>
          </a:solidFill>
          <a:ln w="9525">
            <a:solidFill>
              <a:schemeClr val="tx1"/>
            </a:solidFill>
            <a:miter lim="800000"/>
            <a:headEnd/>
            <a:tailEnd/>
          </a:ln>
        </p:spPr>
        <p:txBody>
          <a:bodyPr wrap="none" anchor="ctr"/>
          <a:lstStyle/>
          <a:p>
            <a:endParaRPr lang="el-GR"/>
          </a:p>
        </p:txBody>
      </p:sp>
      <p:sp>
        <p:nvSpPr>
          <p:cNvPr id="8198" name="Text Box 13"/>
          <p:cNvSpPr txBox="1">
            <a:spLocks noChangeArrowheads="1"/>
          </p:cNvSpPr>
          <p:nvPr/>
        </p:nvSpPr>
        <p:spPr bwMode="auto">
          <a:xfrm>
            <a:off x="295275" y="1655763"/>
            <a:ext cx="1387475" cy="368300"/>
          </a:xfrm>
          <a:prstGeom prst="rect">
            <a:avLst/>
          </a:prstGeom>
          <a:noFill/>
          <a:ln w="9525">
            <a:noFill/>
            <a:miter lim="800000"/>
            <a:headEnd/>
            <a:tailEnd/>
          </a:ln>
        </p:spPr>
        <p:txBody>
          <a:bodyPr>
            <a:spAutoFit/>
          </a:bodyPr>
          <a:lstStyle/>
          <a:p>
            <a:pPr eaLnBrk="0" hangingPunct="0">
              <a:spcBef>
                <a:spcPct val="50000"/>
              </a:spcBef>
              <a:buFontTx/>
              <a:buNone/>
            </a:pPr>
            <a:r>
              <a:rPr lang="en-US" u="sng">
                <a:solidFill>
                  <a:srgbClr val="1E3672"/>
                </a:solidFill>
                <a:latin typeface="Arial" charset="0"/>
              </a:rPr>
              <a:t>Client</a:t>
            </a:r>
            <a:endParaRPr lang="el-GR" u="sng">
              <a:solidFill>
                <a:srgbClr val="1E3672"/>
              </a:solidFill>
              <a:latin typeface="Arial" charset="0"/>
            </a:endParaRPr>
          </a:p>
        </p:txBody>
      </p:sp>
      <p:sp>
        <p:nvSpPr>
          <p:cNvPr id="8199" name="Text Box 14"/>
          <p:cNvSpPr txBox="1">
            <a:spLocks noChangeArrowheads="1"/>
          </p:cNvSpPr>
          <p:nvPr/>
        </p:nvSpPr>
        <p:spPr bwMode="auto">
          <a:xfrm>
            <a:off x="358775" y="3335338"/>
            <a:ext cx="1387475" cy="304800"/>
          </a:xfrm>
          <a:prstGeom prst="rect">
            <a:avLst/>
          </a:prstGeom>
          <a:noFill/>
          <a:ln w="9525">
            <a:noFill/>
            <a:miter lim="800000"/>
            <a:headEnd/>
            <a:tailEnd/>
          </a:ln>
        </p:spPr>
        <p:txBody>
          <a:bodyPr>
            <a:spAutoFit/>
          </a:bodyPr>
          <a:lstStyle/>
          <a:p>
            <a:pPr eaLnBrk="0" hangingPunct="0">
              <a:spcBef>
                <a:spcPct val="50000"/>
              </a:spcBef>
              <a:buFontTx/>
              <a:buNone/>
            </a:pPr>
            <a:r>
              <a:rPr lang="en-US" sz="1400">
                <a:solidFill>
                  <a:srgbClr val="1E3672"/>
                </a:solidFill>
                <a:latin typeface="Arial" charset="0"/>
              </a:rPr>
              <a:t>Web browser</a:t>
            </a:r>
            <a:endParaRPr lang="el-GR" sz="1400">
              <a:solidFill>
                <a:srgbClr val="1E3672"/>
              </a:solidFill>
              <a:latin typeface="Arial" charset="0"/>
            </a:endParaRPr>
          </a:p>
        </p:txBody>
      </p:sp>
      <p:sp>
        <p:nvSpPr>
          <p:cNvPr id="8200" name="Rectangle 15"/>
          <p:cNvSpPr>
            <a:spLocks noChangeArrowheads="1"/>
          </p:cNvSpPr>
          <p:nvPr/>
        </p:nvSpPr>
        <p:spPr bwMode="auto">
          <a:xfrm>
            <a:off x="5113338" y="2627313"/>
            <a:ext cx="3673475" cy="1781175"/>
          </a:xfrm>
          <a:prstGeom prst="rect">
            <a:avLst/>
          </a:prstGeom>
          <a:solidFill>
            <a:schemeClr val="bg1"/>
          </a:solidFill>
          <a:ln w="9525">
            <a:solidFill>
              <a:schemeClr val="tx1"/>
            </a:solidFill>
            <a:miter lim="800000"/>
            <a:headEnd/>
            <a:tailEnd/>
          </a:ln>
        </p:spPr>
        <p:txBody>
          <a:bodyPr wrap="none" anchor="ctr"/>
          <a:lstStyle/>
          <a:p>
            <a:endParaRPr lang="el-GR"/>
          </a:p>
        </p:txBody>
      </p:sp>
      <p:sp>
        <p:nvSpPr>
          <p:cNvPr id="8201" name="Text Box 16"/>
          <p:cNvSpPr txBox="1">
            <a:spLocks noChangeArrowheads="1"/>
          </p:cNvSpPr>
          <p:nvPr/>
        </p:nvSpPr>
        <p:spPr bwMode="auto">
          <a:xfrm>
            <a:off x="6056313" y="1655763"/>
            <a:ext cx="1387475" cy="368300"/>
          </a:xfrm>
          <a:prstGeom prst="rect">
            <a:avLst/>
          </a:prstGeom>
          <a:noFill/>
          <a:ln w="9525">
            <a:noFill/>
            <a:miter lim="800000"/>
            <a:headEnd/>
            <a:tailEnd/>
          </a:ln>
        </p:spPr>
        <p:txBody>
          <a:bodyPr>
            <a:spAutoFit/>
          </a:bodyPr>
          <a:lstStyle/>
          <a:p>
            <a:pPr eaLnBrk="0" hangingPunct="0">
              <a:spcBef>
                <a:spcPct val="50000"/>
              </a:spcBef>
              <a:buFontTx/>
              <a:buNone/>
            </a:pPr>
            <a:r>
              <a:rPr lang="en-US" u="sng">
                <a:solidFill>
                  <a:srgbClr val="1E3672"/>
                </a:solidFill>
                <a:latin typeface="Arial" charset="0"/>
              </a:rPr>
              <a:t>Server</a:t>
            </a:r>
            <a:endParaRPr lang="el-GR" u="sng">
              <a:solidFill>
                <a:srgbClr val="1E3672"/>
              </a:solidFill>
              <a:latin typeface="Arial" charset="0"/>
            </a:endParaRPr>
          </a:p>
        </p:txBody>
      </p:sp>
      <p:sp>
        <p:nvSpPr>
          <p:cNvPr id="8202" name="Line 17"/>
          <p:cNvSpPr>
            <a:spLocks noChangeShapeType="1"/>
          </p:cNvSpPr>
          <p:nvPr/>
        </p:nvSpPr>
        <p:spPr bwMode="auto">
          <a:xfrm flipV="1">
            <a:off x="4637088" y="3195638"/>
            <a:ext cx="382587" cy="15875"/>
          </a:xfrm>
          <a:prstGeom prst="line">
            <a:avLst/>
          </a:prstGeom>
          <a:noFill/>
          <a:ln w="9525">
            <a:solidFill>
              <a:srgbClr val="002776"/>
            </a:solidFill>
            <a:round/>
            <a:headEnd type="triangle" w="med" len="med"/>
            <a:tailEnd type="triangle" w="med" len="med"/>
          </a:ln>
        </p:spPr>
        <p:txBody>
          <a:bodyPr wrap="none"/>
          <a:lstStyle/>
          <a:p>
            <a:endParaRPr lang="el-GR"/>
          </a:p>
        </p:txBody>
      </p:sp>
      <p:sp>
        <p:nvSpPr>
          <p:cNvPr id="8203" name="AutoShape 25"/>
          <p:cNvSpPr>
            <a:spLocks noChangeArrowheads="1"/>
          </p:cNvSpPr>
          <p:nvPr/>
        </p:nvSpPr>
        <p:spPr bwMode="auto">
          <a:xfrm>
            <a:off x="7635875" y="2874963"/>
            <a:ext cx="893763" cy="1468437"/>
          </a:xfrm>
          <a:prstGeom prst="can">
            <a:avLst>
              <a:gd name="adj" fmla="val 41075"/>
            </a:avLst>
          </a:prstGeom>
          <a:solidFill>
            <a:schemeClr val="accent2"/>
          </a:solidFill>
          <a:ln w="9525">
            <a:solidFill>
              <a:schemeClr val="bg1"/>
            </a:solidFill>
            <a:round/>
            <a:headEnd/>
            <a:tailEnd/>
          </a:ln>
        </p:spPr>
        <p:txBody>
          <a:bodyPr wrap="none" anchor="ctr"/>
          <a:lstStyle/>
          <a:p>
            <a:endParaRPr lang="el-GR"/>
          </a:p>
        </p:txBody>
      </p:sp>
      <p:sp>
        <p:nvSpPr>
          <p:cNvPr id="8204" name="Text Box 26"/>
          <p:cNvSpPr txBox="1">
            <a:spLocks noChangeArrowheads="1"/>
          </p:cNvSpPr>
          <p:nvPr/>
        </p:nvSpPr>
        <p:spPr bwMode="auto">
          <a:xfrm>
            <a:off x="7596336" y="3425825"/>
            <a:ext cx="1117452" cy="523220"/>
          </a:xfrm>
          <a:prstGeom prst="rect">
            <a:avLst/>
          </a:prstGeom>
          <a:noFill/>
          <a:ln w="9525">
            <a:noFill/>
            <a:miter lim="800000"/>
            <a:headEnd/>
            <a:tailEnd/>
          </a:ln>
        </p:spPr>
        <p:txBody>
          <a:bodyPr wrap="square">
            <a:spAutoFit/>
          </a:bodyPr>
          <a:lstStyle/>
          <a:p>
            <a:pPr eaLnBrk="0" hangingPunct="0">
              <a:spcBef>
                <a:spcPct val="50000"/>
              </a:spcBef>
              <a:buFontTx/>
              <a:buNone/>
            </a:pPr>
            <a:r>
              <a:rPr lang="en-US" sz="1400" dirty="0">
                <a:solidFill>
                  <a:schemeClr val="bg1"/>
                </a:solidFill>
                <a:latin typeface="Arial" charset="0"/>
              </a:rPr>
              <a:t>Database Server</a:t>
            </a:r>
            <a:endParaRPr lang="el-GR" sz="1400" dirty="0">
              <a:solidFill>
                <a:schemeClr val="bg1"/>
              </a:solidFill>
              <a:latin typeface="Arial" charset="0"/>
            </a:endParaRPr>
          </a:p>
        </p:txBody>
      </p:sp>
      <p:sp>
        <p:nvSpPr>
          <p:cNvPr id="8205" name="Text Box 5"/>
          <p:cNvSpPr txBox="1">
            <a:spLocks noChangeArrowheads="1"/>
          </p:cNvSpPr>
          <p:nvPr/>
        </p:nvSpPr>
        <p:spPr bwMode="auto">
          <a:xfrm>
            <a:off x="222250" y="4471988"/>
            <a:ext cx="2847975" cy="581025"/>
          </a:xfrm>
          <a:prstGeom prst="rect">
            <a:avLst/>
          </a:prstGeom>
          <a:noFill/>
          <a:ln w="9525" algn="ctr">
            <a:noFill/>
            <a:miter lim="800000"/>
            <a:headEnd/>
            <a:tailEnd/>
          </a:ln>
        </p:spPr>
        <p:txBody>
          <a:bodyPr lIns="92075" tIns="46038" rIns="92075" bIns="46038">
            <a:spAutoFit/>
          </a:bodyPr>
          <a:lstStyle/>
          <a:p>
            <a:pPr algn="l">
              <a:spcBef>
                <a:spcPct val="50000"/>
              </a:spcBef>
              <a:buFontTx/>
              <a:buNone/>
            </a:pPr>
            <a:r>
              <a:rPr lang="en-US" sz="1600"/>
              <a:t>e.g. Internet Explorer, Netscape, Firefox, etc.</a:t>
            </a:r>
            <a:endParaRPr lang="el-GR" sz="1600"/>
          </a:p>
        </p:txBody>
      </p:sp>
      <p:sp>
        <p:nvSpPr>
          <p:cNvPr id="1392647" name="Rectangle 7"/>
          <p:cNvSpPr>
            <a:spLocks noGrp="1" noChangeArrowheads="1"/>
          </p:cNvSpPr>
          <p:nvPr>
            <p:ph type="title"/>
          </p:nvPr>
        </p:nvSpPr>
        <p:spPr/>
        <p:txBody>
          <a:bodyPr/>
          <a:lstStyle/>
          <a:p>
            <a:pPr eaLnBrk="1" hangingPunct="1">
              <a:defRPr/>
            </a:pPr>
            <a:r>
              <a:rPr lang="el-GR" sz="3600"/>
              <a:t>Μοντέλο </a:t>
            </a:r>
            <a:r>
              <a:rPr lang="en-US" sz="3600"/>
              <a:t>client-server</a:t>
            </a:r>
            <a:r>
              <a:rPr lang="el-GR" sz="3600"/>
              <a:t> στο </a:t>
            </a:r>
            <a:r>
              <a:rPr lang="en-US" sz="3600"/>
              <a:t>Web</a:t>
            </a:r>
            <a:endParaRPr lang="el-GR" sz="3600"/>
          </a:p>
        </p:txBody>
      </p:sp>
      <p:sp>
        <p:nvSpPr>
          <p:cNvPr id="8207" name="Rectangle 27"/>
          <p:cNvSpPr>
            <a:spLocks noChangeArrowheads="1"/>
          </p:cNvSpPr>
          <p:nvPr/>
        </p:nvSpPr>
        <p:spPr bwMode="auto">
          <a:xfrm>
            <a:off x="5302250" y="3084513"/>
            <a:ext cx="1531938" cy="1008062"/>
          </a:xfrm>
          <a:prstGeom prst="rect">
            <a:avLst/>
          </a:prstGeom>
          <a:solidFill>
            <a:schemeClr val="bg1"/>
          </a:solidFill>
          <a:ln w="9525">
            <a:solidFill>
              <a:schemeClr val="tx1"/>
            </a:solidFill>
            <a:miter lim="800000"/>
            <a:headEnd/>
            <a:tailEnd/>
          </a:ln>
        </p:spPr>
        <p:txBody>
          <a:bodyPr wrap="none" anchor="ctr"/>
          <a:lstStyle/>
          <a:p>
            <a:endParaRPr lang="el-GR"/>
          </a:p>
        </p:txBody>
      </p:sp>
      <p:sp>
        <p:nvSpPr>
          <p:cNvPr id="8208" name="Text Box 28"/>
          <p:cNvSpPr txBox="1">
            <a:spLocks noChangeArrowheads="1"/>
          </p:cNvSpPr>
          <p:nvPr/>
        </p:nvSpPr>
        <p:spPr bwMode="auto">
          <a:xfrm>
            <a:off x="5430838" y="3314700"/>
            <a:ext cx="1387475" cy="304800"/>
          </a:xfrm>
          <a:prstGeom prst="rect">
            <a:avLst/>
          </a:prstGeom>
          <a:noFill/>
          <a:ln w="9525">
            <a:noFill/>
            <a:miter lim="800000"/>
            <a:headEnd/>
            <a:tailEnd/>
          </a:ln>
        </p:spPr>
        <p:txBody>
          <a:bodyPr>
            <a:spAutoFit/>
          </a:bodyPr>
          <a:lstStyle/>
          <a:p>
            <a:pPr eaLnBrk="0" hangingPunct="0">
              <a:spcBef>
                <a:spcPct val="50000"/>
              </a:spcBef>
              <a:buFontTx/>
              <a:buNone/>
            </a:pPr>
            <a:r>
              <a:rPr lang="en-US" sz="1400">
                <a:solidFill>
                  <a:srgbClr val="1E3672"/>
                </a:solidFill>
                <a:latin typeface="Arial" charset="0"/>
              </a:rPr>
              <a:t>Web Server</a:t>
            </a:r>
            <a:endParaRPr lang="el-GR" sz="1400">
              <a:solidFill>
                <a:srgbClr val="1E3672"/>
              </a:solidFill>
              <a:latin typeface="Arial" charset="0"/>
            </a:endParaRPr>
          </a:p>
        </p:txBody>
      </p:sp>
      <p:sp>
        <p:nvSpPr>
          <p:cNvPr id="8209" name="Line 29"/>
          <p:cNvSpPr>
            <a:spLocks noChangeShapeType="1"/>
          </p:cNvSpPr>
          <p:nvPr/>
        </p:nvSpPr>
        <p:spPr bwMode="auto">
          <a:xfrm>
            <a:off x="6826250" y="3594100"/>
            <a:ext cx="820738" cy="0"/>
          </a:xfrm>
          <a:prstGeom prst="line">
            <a:avLst/>
          </a:prstGeom>
          <a:noFill/>
          <a:ln w="9525">
            <a:solidFill>
              <a:schemeClr val="tx1"/>
            </a:solidFill>
            <a:round/>
            <a:headEnd type="triangle" w="med" len="med"/>
            <a:tailEnd type="triangle" w="med" len="med"/>
          </a:ln>
        </p:spPr>
        <p:txBody>
          <a:bodyPr lIns="92075" tIns="46038" rIns="92075" bIns="46038"/>
          <a:lstStyle/>
          <a:p>
            <a:endParaRPr lang="el-GR"/>
          </a:p>
        </p:txBody>
      </p:sp>
      <p:sp>
        <p:nvSpPr>
          <p:cNvPr id="8210" name="Text Box 30"/>
          <p:cNvSpPr txBox="1">
            <a:spLocks noChangeArrowheads="1"/>
          </p:cNvSpPr>
          <p:nvPr/>
        </p:nvSpPr>
        <p:spPr bwMode="auto">
          <a:xfrm>
            <a:off x="4699000" y="4487863"/>
            <a:ext cx="2847975" cy="336550"/>
          </a:xfrm>
          <a:prstGeom prst="rect">
            <a:avLst/>
          </a:prstGeom>
          <a:noFill/>
          <a:ln w="9525" algn="ctr">
            <a:noFill/>
            <a:miter lim="800000"/>
            <a:headEnd/>
            <a:tailEnd/>
          </a:ln>
        </p:spPr>
        <p:txBody>
          <a:bodyPr lIns="92075" tIns="46038" rIns="92075" bIns="46038">
            <a:spAutoFit/>
          </a:bodyPr>
          <a:lstStyle/>
          <a:p>
            <a:pPr algn="l">
              <a:spcBef>
                <a:spcPct val="50000"/>
              </a:spcBef>
              <a:buFontTx/>
              <a:buNone/>
            </a:pPr>
            <a:r>
              <a:rPr lang="en-US" sz="1600"/>
              <a:t>e.g. Tomcat, IIS etc.</a:t>
            </a:r>
            <a:endParaRPr lang="el-GR" sz="1600"/>
          </a:p>
        </p:txBody>
      </p:sp>
      <p:sp>
        <p:nvSpPr>
          <p:cNvPr id="3" name="Θέση αριθμού διαφάνειας 2"/>
          <p:cNvSpPr>
            <a:spLocks noGrp="1"/>
          </p:cNvSpPr>
          <p:nvPr>
            <p:ph type="sldNum" sz="quarter" idx="10"/>
          </p:nvPr>
        </p:nvSpPr>
        <p:spPr/>
        <p:txBody>
          <a:bodyPr/>
          <a:lstStyle/>
          <a:p>
            <a:fld id="{8B832E37-95DE-4317-8A4B-1B5828C341FE}" type="slidenum">
              <a:rPr lang="el-GR" smtClean="0"/>
              <a:pPr/>
              <a:t>32</a:t>
            </a:fld>
            <a:endParaRPr lang="el-G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690" name="Rectangle 2"/>
          <p:cNvSpPr>
            <a:spLocks noGrp="1" noChangeArrowheads="1"/>
          </p:cNvSpPr>
          <p:nvPr>
            <p:ph type="title"/>
          </p:nvPr>
        </p:nvSpPr>
        <p:spPr/>
        <p:txBody>
          <a:bodyPr/>
          <a:lstStyle/>
          <a:p>
            <a:pPr eaLnBrk="1" hangingPunct="1">
              <a:defRPr/>
            </a:pPr>
            <a:r>
              <a:rPr lang="el-GR" sz="3600"/>
              <a:t>Στοιχεία ενός στατικού </a:t>
            </a:r>
            <a:r>
              <a:rPr lang="en-US" sz="3600"/>
              <a:t>Web Site</a:t>
            </a:r>
            <a:endParaRPr lang="el-GR" sz="3600"/>
          </a:p>
        </p:txBody>
      </p:sp>
      <p:sp>
        <p:nvSpPr>
          <p:cNvPr id="17411" name="Text Box 4"/>
          <p:cNvSpPr txBox="1">
            <a:spLocks noChangeArrowheads="1"/>
          </p:cNvSpPr>
          <p:nvPr/>
        </p:nvSpPr>
        <p:spPr bwMode="auto">
          <a:xfrm>
            <a:off x="1860550" y="5045075"/>
            <a:ext cx="2522538" cy="915988"/>
          </a:xfrm>
          <a:prstGeom prst="rect">
            <a:avLst/>
          </a:prstGeom>
          <a:noFill/>
          <a:ln w="9525" algn="ctr">
            <a:noFill/>
            <a:miter lim="800000"/>
            <a:headEnd/>
            <a:tailEnd/>
          </a:ln>
        </p:spPr>
        <p:txBody>
          <a:bodyPr lIns="92075" tIns="46038" rIns="92075" bIns="46038">
            <a:spAutoFit/>
          </a:bodyPr>
          <a:lstStyle/>
          <a:p>
            <a:pPr>
              <a:spcBef>
                <a:spcPct val="50000"/>
              </a:spcBef>
              <a:buFontTx/>
              <a:buNone/>
            </a:pPr>
            <a:r>
              <a:rPr lang="el-GR"/>
              <a:t>«Κατεβάζει» κι εμφανίζει </a:t>
            </a:r>
            <a:r>
              <a:rPr lang="en-US"/>
              <a:t>HTML </a:t>
            </a:r>
            <a:r>
              <a:rPr lang="el-GR"/>
              <a:t>Σελίδες</a:t>
            </a:r>
          </a:p>
        </p:txBody>
      </p:sp>
      <p:grpSp>
        <p:nvGrpSpPr>
          <p:cNvPr id="2" name="Group 5"/>
          <p:cNvGrpSpPr>
            <a:grpSpLocks/>
          </p:cNvGrpSpPr>
          <p:nvPr/>
        </p:nvGrpSpPr>
        <p:grpSpPr bwMode="auto">
          <a:xfrm>
            <a:off x="2132013" y="2706688"/>
            <a:ext cx="2359025" cy="1044575"/>
            <a:chOff x="1462" y="1785"/>
            <a:chExt cx="1486" cy="658"/>
          </a:xfrm>
        </p:grpSpPr>
        <p:pic>
          <p:nvPicPr>
            <p:cNvPr id="17423" name="Picture 6"/>
            <p:cNvPicPr>
              <a:picLocks noChangeAspect="1" noChangeArrowheads="1"/>
            </p:cNvPicPr>
            <p:nvPr/>
          </p:nvPicPr>
          <p:blipFill>
            <a:blip r:embed="rId2" cstate="print"/>
            <a:srcRect/>
            <a:stretch>
              <a:fillRect/>
            </a:stretch>
          </p:blipFill>
          <p:spPr bwMode="auto">
            <a:xfrm>
              <a:off x="1462" y="1785"/>
              <a:ext cx="1486" cy="658"/>
            </a:xfrm>
            <a:prstGeom prst="rect">
              <a:avLst/>
            </a:prstGeom>
            <a:noFill/>
            <a:ln w="12700">
              <a:noFill/>
              <a:miter lim="800000"/>
              <a:headEnd/>
              <a:tailEnd/>
            </a:ln>
          </p:spPr>
        </p:pic>
        <p:sp>
          <p:nvSpPr>
            <p:cNvPr id="17424" name="Text Box 7"/>
            <p:cNvSpPr txBox="1">
              <a:spLocks noChangeArrowheads="1"/>
            </p:cNvSpPr>
            <p:nvPr/>
          </p:nvSpPr>
          <p:spPr bwMode="auto">
            <a:xfrm>
              <a:off x="1912" y="1972"/>
              <a:ext cx="539" cy="163"/>
            </a:xfrm>
            <a:prstGeom prst="rect">
              <a:avLst/>
            </a:prstGeom>
            <a:noFill/>
            <a:ln w="9525">
              <a:noFill/>
              <a:miter lim="800000"/>
              <a:headEnd/>
              <a:tailEnd/>
            </a:ln>
          </p:spPr>
          <p:txBody>
            <a:bodyPr lIns="0" tIns="0" rIns="0" bIns="0">
              <a:spAutoFit/>
            </a:bodyPr>
            <a:lstStyle/>
            <a:p>
              <a:pPr algn="l">
                <a:spcBef>
                  <a:spcPct val="50000"/>
                </a:spcBef>
                <a:spcAft>
                  <a:spcPct val="15000"/>
                </a:spcAft>
                <a:buFontTx/>
                <a:buNone/>
              </a:pPr>
              <a:r>
                <a:rPr lang="en-US" sz="1700">
                  <a:solidFill>
                    <a:srgbClr val="001B50"/>
                  </a:solidFill>
                  <a:latin typeface="Arial" charset="0"/>
                </a:rPr>
                <a:t>Internet</a:t>
              </a:r>
              <a:endParaRPr lang="el-GR" sz="1700">
                <a:solidFill>
                  <a:srgbClr val="001B50"/>
                </a:solidFill>
                <a:latin typeface="Arial" charset="0"/>
              </a:endParaRPr>
            </a:p>
          </p:txBody>
        </p:sp>
      </p:grpSp>
      <p:sp>
        <p:nvSpPr>
          <p:cNvPr id="17413" name="Line 8"/>
          <p:cNvSpPr>
            <a:spLocks noChangeShapeType="1"/>
          </p:cNvSpPr>
          <p:nvPr/>
        </p:nvSpPr>
        <p:spPr bwMode="auto">
          <a:xfrm flipV="1">
            <a:off x="2755900" y="3594100"/>
            <a:ext cx="136525" cy="398463"/>
          </a:xfrm>
          <a:prstGeom prst="line">
            <a:avLst/>
          </a:prstGeom>
          <a:noFill/>
          <a:ln w="9525">
            <a:solidFill>
              <a:srgbClr val="002776"/>
            </a:solidFill>
            <a:round/>
            <a:headEnd type="triangle" w="med" len="med"/>
            <a:tailEnd type="triangle" w="med" len="med"/>
          </a:ln>
        </p:spPr>
        <p:txBody>
          <a:bodyPr wrap="none"/>
          <a:lstStyle/>
          <a:p>
            <a:endParaRPr lang="el-GR"/>
          </a:p>
        </p:txBody>
      </p:sp>
      <p:sp>
        <p:nvSpPr>
          <p:cNvPr id="17414" name="Rectangle 9"/>
          <p:cNvSpPr>
            <a:spLocks noChangeArrowheads="1"/>
          </p:cNvSpPr>
          <p:nvPr/>
        </p:nvSpPr>
        <p:spPr bwMode="auto">
          <a:xfrm>
            <a:off x="2090738" y="4006850"/>
            <a:ext cx="1531937" cy="1008063"/>
          </a:xfrm>
          <a:prstGeom prst="rect">
            <a:avLst/>
          </a:prstGeom>
          <a:solidFill>
            <a:schemeClr val="bg1"/>
          </a:solidFill>
          <a:ln w="9525">
            <a:solidFill>
              <a:schemeClr val="tx1"/>
            </a:solidFill>
            <a:miter lim="800000"/>
            <a:headEnd/>
            <a:tailEnd/>
          </a:ln>
        </p:spPr>
        <p:txBody>
          <a:bodyPr wrap="none" anchor="ctr"/>
          <a:lstStyle/>
          <a:p>
            <a:endParaRPr lang="el-GR"/>
          </a:p>
        </p:txBody>
      </p:sp>
      <p:sp>
        <p:nvSpPr>
          <p:cNvPr id="17415" name="Text Box 10"/>
          <p:cNvSpPr txBox="1">
            <a:spLocks noChangeArrowheads="1"/>
          </p:cNvSpPr>
          <p:nvPr/>
        </p:nvSpPr>
        <p:spPr bwMode="auto">
          <a:xfrm>
            <a:off x="2219325" y="4237038"/>
            <a:ext cx="1387475" cy="304800"/>
          </a:xfrm>
          <a:prstGeom prst="rect">
            <a:avLst/>
          </a:prstGeom>
          <a:noFill/>
          <a:ln w="9525">
            <a:noFill/>
            <a:miter lim="800000"/>
            <a:headEnd/>
            <a:tailEnd/>
          </a:ln>
        </p:spPr>
        <p:txBody>
          <a:bodyPr>
            <a:spAutoFit/>
          </a:bodyPr>
          <a:lstStyle/>
          <a:p>
            <a:pPr eaLnBrk="0" hangingPunct="0">
              <a:spcBef>
                <a:spcPct val="50000"/>
              </a:spcBef>
              <a:buFontTx/>
              <a:buNone/>
            </a:pPr>
            <a:r>
              <a:rPr lang="en-US" sz="1400">
                <a:solidFill>
                  <a:srgbClr val="1E3672"/>
                </a:solidFill>
                <a:latin typeface="Arial" charset="0"/>
              </a:rPr>
              <a:t>Web browser</a:t>
            </a:r>
            <a:endParaRPr lang="el-GR" sz="1400">
              <a:solidFill>
                <a:srgbClr val="1E3672"/>
              </a:solidFill>
              <a:latin typeface="Arial" charset="0"/>
            </a:endParaRPr>
          </a:p>
        </p:txBody>
      </p:sp>
      <p:sp>
        <p:nvSpPr>
          <p:cNvPr id="17416" name="Line 11"/>
          <p:cNvSpPr>
            <a:spLocks noChangeShapeType="1"/>
          </p:cNvSpPr>
          <p:nvPr/>
        </p:nvSpPr>
        <p:spPr bwMode="auto">
          <a:xfrm flipV="1">
            <a:off x="3613150" y="2232025"/>
            <a:ext cx="382588" cy="411163"/>
          </a:xfrm>
          <a:prstGeom prst="line">
            <a:avLst/>
          </a:prstGeom>
          <a:noFill/>
          <a:ln w="9525">
            <a:solidFill>
              <a:srgbClr val="002776"/>
            </a:solidFill>
            <a:round/>
            <a:headEnd type="triangle" w="med" len="med"/>
            <a:tailEnd type="triangle" w="med" len="med"/>
          </a:ln>
        </p:spPr>
        <p:txBody>
          <a:bodyPr wrap="none"/>
          <a:lstStyle/>
          <a:p>
            <a:endParaRPr lang="el-GR"/>
          </a:p>
        </p:txBody>
      </p:sp>
      <p:sp>
        <p:nvSpPr>
          <p:cNvPr id="17417" name="Rectangle 12"/>
          <p:cNvSpPr>
            <a:spLocks noChangeArrowheads="1"/>
          </p:cNvSpPr>
          <p:nvPr/>
        </p:nvSpPr>
        <p:spPr bwMode="auto">
          <a:xfrm>
            <a:off x="4041775" y="1647825"/>
            <a:ext cx="1531938" cy="1008063"/>
          </a:xfrm>
          <a:prstGeom prst="rect">
            <a:avLst/>
          </a:prstGeom>
          <a:solidFill>
            <a:schemeClr val="bg1"/>
          </a:solidFill>
          <a:ln w="9525">
            <a:solidFill>
              <a:schemeClr val="tx1"/>
            </a:solidFill>
            <a:miter lim="800000"/>
            <a:headEnd/>
            <a:tailEnd/>
          </a:ln>
        </p:spPr>
        <p:txBody>
          <a:bodyPr wrap="none" anchor="ctr"/>
          <a:lstStyle/>
          <a:p>
            <a:endParaRPr lang="el-GR"/>
          </a:p>
        </p:txBody>
      </p:sp>
      <p:sp>
        <p:nvSpPr>
          <p:cNvPr id="17418" name="Text Box 13"/>
          <p:cNvSpPr txBox="1">
            <a:spLocks noChangeArrowheads="1"/>
          </p:cNvSpPr>
          <p:nvPr/>
        </p:nvSpPr>
        <p:spPr bwMode="auto">
          <a:xfrm>
            <a:off x="4106863" y="1941513"/>
            <a:ext cx="1387475" cy="304800"/>
          </a:xfrm>
          <a:prstGeom prst="rect">
            <a:avLst/>
          </a:prstGeom>
          <a:noFill/>
          <a:ln w="9525">
            <a:noFill/>
            <a:miter lim="800000"/>
            <a:headEnd/>
            <a:tailEnd/>
          </a:ln>
        </p:spPr>
        <p:txBody>
          <a:bodyPr>
            <a:spAutoFit/>
          </a:bodyPr>
          <a:lstStyle/>
          <a:p>
            <a:pPr eaLnBrk="0" hangingPunct="0">
              <a:spcBef>
                <a:spcPct val="50000"/>
              </a:spcBef>
              <a:buFontTx/>
              <a:buNone/>
            </a:pPr>
            <a:r>
              <a:rPr lang="en-US" sz="1400">
                <a:solidFill>
                  <a:srgbClr val="1E3672"/>
                </a:solidFill>
                <a:latin typeface="Arial" charset="0"/>
              </a:rPr>
              <a:t>Web Server</a:t>
            </a:r>
            <a:endParaRPr lang="el-GR" sz="1400">
              <a:solidFill>
                <a:srgbClr val="1E3672"/>
              </a:solidFill>
              <a:latin typeface="Arial" charset="0"/>
            </a:endParaRPr>
          </a:p>
        </p:txBody>
      </p:sp>
      <p:sp>
        <p:nvSpPr>
          <p:cNvPr id="17419" name="Text Box 14"/>
          <p:cNvSpPr txBox="1">
            <a:spLocks noChangeArrowheads="1"/>
          </p:cNvSpPr>
          <p:nvPr/>
        </p:nvSpPr>
        <p:spPr bwMode="auto">
          <a:xfrm>
            <a:off x="4699000" y="3863975"/>
            <a:ext cx="3657600" cy="1328738"/>
          </a:xfrm>
          <a:prstGeom prst="rect">
            <a:avLst/>
          </a:prstGeom>
          <a:noFill/>
          <a:ln w="9525" algn="ctr">
            <a:noFill/>
            <a:miter lim="800000"/>
            <a:headEnd/>
            <a:tailEnd/>
          </a:ln>
        </p:spPr>
        <p:txBody>
          <a:bodyPr lIns="92075" tIns="46038" rIns="92075" bIns="46038">
            <a:spAutoFit/>
          </a:bodyPr>
          <a:lstStyle/>
          <a:p>
            <a:pPr>
              <a:spcBef>
                <a:spcPct val="50000"/>
              </a:spcBef>
              <a:buFontTx/>
              <a:buNone/>
            </a:pPr>
            <a:r>
              <a:rPr lang="en-US"/>
              <a:t>HTML </a:t>
            </a:r>
            <a:r>
              <a:rPr lang="el-GR"/>
              <a:t>σελίδες</a:t>
            </a:r>
          </a:p>
          <a:p>
            <a:pPr>
              <a:spcBef>
                <a:spcPct val="50000"/>
              </a:spcBef>
              <a:buFontTx/>
              <a:buNone/>
            </a:pPr>
            <a:r>
              <a:rPr lang="el-GR"/>
              <a:t>Π.χ. </a:t>
            </a:r>
            <a:r>
              <a:rPr lang="en-US"/>
              <a:t>index.html + </a:t>
            </a:r>
            <a:r>
              <a:rPr lang="el-GR"/>
              <a:t>όλες οι υπόλοιπες </a:t>
            </a:r>
            <a:r>
              <a:rPr lang="en-US"/>
              <a:t>html </a:t>
            </a:r>
            <a:r>
              <a:rPr lang="el-GR"/>
              <a:t>σελίδες με το περιεχόμενο</a:t>
            </a:r>
          </a:p>
        </p:txBody>
      </p:sp>
      <p:sp>
        <p:nvSpPr>
          <p:cNvPr id="17420" name="Rectangle 15"/>
          <p:cNvSpPr>
            <a:spLocks noChangeArrowheads="1"/>
          </p:cNvSpPr>
          <p:nvPr/>
        </p:nvSpPr>
        <p:spPr bwMode="auto">
          <a:xfrm>
            <a:off x="4951413" y="2759075"/>
            <a:ext cx="646112" cy="741363"/>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l-GR"/>
          </a:p>
        </p:txBody>
      </p:sp>
      <p:sp>
        <p:nvSpPr>
          <p:cNvPr id="17421" name="Rectangle 16"/>
          <p:cNvSpPr>
            <a:spLocks noChangeArrowheads="1"/>
          </p:cNvSpPr>
          <p:nvPr/>
        </p:nvSpPr>
        <p:spPr bwMode="auto">
          <a:xfrm>
            <a:off x="5156200" y="2932113"/>
            <a:ext cx="646113" cy="741362"/>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l-GR"/>
          </a:p>
        </p:txBody>
      </p:sp>
      <p:sp>
        <p:nvSpPr>
          <p:cNvPr id="17422" name="Rectangle 17"/>
          <p:cNvSpPr>
            <a:spLocks noChangeArrowheads="1"/>
          </p:cNvSpPr>
          <p:nvPr/>
        </p:nvSpPr>
        <p:spPr bwMode="auto">
          <a:xfrm>
            <a:off x="5345113" y="3057525"/>
            <a:ext cx="646112" cy="741363"/>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l-GR"/>
          </a:p>
        </p:txBody>
      </p:sp>
      <p:sp>
        <p:nvSpPr>
          <p:cNvPr id="4" name="Θέση αριθμού διαφάνειας 3"/>
          <p:cNvSpPr>
            <a:spLocks noGrp="1"/>
          </p:cNvSpPr>
          <p:nvPr>
            <p:ph type="sldNum" sz="quarter" idx="10"/>
          </p:nvPr>
        </p:nvSpPr>
        <p:spPr/>
        <p:txBody>
          <a:bodyPr/>
          <a:lstStyle/>
          <a:p>
            <a:fld id="{8B832E37-95DE-4317-8A4B-1B5828C341FE}" type="slidenum">
              <a:rPr lang="el-GR" smtClean="0"/>
              <a:pPr/>
              <a:t>33</a:t>
            </a:fld>
            <a:endParaRPr lang="el-G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3666" name="Rectangle 2"/>
          <p:cNvSpPr>
            <a:spLocks noGrp="1" noChangeArrowheads="1"/>
          </p:cNvSpPr>
          <p:nvPr>
            <p:ph type="title"/>
          </p:nvPr>
        </p:nvSpPr>
        <p:spPr>
          <a:xfrm>
            <a:off x="0" y="0"/>
            <a:ext cx="9144000" cy="1143000"/>
          </a:xfrm>
        </p:spPr>
        <p:txBody>
          <a:bodyPr/>
          <a:lstStyle/>
          <a:p>
            <a:pPr eaLnBrk="1" hangingPunct="1">
              <a:defRPr/>
            </a:pPr>
            <a:r>
              <a:rPr lang="el-GR" sz="3600"/>
              <a:t>Στοιχεία ενός δυναμικού </a:t>
            </a:r>
            <a:r>
              <a:rPr lang="en-US" sz="3600"/>
              <a:t>Web Site</a:t>
            </a:r>
            <a:endParaRPr lang="el-GR" sz="3600"/>
          </a:p>
        </p:txBody>
      </p:sp>
      <p:sp>
        <p:nvSpPr>
          <p:cNvPr id="18435" name="AutoShape 8"/>
          <p:cNvSpPr>
            <a:spLocks noChangeArrowheads="1"/>
          </p:cNvSpPr>
          <p:nvPr/>
        </p:nvSpPr>
        <p:spPr bwMode="auto">
          <a:xfrm>
            <a:off x="7567613" y="1670050"/>
            <a:ext cx="1212850" cy="1419225"/>
          </a:xfrm>
          <a:prstGeom prst="can">
            <a:avLst>
              <a:gd name="adj" fmla="val 29254"/>
            </a:avLst>
          </a:prstGeom>
          <a:noFill/>
          <a:ln w="9525">
            <a:solidFill>
              <a:schemeClr val="tx1"/>
            </a:solidFill>
            <a:round/>
            <a:headEnd/>
            <a:tailEnd/>
          </a:ln>
        </p:spPr>
        <p:txBody>
          <a:bodyPr wrap="none" lIns="92075" tIns="46038" rIns="92075" bIns="46038" anchor="ctr"/>
          <a:lstStyle/>
          <a:p>
            <a:endParaRPr lang="el-GR"/>
          </a:p>
        </p:txBody>
      </p:sp>
      <p:sp>
        <p:nvSpPr>
          <p:cNvPr id="18436" name="Text Box 9"/>
          <p:cNvSpPr txBox="1">
            <a:spLocks noChangeArrowheads="1"/>
          </p:cNvSpPr>
          <p:nvPr/>
        </p:nvSpPr>
        <p:spPr bwMode="auto">
          <a:xfrm>
            <a:off x="7345363" y="3089275"/>
            <a:ext cx="1560512" cy="641350"/>
          </a:xfrm>
          <a:prstGeom prst="rect">
            <a:avLst/>
          </a:prstGeom>
          <a:noFill/>
          <a:ln w="9525" algn="ctr">
            <a:noFill/>
            <a:miter lim="800000"/>
            <a:headEnd/>
            <a:tailEnd/>
          </a:ln>
        </p:spPr>
        <p:txBody>
          <a:bodyPr lIns="92075" tIns="46038" rIns="92075" bIns="46038">
            <a:spAutoFit/>
          </a:bodyPr>
          <a:lstStyle/>
          <a:p>
            <a:pPr>
              <a:spcBef>
                <a:spcPct val="50000"/>
              </a:spcBef>
              <a:buFontTx/>
              <a:buNone/>
            </a:pPr>
            <a:r>
              <a:rPr lang="el-GR"/>
              <a:t>Βάση Δεδομένων</a:t>
            </a:r>
          </a:p>
        </p:txBody>
      </p:sp>
      <p:sp>
        <p:nvSpPr>
          <p:cNvPr id="18437" name="Text Box 10"/>
          <p:cNvSpPr txBox="1">
            <a:spLocks noChangeArrowheads="1"/>
          </p:cNvSpPr>
          <p:nvPr/>
        </p:nvSpPr>
        <p:spPr bwMode="auto">
          <a:xfrm>
            <a:off x="0" y="4778375"/>
            <a:ext cx="2522538" cy="915988"/>
          </a:xfrm>
          <a:prstGeom prst="rect">
            <a:avLst/>
          </a:prstGeom>
          <a:noFill/>
          <a:ln w="9525" algn="ctr">
            <a:noFill/>
            <a:miter lim="800000"/>
            <a:headEnd/>
            <a:tailEnd/>
          </a:ln>
        </p:spPr>
        <p:txBody>
          <a:bodyPr lIns="92075" tIns="46038" rIns="92075" bIns="46038">
            <a:spAutoFit/>
          </a:bodyPr>
          <a:lstStyle/>
          <a:p>
            <a:pPr>
              <a:spcBef>
                <a:spcPct val="50000"/>
              </a:spcBef>
              <a:buFontTx/>
              <a:buNone/>
            </a:pPr>
            <a:r>
              <a:rPr lang="el-GR"/>
              <a:t>«Κατεβάζει» κι εμφανίζει </a:t>
            </a:r>
            <a:r>
              <a:rPr lang="en-US"/>
              <a:t>HTML </a:t>
            </a:r>
            <a:r>
              <a:rPr lang="el-GR"/>
              <a:t>Σελίδες</a:t>
            </a:r>
          </a:p>
        </p:txBody>
      </p:sp>
      <p:sp>
        <p:nvSpPr>
          <p:cNvPr id="18438" name="Rectangle 12"/>
          <p:cNvSpPr>
            <a:spLocks noChangeArrowheads="1"/>
          </p:cNvSpPr>
          <p:nvPr/>
        </p:nvSpPr>
        <p:spPr bwMode="auto">
          <a:xfrm>
            <a:off x="5675313" y="1641475"/>
            <a:ext cx="835025" cy="993775"/>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l-GR"/>
          </a:p>
        </p:txBody>
      </p:sp>
      <p:sp>
        <p:nvSpPr>
          <p:cNvPr id="18439" name="Text Box 13"/>
          <p:cNvSpPr txBox="1">
            <a:spLocks noChangeArrowheads="1"/>
          </p:cNvSpPr>
          <p:nvPr/>
        </p:nvSpPr>
        <p:spPr bwMode="auto">
          <a:xfrm>
            <a:off x="5108575" y="2667000"/>
            <a:ext cx="2065338" cy="1200971"/>
          </a:xfrm>
          <a:prstGeom prst="rect">
            <a:avLst/>
          </a:prstGeom>
          <a:noFill/>
          <a:ln w="9525" algn="ctr">
            <a:noFill/>
            <a:miter lim="800000"/>
            <a:headEnd/>
            <a:tailEnd/>
          </a:ln>
        </p:spPr>
        <p:txBody>
          <a:bodyPr lIns="92075" tIns="46038" rIns="92075" bIns="46038">
            <a:spAutoFit/>
          </a:bodyPr>
          <a:lstStyle/>
          <a:p>
            <a:pPr>
              <a:spcBef>
                <a:spcPct val="50000"/>
              </a:spcBef>
              <a:buFontTx/>
              <a:buNone/>
            </a:pPr>
            <a:r>
              <a:rPr lang="el-GR" dirty="0"/>
              <a:t>Πρόγραμμα, π.χ. Γραμμένο σε </a:t>
            </a:r>
            <a:r>
              <a:rPr lang="en-US" dirty="0"/>
              <a:t>Java</a:t>
            </a:r>
            <a:r>
              <a:rPr lang="el-GR" dirty="0"/>
              <a:t>, </a:t>
            </a:r>
            <a:r>
              <a:rPr lang="en-US" dirty="0" err="1"/>
              <a:t>PhP</a:t>
            </a:r>
            <a:r>
              <a:rPr lang="el-GR" dirty="0"/>
              <a:t>, </a:t>
            </a:r>
            <a:r>
              <a:rPr lang="en-US" dirty="0"/>
              <a:t>.NET </a:t>
            </a:r>
            <a:r>
              <a:rPr lang="el-GR" dirty="0"/>
              <a:t>κλπ.</a:t>
            </a:r>
          </a:p>
        </p:txBody>
      </p:sp>
      <p:grpSp>
        <p:nvGrpSpPr>
          <p:cNvPr id="2" name="Group 22"/>
          <p:cNvGrpSpPr>
            <a:grpSpLocks/>
          </p:cNvGrpSpPr>
          <p:nvPr/>
        </p:nvGrpSpPr>
        <p:grpSpPr bwMode="auto">
          <a:xfrm>
            <a:off x="271463" y="2439988"/>
            <a:ext cx="2359025" cy="1044575"/>
            <a:chOff x="1462" y="1785"/>
            <a:chExt cx="1486" cy="658"/>
          </a:xfrm>
        </p:grpSpPr>
        <p:pic>
          <p:nvPicPr>
            <p:cNvPr id="18454" name="Picture 14"/>
            <p:cNvPicPr>
              <a:picLocks noChangeAspect="1" noChangeArrowheads="1"/>
            </p:cNvPicPr>
            <p:nvPr/>
          </p:nvPicPr>
          <p:blipFill>
            <a:blip r:embed="rId2" cstate="print"/>
            <a:srcRect/>
            <a:stretch>
              <a:fillRect/>
            </a:stretch>
          </p:blipFill>
          <p:spPr bwMode="auto">
            <a:xfrm>
              <a:off x="1462" y="1785"/>
              <a:ext cx="1486" cy="658"/>
            </a:xfrm>
            <a:prstGeom prst="rect">
              <a:avLst/>
            </a:prstGeom>
            <a:noFill/>
            <a:ln w="12700">
              <a:noFill/>
              <a:miter lim="800000"/>
              <a:headEnd/>
              <a:tailEnd/>
            </a:ln>
          </p:spPr>
        </p:pic>
        <p:sp>
          <p:nvSpPr>
            <p:cNvPr id="18455" name="Text Box 15"/>
            <p:cNvSpPr txBox="1">
              <a:spLocks noChangeArrowheads="1"/>
            </p:cNvSpPr>
            <p:nvPr/>
          </p:nvSpPr>
          <p:spPr bwMode="auto">
            <a:xfrm>
              <a:off x="1912" y="1972"/>
              <a:ext cx="539" cy="163"/>
            </a:xfrm>
            <a:prstGeom prst="rect">
              <a:avLst/>
            </a:prstGeom>
            <a:noFill/>
            <a:ln w="9525">
              <a:noFill/>
              <a:miter lim="800000"/>
              <a:headEnd/>
              <a:tailEnd/>
            </a:ln>
          </p:spPr>
          <p:txBody>
            <a:bodyPr lIns="0" tIns="0" rIns="0" bIns="0">
              <a:spAutoFit/>
            </a:bodyPr>
            <a:lstStyle/>
            <a:p>
              <a:pPr algn="l">
                <a:spcBef>
                  <a:spcPct val="50000"/>
                </a:spcBef>
                <a:spcAft>
                  <a:spcPct val="15000"/>
                </a:spcAft>
                <a:buFontTx/>
                <a:buNone/>
              </a:pPr>
              <a:r>
                <a:rPr lang="en-US" sz="1700">
                  <a:solidFill>
                    <a:srgbClr val="001B50"/>
                  </a:solidFill>
                  <a:latin typeface="Arial" charset="0"/>
                </a:rPr>
                <a:t>Internet</a:t>
              </a:r>
              <a:endParaRPr lang="el-GR" sz="1700">
                <a:solidFill>
                  <a:srgbClr val="001B50"/>
                </a:solidFill>
                <a:latin typeface="Arial" charset="0"/>
              </a:endParaRPr>
            </a:p>
          </p:txBody>
        </p:sp>
      </p:grpSp>
      <p:sp>
        <p:nvSpPr>
          <p:cNvPr id="18441" name="Line 16"/>
          <p:cNvSpPr>
            <a:spLocks noChangeShapeType="1"/>
          </p:cNvSpPr>
          <p:nvPr/>
        </p:nvSpPr>
        <p:spPr bwMode="auto">
          <a:xfrm flipV="1">
            <a:off x="895350" y="3327400"/>
            <a:ext cx="136525" cy="398463"/>
          </a:xfrm>
          <a:prstGeom prst="line">
            <a:avLst/>
          </a:prstGeom>
          <a:noFill/>
          <a:ln w="9525">
            <a:solidFill>
              <a:srgbClr val="002776"/>
            </a:solidFill>
            <a:round/>
            <a:headEnd type="triangle" w="med" len="med"/>
            <a:tailEnd type="triangle" w="med" len="med"/>
          </a:ln>
        </p:spPr>
        <p:txBody>
          <a:bodyPr wrap="none"/>
          <a:lstStyle/>
          <a:p>
            <a:endParaRPr lang="el-GR"/>
          </a:p>
        </p:txBody>
      </p:sp>
      <p:sp>
        <p:nvSpPr>
          <p:cNvPr id="18442" name="Rectangle 17"/>
          <p:cNvSpPr>
            <a:spLocks noChangeArrowheads="1"/>
          </p:cNvSpPr>
          <p:nvPr/>
        </p:nvSpPr>
        <p:spPr bwMode="auto">
          <a:xfrm>
            <a:off x="230188" y="3740150"/>
            <a:ext cx="1531937" cy="1008063"/>
          </a:xfrm>
          <a:prstGeom prst="rect">
            <a:avLst/>
          </a:prstGeom>
          <a:solidFill>
            <a:schemeClr val="bg1"/>
          </a:solidFill>
          <a:ln w="9525">
            <a:solidFill>
              <a:schemeClr val="tx1"/>
            </a:solidFill>
            <a:miter lim="800000"/>
            <a:headEnd/>
            <a:tailEnd/>
          </a:ln>
        </p:spPr>
        <p:txBody>
          <a:bodyPr wrap="none" anchor="ctr"/>
          <a:lstStyle/>
          <a:p>
            <a:endParaRPr lang="el-GR"/>
          </a:p>
        </p:txBody>
      </p:sp>
      <p:sp>
        <p:nvSpPr>
          <p:cNvPr id="18443" name="Text Box 18"/>
          <p:cNvSpPr txBox="1">
            <a:spLocks noChangeArrowheads="1"/>
          </p:cNvSpPr>
          <p:nvPr/>
        </p:nvSpPr>
        <p:spPr bwMode="auto">
          <a:xfrm>
            <a:off x="358775" y="3970338"/>
            <a:ext cx="1387475" cy="304800"/>
          </a:xfrm>
          <a:prstGeom prst="rect">
            <a:avLst/>
          </a:prstGeom>
          <a:noFill/>
          <a:ln w="9525">
            <a:noFill/>
            <a:miter lim="800000"/>
            <a:headEnd/>
            <a:tailEnd/>
          </a:ln>
        </p:spPr>
        <p:txBody>
          <a:bodyPr>
            <a:spAutoFit/>
          </a:bodyPr>
          <a:lstStyle/>
          <a:p>
            <a:pPr eaLnBrk="0" hangingPunct="0">
              <a:spcBef>
                <a:spcPct val="50000"/>
              </a:spcBef>
              <a:buFontTx/>
              <a:buNone/>
            </a:pPr>
            <a:r>
              <a:rPr lang="en-US" sz="1400">
                <a:solidFill>
                  <a:srgbClr val="1E3672"/>
                </a:solidFill>
                <a:latin typeface="Arial" charset="0"/>
              </a:rPr>
              <a:t>Web browser</a:t>
            </a:r>
            <a:endParaRPr lang="el-GR" sz="1400">
              <a:solidFill>
                <a:srgbClr val="1E3672"/>
              </a:solidFill>
              <a:latin typeface="Arial" charset="0"/>
            </a:endParaRPr>
          </a:p>
        </p:txBody>
      </p:sp>
      <p:sp>
        <p:nvSpPr>
          <p:cNvPr id="18444" name="Line 19"/>
          <p:cNvSpPr>
            <a:spLocks noChangeShapeType="1"/>
          </p:cNvSpPr>
          <p:nvPr/>
        </p:nvSpPr>
        <p:spPr bwMode="auto">
          <a:xfrm flipV="1">
            <a:off x="1752600" y="1965325"/>
            <a:ext cx="382588" cy="411163"/>
          </a:xfrm>
          <a:prstGeom prst="line">
            <a:avLst/>
          </a:prstGeom>
          <a:noFill/>
          <a:ln w="9525">
            <a:solidFill>
              <a:srgbClr val="002776"/>
            </a:solidFill>
            <a:round/>
            <a:headEnd type="triangle" w="med" len="med"/>
            <a:tailEnd type="triangle" w="med" len="med"/>
          </a:ln>
        </p:spPr>
        <p:txBody>
          <a:bodyPr wrap="none"/>
          <a:lstStyle/>
          <a:p>
            <a:endParaRPr lang="el-GR"/>
          </a:p>
        </p:txBody>
      </p:sp>
      <p:sp>
        <p:nvSpPr>
          <p:cNvPr id="18445" name="Rectangle 20"/>
          <p:cNvSpPr>
            <a:spLocks noChangeArrowheads="1"/>
          </p:cNvSpPr>
          <p:nvPr/>
        </p:nvSpPr>
        <p:spPr bwMode="auto">
          <a:xfrm>
            <a:off x="2181225" y="1381125"/>
            <a:ext cx="1531938" cy="1008063"/>
          </a:xfrm>
          <a:prstGeom prst="rect">
            <a:avLst/>
          </a:prstGeom>
          <a:solidFill>
            <a:schemeClr val="bg1"/>
          </a:solidFill>
          <a:ln w="9525">
            <a:solidFill>
              <a:schemeClr val="tx1"/>
            </a:solidFill>
            <a:miter lim="800000"/>
            <a:headEnd/>
            <a:tailEnd/>
          </a:ln>
        </p:spPr>
        <p:txBody>
          <a:bodyPr wrap="none" anchor="ctr"/>
          <a:lstStyle/>
          <a:p>
            <a:endParaRPr lang="el-GR"/>
          </a:p>
        </p:txBody>
      </p:sp>
      <p:sp>
        <p:nvSpPr>
          <p:cNvPr id="18446" name="Text Box 21"/>
          <p:cNvSpPr txBox="1">
            <a:spLocks noChangeArrowheads="1"/>
          </p:cNvSpPr>
          <p:nvPr/>
        </p:nvSpPr>
        <p:spPr bwMode="auto">
          <a:xfrm>
            <a:off x="2246313" y="1674813"/>
            <a:ext cx="1387475" cy="304800"/>
          </a:xfrm>
          <a:prstGeom prst="rect">
            <a:avLst/>
          </a:prstGeom>
          <a:noFill/>
          <a:ln w="9525">
            <a:noFill/>
            <a:miter lim="800000"/>
            <a:headEnd/>
            <a:tailEnd/>
          </a:ln>
        </p:spPr>
        <p:txBody>
          <a:bodyPr>
            <a:spAutoFit/>
          </a:bodyPr>
          <a:lstStyle/>
          <a:p>
            <a:pPr eaLnBrk="0" hangingPunct="0">
              <a:spcBef>
                <a:spcPct val="50000"/>
              </a:spcBef>
              <a:buFontTx/>
              <a:buNone/>
            </a:pPr>
            <a:r>
              <a:rPr lang="en-US" sz="1400">
                <a:solidFill>
                  <a:srgbClr val="1E3672"/>
                </a:solidFill>
                <a:latin typeface="Arial" charset="0"/>
              </a:rPr>
              <a:t>Web Server</a:t>
            </a:r>
            <a:endParaRPr lang="el-GR" sz="1400">
              <a:solidFill>
                <a:srgbClr val="1E3672"/>
              </a:solidFill>
              <a:latin typeface="Arial" charset="0"/>
            </a:endParaRPr>
          </a:p>
        </p:txBody>
      </p:sp>
      <p:sp>
        <p:nvSpPr>
          <p:cNvPr id="18447" name="Text Box 24"/>
          <p:cNvSpPr txBox="1">
            <a:spLocks noChangeArrowheads="1"/>
          </p:cNvSpPr>
          <p:nvPr/>
        </p:nvSpPr>
        <p:spPr bwMode="auto">
          <a:xfrm>
            <a:off x="5000625" y="3803650"/>
            <a:ext cx="2097088" cy="1603375"/>
          </a:xfrm>
          <a:prstGeom prst="rect">
            <a:avLst/>
          </a:prstGeom>
          <a:noFill/>
          <a:ln w="9525" algn="ctr">
            <a:noFill/>
            <a:miter lim="800000"/>
            <a:headEnd/>
            <a:tailEnd/>
          </a:ln>
        </p:spPr>
        <p:txBody>
          <a:bodyPr lIns="92075" tIns="46038" rIns="92075" bIns="46038">
            <a:spAutoFit/>
          </a:bodyPr>
          <a:lstStyle/>
          <a:p>
            <a:pPr marL="173038" indent="-173038" algn="l">
              <a:spcBef>
                <a:spcPct val="50000"/>
              </a:spcBef>
            </a:pPr>
            <a:r>
              <a:rPr lang="el-GR" dirty="0"/>
              <a:t>Επικοινωνεί με τη βάση</a:t>
            </a:r>
          </a:p>
          <a:p>
            <a:pPr marL="173038" indent="-173038" algn="l">
              <a:spcBef>
                <a:spcPct val="50000"/>
              </a:spcBef>
            </a:pPr>
            <a:r>
              <a:rPr lang="el-GR" dirty="0"/>
              <a:t>Συνθέτει ως </a:t>
            </a:r>
            <a:r>
              <a:rPr lang="en-US" dirty="0"/>
              <a:t>output HTML </a:t>
            </a:r>
            <a:r>
              <a:rPr lang="el-GR" dirty="0"/>
              <a:t>Σελίδες</a:t>
            </a:r>
          </a:p>
        </p:txBody>
      </p:sp>
      <p:sp>
        <p:nvSpPr>
          <p:cNvPr id="18448" name="Line 25"/>
          <p:cNvSpPr>
            <a:spLocks noChangeShapeType="1"/>
          </p:cNvSpPr>
          <p:nvPr/>
        </p:nvSpPr>
        <p:spPr bwMode="auto">
          <a:xfrm>
            <a:off x="3722688" y="1809750"/>
            <a:ext cx="1943100" cy="298450"/>
          </a:xfrm>
          <a:prstGeom prst="line">
            <a:avLst/>
          </a:prstGeom>
          <a:noFill/>
          <a:ln w="9525">
            <a:solidFill>
              <a:srgbClr val="002776"/>
            </a:solidFill>
            <a:round/>
            <a:headEnd type="triangle" w="med" len="med"/>
            <a:tailEnd type="triangle" w="med" len="med"/>
          </a:ln>
        </p:spPr>
        <p:txBody>
          <a:bodyPr wrap="none"/>
          <a:lstStyle/>
          <a:p>
            <a:endParaRPr lang="el-GR"/>
          </a:p>
        </p:txBody>
      </p:sp>
      <p:sp>
        <p:nvSpPr>
          <p:cNvPr id="18449" name="Line 26"/>
          <p:cNvSpPr>
            <a:spLocks noChangeShapeType="1"/>
          </p:cNvSpPr>
          <p:nvPr/>
        </p:nvSpPr>
        <p:spPr bwMode="auto">
          <a:xfrm flipV="1">
            <a:off x="6513513" y="2185988"/>
            <a:ext cx="1092200" cy="1587"/>
          </a:xfrm>
          <a:prstGeom prst="line">
            <a:avLst/>
          </a:prstGeom>
          <a:noFill/>
          <a:ln w="9525">
            <a:solidFill>
              <a:srgbClr val="002776"/>
            </a:solidFill>
            <a:round/>
            <a:headEnd type="triangle" w="med" len="med"/>
            <a:tailEnd type="triangle" w="med" len="med"/>
          </a:ln>
        </p:spPr>
        <p:txBody>
          <a:bodyPr wrap="none"/>
          <a:lstStyle/>
          <a:p>
            <a:endParaRPr lang="el-GR"/>
          </a:p>
        </p:txBody>
      </p:sp>
      <p:sp>
        <p:nvSpPr>
          <p:cNvPr id="18450" name="Text Box 27"/>
          <p:cNvSpPr txBox="1">
            <a:spLocks noChangeArrowheads="1"/>
          </p:cNvSpPr>
          <p:nvPr/>
        </p:nvSpPr>
        <p:spPr bwMode="auto">
          <a:xfrm>
            <a:off x="2838450" y="3597275"/>
            <a:ext cx="1828800" cy="1328738"/>
          </a:xfrm>
          <a:prstGeom prst="rect">
            <a:avLst/>
          </a:prstGeom>
          <a:noFill/>
          <a:ln w="9525" algn="ctr">
            <a:noFill/>
            <a:miter lim="800000"/>
            <a:headEnd/>
            <a:tailEnd/>
          </a:ln>
        </p:spPr>
        <p:txBody>
          <a:bodyPr lIns="92075" tIns="46038" rIns="92075" bIns="46038">
            <a:spAutoFit/>
          </a:bodyPr>
          <a:lstStyle/>
          <a:p>
            <a:pPr>
              <a:spcBef>
                <a:spcPct val="50000"/>
              </a:spcBef>
              <a:buFontTx/>
              <a:buNone/>
            </a:pPr>
            <a:r>
              <a:rPr lang="en-US"/>
              <a:t>HTML </a:t>
            </a:r>
            <a:r>
              <a:rPr lang="el-GR"/>
              <a:t>σελίδες (προεραιτικό</a:t>
            </a:r>
            <a:r>
              <a:rPr lang="en-US"/>
              <a:t>)</a:t>
            </a:r>
            <a:endParaRPr lang="el-GR"/>
          </a:p>
          <a:p>
            <a:pPr>
              <a:spcBef>
                <a:spcPct val="50000"/>
              </a:spcBef>
              <a:buFontTx/>
              <a:buNone/>
            </a:pPr>
            <a:r>
              <a:rPr lang="el-GR"/>
              <a:t>Π.χ. </a:t>
            </a:r>
            <a:r>
              <a:rPr lang="en-US"/>
              <a:t>index.html</a:t>
            </a:r>
            <a:endParaRPr lang="el-GR"/>
          </a:p>
        </p:txBody>
      </p:sp>
      <p:sp>
        <p:nvSpPr>
          <p:cNvPr id="18451" name="Rectangle 28"/>
          <p:cNvSpPr>
            <a:spLocks noChangeArrowheads="1"/>
          </p:cNvSpPr>
          <p:nvPr/>
        </p:nvSpPr>
        <p:spPr bwMode="auto">
          <a:xfrm>
            <a:off x="3090863" y="2492375"/>
            <a:ext cx="646112" cy="741363"/>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l-GR"/>
          </a:p>
        </p:txBody>
      </p:sp>
      <p:sp>
        <p:nvSpPr>
          <p:cNvPr id="18452" name="Rectangle 29"/>
          <p:cNvSpPr>
            <a:spLocks noChangeArrowheads="1"/>
          </p:cNvSpPr>
          <p:nvPr/>
        </p:nvSpPr>
        <p:spPr bwMode="auto">
          <a:xfrm>
            <a:off x="3295650" y="2665413"/>
            <a:ext cx="646113" cy="741362"/>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l-GR"/>
          </a:p>
        </p:txBody>
      </p:sp>
      <p:sp>
        <p:nvSpPr>
          <p:cNvPr id="18453" name="Rectangle 30"/>
          <p:cNvSpPr>
            <a:spLocks noChangeArrowheads="1"/>
          </p:cNvSpPr>
          <p:nvPr/>
        </p:nvSpPr>
        <p:spPr bwMode="auto">
          <a:xfrm>
            <a:off x="3484563" y="2790825"/>
            <a:ext cx="646112" cy="741363"/>
          </a:xfrm>
          <a:prstGeom prst="rect">
            <a:avLst/>
          </a:prstGeom>
          <a:solidFill>
            <a:schemeClr val="bg1"/>
          </a:solidFill>
          <a:ln w="9525" algn="ctr">
            <a:solidFill>
              <a:schemeClr val="tx1"/>
            </a:solidFill>
            <a:miter lim="800000"/>
            <a:headEnd/>
            <a:tailEnd/>
          </a:ln>
        </p:spPr>
        <p:txBody>
          <a:bodyPr wrap="none" lIns="92075" tIns="46038" rIns="92075" bIns="46038" anchor="ctr"/>
          <a:lstStyle/>
          <a:p>
            <a:endParaRPr lang="el-GR"/>
          </a:p>
        </p:txBody>
      </p:sp>
      <p:sp>
        <p:nvSpPr>
          <p:cNvPr id="4" name="Θέση αριθμού διαφάνειας 3"/>
          <p:cNvSpPr>
            <a:spLocks noGrp="1"/>
          </p:cNvSpPr>
          <p:nvPr>
            <p:ph type="sldNum" sz="quarter" idx="10"/>
          </p:nvPr>
        </p:nvSpPr>
        <p:spPr/>
        <p:txBody>
          <a:bodyPr/>
          <a:lstStyle/>
          <a:p>
            <a:fld id="{8B832E37-95DE-4317-8A4B-1B5828C341FE}" type="slidenum">
              <a:rPr lang="el-GR" smtClean="0"/>
              <a:pPr/>
              <a:t>34</a:t>
            </a:fld>
            <a:endParaRPr lang="el-G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62" name="Rectangle 2"/>
          <p:cNvSpPr>
            <a:spLocks noGrp="1" noChangeArrowheads="1"/>
          </p:cNvSpPr>
          <p:nvPr>
            <p:ph type="title"/>
          </p:nvPr>
        </p:nvSpPr>
        <p:spPr/>
        <p:txBody>
          <a:bodyPr/>
          <a:lstStyle/>
          <a:p>
            <a:pPr eaLnBrk="1" hangingPunct="1">
              <a:defRPr/>
            </a:pPr>
            <a:r>
              <a:rPr lang="el-GR" sz="3600"/>
              <a:t>Βασική Υπολογιστική Υποδομή</a:t>
            </a:r>
          </a:p>
        </p:txBody>
      </p:sp>
      <p:grpSp>
        <p:nvGrpSpPr>
          <p:cNvPr id="2" name="Group 18"/>
          <p:cNvGrpSpPr>
            <a:grpSpLocks/>
          </p:cNvGrpSpPr>
          <p:nvPr/>
        </p:nvGrpSpPr>
        <p:grpSpPr bwMode="auto">
          <a:xfrm>
            <a:off x="1657350" y="1325563"/>
            <a:ext cx="5851525" cy="5111750"/>
            <a:chOff x="1610" y="845"/>
            <a:chExt cx="3686" cy="3220"/>
          </a:xfrm>
        </p:grpSpPr>
        <p:pic>
          <p:nvPicPr>
            <p:cNvPr id="13318" name="Picture 4"/>
            <p:cNvPicPr>
              <a:picLocks noChangeAspect="1" noChangeArrowheads="1"/>
            </p:cNvPicPr>
            <p:nvPr/>
          </p:nvPicPr>
          <p:blipFill>
            <a:blip r:embed="rId2" cstate="print"/>
            <a:srcRect/>
            <a:stretch>
              <a:fillRect/>
            </a:stretch>
          </p:blipFill>
          <p:spPr bwMode="auto">
            <a:xfrm>
              <a:off x="1746" y="845"/>
              <a:ext cx="2406" cy="3220"/>
            </a:xfrm>
            <a:prstGeom prst="rect">
              <a:avLst/>
            </a:prstGeom>
            <a:noFill/>
            <a:ln w="9525">
              <a:noFill/>
              <a:miter lim="800000"/>
              <a:headEnd/>
              <a:tailEnd/>
            </a:ln>
          </p:spPr>
        </p:pic>
        <p:sp>
          <p:nvSpPr>
            <p:cNvPr id="13319" name="Rectangle 5"/>
            <p:cNvSpPr>
              <a:spLocks noChangeArrowheads="1"/>
            </p:cNvSpPr>
            <p:nvPr/>
          </p:nvSpPr>
          <p:spPr bwMode="auto">
            <a:xfrm>
              <a:off x="1610" y="935"/>
              <a:ext cx="3266" cy="1860"/>
            </a:xfrm>
            <a:prstGeom prst="rect">
              <a:avLst/>
            </a:prstGeom>
            <a:solidFill>
              <a:schemeClr val="bg1"/>
            </a:solidFill>
            <a:ln w="9525" algn="ctr">
              <a:noFill/>
              <a:miter lim="800000"/>
              <a:headEnd/>
              <a:tailEnd/>
            </a:ln>
          </p:spPr>
          <p:txBody>
            <a:bodyPr wrap="none" lIns="92075" tIns="46038" rIns="92075" bIns="46038" anchor="ctr"/>
            <a:lstStyle/>
            <a:p>
              <a:endParaRPr lang="el-GR"/>
            </a:p>
          </p:txBody>
        </p:sp>
        <p:sp>
          <p:nvSpPr>
            <p:cNvPr id="13320" name="Rectangle 6"/>
            <p:cNvSpPr>
              <a:spLocks noChangeArrowheads="1"/>
            </p:cNvSpPr>
            <p:nvPr/>
          </p:nvSpPr>
          <p:spPr bwMode="auto">
            <a:xfrm>
              <a:off x="3107" y="2205"/>
              <a:ext cx="589" cy="681"/>
            </a:xfrm>
            <a:prstGeom prst="rect">
              <a:avLst/>
            </a:prstGeom>
            <a:solidFill>
              <a:schemeClr val="bg1"/>
            </a:solidFill>
            <a:ln w="9525" algn="ctr">
              <a:noFill/>
              <a:miter lim="800000"/>
              <a:headEnd/>
              <a:tailEnd/>
            </a:ln>
          </p:spPr>
          <p:txBody>
            <a:bodyPr wrap="none" lIns="92075" tIns="46038" rIns="92075" bIns="46038" anchor="ctr"/>
            <a:lstStyle/>
            <a:p>
              <a:endParaRPr lang="el-GR"/>
            </a:p>
          </p:txBody>
        </p:sp>
        <p:sp>
          <p:nvSpPr>
            <p:cNvPr id="13321" name="Rectangle 7"/>
            <p:cNvSpPr>
              <a:spLocks noChangeArrowheads="1"/>
            </p:cNvSpPr>
            <p:nvPr/>
          </p:nvSpPr>
          <p:spPr bwMode="auto">
            <a:xfrm>
              <a:off x="2608" y="2659"/>
              <a:ext cx="589" cy="681"/>
            </a:xfrm>
            <a:prstGeom prst="rect">
              <a:avLst/>
            </a:prstGeom>
            <a:solidFill>
              <a:schemeClr val="bg1"/>
            </a:solidFill>
            <a:ln w="9525" algn="ctr">
              <a:noFill/>
              <a:miter lim="800000"/>
              <a:headEnd/>
              <a:tailEnd/>
            </a:ln>
          </p:spPr>
          <p:txBody>
            <a:bodyPr wrap="none" lIns="92075" tIns="46038" rIns="92075" bIns="46038" anchor="ctr"/>
            <a:lstStyle/>
            <a:p>
              <a:endParaRPr lang="el-GR"/>
            </a:p>
          </p:txBody>
        </p:sp>
        <p:sp>
          <p:nvSpPr>
            <p:cNvPr id="13322" name="Rectangle 9"/>
            <p:cNvSpPr>
              <a:spLocks noChangeArrowheads="1"/>
            </p:cNvSpPr>
            <p:nvPr/>
          </p:nvSpPr>
          <p:spPr bwMode="auto">
            <a:xfrm>
              <a:off x="2657" y="2387"/>
              <a:ext cx="771" cy="499"/>
            </a:xfrm>
            <a:prstGeom prst="rect">
              <a:avLst/>
            </a:prstGeom>
            <a:noFill/>
            <a:ln w="9525" algn="ctr">
              <a:solidFill>
                <a:schemeClr val="tx1"/>
              </a:solidFill>
              <a:miter lim="800000"/>
              <a:headEnd/>
              <a:tailEnd/>
            </a:ln>
          </p:spPr>
          <p:txBody>
            <a:bodyPr wrap="none" lIns="92075" tIns="46038" rIns="92075" bIns="46038" anchor="ctr"/>
            <a:lstStyle/>
            <a:p>
              <a:endParaRPr lang="el-GR"/>
            </a:p>
          </p:txBody>
        </p:sp>
        <p:sp>
          <p:nvSpPr>
            <p:cNvPr id="13323" name="Rectangle 10"/>
            <p:cNvSpPr>
              <a:spLocks noChangeArrowheads="1"/>
            </p:cNvSpPr>
            <p:nvPr/>
          </p:nvSpPr>
          <p:spPr bwMode="auto">
            <a:xfrm>
              <a:off x="2608" y="2931"/>
              <a:ext cx="589" cy="454"/>
            </a:xfrm>
            <a:prstGeom prst="rect">
              <a:avLst/>
            </a:prstGeom>
            <a:solidFill>
              <a:schemeClr val="bg1"/>
            </a:solidFill>
            <a:ln w="9525" algn="ctr">
              <a:noFill/>
              <a:miter lim="800000"/>
              <a:headEnd/>
              <a:tailEnd/>
            </a:ln>
          </p:spPr>
          <p:txBody>
            <a:bodyPr wrap="none" lIns="92075" tIns="46038" rIns="92075" bIns="46038" anchor="ctr"/>
            <a:lstStyle/>
            <a:p>
              <a:endParaRPr lang="el-GR"/>
            </a:p>
          </p:txBody>
        </p:sp>
        <p:sp>
          <p:nvSpPr>
            <p:cNvPr id="13324" name="Line 11"/>
            <p:cNvSpPr>
              <a:spLocks noChangeShapeType="1"/>
            </p:cNvSpPr>
            <p:nvPr/>
          </p:nvSpPr>
          <p:spPr bwMode="auto">
            <a:xfrm flipV="1">
              <a:off x="3041" y="2886"/>
              <a:ext cx="0" cy="590"/>
            </a:xfrm>
            <a:prstGeom prst="line">
              <a:avLst/>
            </a:prstGeom>
            <a:noFill/>
            <a:ln w="9525">
              <a:solidFill>
                <a:schemeClr val="tx1"/>
              </a:solidFill>
              <a:round/>
              <a:headEnd/>
              <a:tailEnd/>
            </a:ln>
          </p:spPr>
          <p:txBody>
            <a:bodyPr lIns="92075" tIns="46038" rIns="92075" bIns="46038"/>
            <a:lstStyle/>
            <a:p>
              <a:endParaRPr lang="el-GR"/>
            </a:p>
          </p:txBody>
        </p:sp>
        <p:sp>
          <p:nvSpPr>
            <p:cNvPr id="13325" name="Text Box 12"/>
            <p:cNvSpPr txBox="1">
              <a:spLocks noChangeArrowheads="1"/>
            </p:cNvSpPr>
            <p:nvPr/>
          </p:nvSpPr>
          <p:spPr bwMode="auto">
            <a:xfrm>
              <a:off x="2662" y="2443"/>
              <a:ext cx="776" cy="366"/>
            </a:xfrm>
            <a:prstGeom prst="rect">
              <a:avLst/>
            </a:prstGeom>
            <a:noFill/>
            <a:ln w="9525" algn="ctr">
              <a:noFill/>
              <a:miter lim="800000"/>
              <a:headEnd/>
              <a:tailEnd/>
            </a:ln>
          </p:spPr>
          <p:txBody>
            <a:bodyPr lIns="92075" tIns="46038" rIns="92075" bIns="46038">
              <a:spAutoFit/>
            </a:bodyPr>
            <a:lstStyle/>
            <a:p>
              <a:pPr>
                <a:spcBef>
                  <a:spcPct val="50000"/>
                </a:spcBef>
                <a:buFontTx/>
                <a:buNone/>
              </a:pPr>
              <a:r>
                <a:rPr lang="en-US" sz="1600"/>
                <a:t>Web Server</a:t>
              </a:r>
              <a:endParaRPr lang="el-GR" sz="1600"/>
            </a:p>
          </p:txBody>
        </p:sp>
        <p:sp>
          <p:nvSpPr>
            <p:cNvPr id="13326" name="AutoShape 13"/>
            <p:cNvSpPr>
              <a:spLocks noChangeArrowheads="1"/>
            </p:cNvSpPr>
            <p:nvPr/>
          </p:nvSpPr>
          <p:spPr bwMode="auto">
            <a:xfrm>
              <a:off x="2672" y="1212"/>
              <a:ext cx="765" cy="666"/>
            </a:xfrm>
            <a:prstGeom prst="can">
              <a:avLst>
                <a:gd name="adj" fmla="val 25000"/>
              </a:avLst>
            </a:prstGeom>
            <a:noFill/>
            <a:ln w="9525">
              <a:solidFill>
                <a:schemeClr val="tx1"/>
              </a:solidFill>
              <a:round/>
              <a:headEnd/>
              <a:tailEnd/>
            </a:ln>
          </p:spPr>
          <p:txBody>
            <a:bodyPr wrap="none" lIns="92075" tIns="46038" rIns="92075" bIns="46038" anchor="ctr"/>
            <a:lstStyle/>
            <a:p>
              <a:endParaRPr lang="el-GR"/>
            </a:p>
          </p:txBody>
        </p:sp>
        <p:sp>
          <p:nvSpPr>
            <p:cNvPr id="13327" name="Text Box 14"/>
            <p:cNvSpPr txBox="1">
              <a:spLocks noChangeArrowheads="1"/>
            </p:cNvSpPr>
            <p:nvPr/>
          </p:nvSpPr>
          <p:spPr bwMode="auto">
            <a:xfrm>
              <a:off x="2672" y="1410"/>
              <a:ext cx="776" cy="366"/>
            </a:xfrm>
            <a:prstGeom prst="rect">
              <a:avLst/>
            </a:prstGeom>
            <a:noFill/>
            <a:ln w="9525" algn="ctr">
              <a:noFill/>
              <a:miter lim="800000"/>
              <a:headEnd/>
              <a:tailEnd/>
            </a:ln>
          </p:spPr>
          <p:txBody>
            <a:bodyPr lIns="92075" tIns="46038" rIns="92075" bIns="46038">
              <a:spAutoFit/>
            </a:bodyPr>
            <a:lstStyle/>
            <a:p>
              <a:pPr>
                <a:spcBef>
                  <a:spcPct val="50000"/>
                </a:spcBef>
                <a:buFontTx/>
                <a:buNone/>
              </a:pPr>
              <a:r>
                <a:rPr lang="en-US" sz="1600"/>
                <a:t>Database Server</a:t>
              </a:r>
              <a:endParaRPr lang="el-GR" sz="1600"/>
            </a:p>
          </p:txBody>
        </p:sp>
        <p:sp>
          <p:nvSpPr>
            <p:cNvPr id="13328" name="Line 15"/>
            <p:cNvSpPr>
              <a:spLocks noChangeShapeType="1"/>
            </p:cNvSpPr>
            <p:nvPr/>
          </p:nvSpPr>
          <p:spPr bwMode="auto">
            <a:xfrm flipV="1">
              <a:off x="3041" y="1913"/>
              <a:ext cx="0" cy="470"/>
            </a:xfrm>
            <a:prstGeom prst="line">
              <a:avLst/>
            </a:prstGeom>
            <a:noFill/>
            <a:ln w="9525">
              <a:solidFill>
                <a:schemeClr val="tx1"/>
              </a:solidFill>
              <a:round/>
              <a:headEnd/>
              <a:tailEnd/>
            </a:ln>
          </p:spPr>
          <p:txBody>
            <a:bodyPr lIns="92075" tIns="46038" rIns="92075" bIns="46038"/>
            <a:lstStyle/>
            <a:p>
              <a:endParaRPr lang="el-GR"/>
            </a:p>
          </p:txBody>
        </p:sp>
        <p:sp>
          <p:nvSpPr>
            <p:cNvPr id="13329" name="Text Box 16"/>
            <p:cNvSpPr txBox="1">
              <a:spLocks noChangeArrowheads="1"/>
            </p:cNvSpPr>
            <p:nvPr/>
          </p:nvSpPr>
          <p:spPr bwMode="auto">
            <a:xfrm>
              <a:off x="4073" y="1380"/>
              <a:ext cx="776" cy="366"/>
            </a:xfrm>
            <a:prstGeom prst="rect">
              <a:avLst/>
            </a:prstGeom>
            <a:noFill/>
            <a:ln w="9525" algn="ctr">
              <a:noFill/>
              <a:miter lim="800000"/>
              <a:headEnd/>
              <a:tailEnd/>
            </a:ln>
          </p:spPr>
          <p:txBody>
            <a:bodyPr lIns="92075" tIns="46038" rIns="92075" bIns="46038">
              <a:spAutoFit/>
            </a:bodyPr>
            <a:lstStyle/>
            <a:p>
              <a:pPr>
                <a:spcBef>
                  <a:spcPct val="50000"/>
                </a:spcBef>
                <a:buFontTx/>
                <a:buNone/>
              </a:pPr>
              <a:r>
                <a:rPr lang="en-US" sz="1600"/>
                <a:t>Database Layer</a:t>
              </a:r>
              <a:endParaRPr lang="el-GR" sz="1600"/>
            </a:p>
          </p:txBody>
        </p:sp>
        <p:sp>
          <p:nvSpPr>
            <p:cNvPr id="13330" name="Text Box 17"/>
            <p:cNvSpPr txBox="1">
              <a:spLocks noChangeArrowheads="1"/>
            </p:cNvSpPr>
            <p:nvPr/>
          </p:nvSpPr>
          <p:spPr bwMode="auto">
            <a:xfrm>
              <a:off x="3865" y="2363"/>
              <a:ext cx="1431" cy="443"/>
            </a:xfrm>
            <a:prstGeom prst="rect">
              <a:avLst/>
            </a:prstGeom>
            <a:noFill/>
            <a:ln w="9525" algn="ctr">
              <a:noFill/>
              <a:miter lim="800000"/>
              <a:headEnd/>
              <a:tailEnd/>
            </a:ln>
          </p:spPr>
          <p:txBody>
            <a:bodyPr lIns="92075" tIns="46038" rIns="92075" bIns="46038">
              <a:spAutoFit/>
            </a:bodyPr>
            <a:lstStyle/>
            <a:p>
              <a:pPr>
                <a:spcBef>
                  <a:spcPct val="50000"/>
                </a:spcBef>
                <a:buFontTx/>
                <a:buNone/>
              </a:pPr>
              <a:r>
                <a:rPr lang="en-US" sz="1600"/>
                <a:t>Application Layer</a:t>
              </a:r>
            </a:p>
            <a:p>
              <a:pPr>
                <a:spcBef>
                  <a:spcPct val="50000"/>
                </a:spcBef>
                <a:buFontTx/>
                <a:buNone/>
              </a:pPr>
              <a:r>
                <a:rPr lang="en-US" sz="1600"/>
                <a:t>Presentation Layer</a:t>
              </a:r>
              <a:endParaRPr lang="el-GR" sz="1600"/>
            </a:p>
          </p:txBody>
        </p:sp>
      </p:grpSp>
      <p:sp>
        <p:nvSpPr>
          <p:cNvPr id="13316" name="Text Box 19"/>
          <p:cNvSpPr txBox="1">
            <a:spLocks noChangeArrowheads="1"/>
          </p:cNvSpPr>
          <p:nvPr/>
        </p:nvSpPr>
        <p:spPr bwMode="auto">
          <a:xfrm>
            <a:off x="3136900" y="1419225"/>
            <a:ext cx="1655763" cy="366713"/>
          </a:xfrm>
          <a:prstGeom prst="rect">
            <a:avLst/>
          </a:prstGeom>
          <a:noFill/>
          <a:ln w="9525" algn="ctr">
            <a:noFill/>
            <a:miter lim="800000"/>
            <a:headEnd/>
            <a:tailEnd/>
          </a:ln>
        </p:spPr>
        <p:txBody>
          <a:bodyPr lIns="92075" tIns="46038" rIns="92075" bIns="46038">
            <a:spAutoFit/>
          </a:bodyPr>
          <a:lstStyle/>
          <a:p>
            <a:pPr marL="342900" indent="-342900">
              <a:spcBef>
                <a:spcPct val="50000"/>
              </a:spcBef>
              <a:buFontTx/>
              <a:buNone/>
            </a:pPr>
            <a:r>
              <a:rPr lang="en-US" u="sng"/>
              <a:t>Hardware</a:t>
            </a:r>
            <a:endParaRPr lang="el-GR" u="sng"/>
          </a:p>
        </p:txBody>
      </p:sp>
      <p:sp>
        <p:nvSpPr>
          <p:cNvPr id="13317" name="Text Box 20"/>
          <p:cNvSpPr txBox="1">
            <a:spLocks noChangeArrowheads="1"/>
          </p:cNvSpPr>
          <p:nvPr/>
        </p:nvSpPr>
        <p:spPr bwMode="auto">
          <a:xfrm>
            <a:off x="5516563" y="1435100"/>
            <a:ext cx="1655762" cy="366713"/>
          </a:xfrm>
          <a:prstGeom prst="rect">
            <a:avLst/>
          </a:prstGeom>
          <a:noFill/>
          <a:ln w="9525" algn="ctr">
            <a:noFill/>
            <a:miter lim="800000"/>
            <a:headEnd/>
            <a:tailEnd/>
          </a:ln>
        </p:spPr>
        <p:txBody>
          <a:bodyPr lIns="92075" tIns="46038" rIns="92075" bIns="46038">
            <a:spAutoFit/>
          </a:bodyPr>
          <a:lstStyle/>
          <a:p>
            <a:pPr marL="342900" indent="-342900">
              <a:spcBef>
                <a:spcPct val="50000"/>
              </a:spcBef>
              <a:buFontTx/>
              <a:buNone/>
            </a:pPr>
            <a:r>
              <a:rPr lang="en-US" u="sng"/>
              <a:t>Software</a:t>
            </a:r>
            <a:endParaRPr lang="el-GR" u="sng"/>
          </a:p>
        </p:txBody>
      </p:sp>
      <p:sp>
        <p:nvSpPr>
          <p:cNvPr id="4" name="Θέση αριθμού διαφάνειας 3"/>
          <p:cNvSpPr>
            <a:spLocks noGrp="1"/>
          </p:cNvSpPr>
          <p:nvPr>
            <p:ph type="sldNum" sz="quarter" idx="10"/>
          </p:nvPr>
        </p:nvSpPr>
        <p:spPr/>
        <p:txBody>
          <a:bodyPr/>
          <a:lstStyle/>
          <a:p>
            <a:fld id="{8B832E37-95DE-4317-8A4B-1B5828C341FE}" type="slidenum">
              <a:rPr lang="el-GR" smtClean="0"/>
              <a:pPr/>
              <a:t>35</a:t>
            </a:fld>
            <a:endParaRPr lang="el-GR"/>
          </a:p>
        </p:txBody>
      </p:sp>
    </p:spTree>
    <p:extLst>
      <p:ext uri="{BB962C8B-B14F-4D97-AF65-F5344CB8AC3E}">
        <p14:creationId xmlns:p14="http://schemas.microsoft.com/office/powerpoint/2010/main" val="2326917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802" name="Rectangle 2"/>
          <p:cNvSpPr>
            <a:spLocks noGrp="1" noChangeArrowheads="1"/>
          </p:cNvSpPr>
          <p:nvPr>
            <p:ph type="title"/>
          </p:nvPr>
        </p:nvSpPr>
        <p:spPr>
          <a:xfrm>
            <a:off x="395288" y="95250"/>
            <a:ext cx="8748712" cy="1143000"/>
          </a:xfrm>
        </p:spPr>
        <p:txBody>
          <a:bodyPr/>
          <a:lstStyle/>
          <a:p>
            <a:pPr eaLnBrk="1" hangingPunct="1">
              <a:defRPr/>
            </a:pPr>
            <a:r>
              <a:rPr lang="el-GR" sz="3600" dirty="0"/>
              <a:t>Ενδεικτική υπολογιστική υποδομή</a:t>
            </a:r>
          </a:p>
        </p:txBody>
      </p:sp>
      <p:pic>
        <p:nvPicPr>
          <p:cNvPr id="94211" name="Picture 3"/>
          <p:cNvPicPr>
            <a:picLocks noChangeAspect="1" noChangeArrowheads="1"/>
          </p:cNvPicPr>
          <p:nvPr/>
        </p:nvPicPr>
        <p:blipFill>
          <a:blip r:embed="rId2" cstate="print"/>
          <a:srcRect/>
          <a:stretch>
            <a:fillRect/>
          </a:stretch>
        </p:blipFill>
        <p:spPr bwMode="auto">
          <a:xfrm>
            <a:off x="2771775" y="1341438"/>
            <a:ext cx="3819525" cy="5111750"/>
          </a:xfrm>
          <a:prstGeom prst="rect">
            <a:avLst/>
          </a:prstGeom>
          <a:noFill/>
          <a:ln w="9525">
            <a:noFill/>
            <a:miter lim="800000"/>
            <a:headEnd/>
            <a:tailEnd/>
          </a:ln>
        </p:spPr>
      </p:pic>
      <p:sp>
        <p:nvSpPr>
          <p:cNvPr id="3" name="Θέση αριθμού διαφάνειας 2"/>
          <p:cNvSpPr>
            <a:spLocks noGrp="1"/>
          </p:cNvSpPr>
          <p:nvPr>
            <p:ph type="sldNum" sz="quarter" idx="10"/>
          </p:nvPr>
        </p:nvSpPr>
        <p:spPr/>
        <p:txBody>
          <a:bodyPr/>
          <a:lstStyle/>
          <a:p>
            <a:fld id="{8B832E37-95DE-4317-8A4B-1B5828C341FE}" type="slidenum">
              <a:rPr lang="el-GR" smtClean="0"/>
              <a:pPr/>
              <a:t>36</a:t>
            </a:fld>
            <a:endParaRPr lang="el-GR"/>
          </a:p>
        </p:txBody>
      </p:sp>
    </p:spTree>
    <p:extLst>
      <p:ext uri="{BB962C8B-B14F-4D97-AF65-F5344CB8AC3E}">
        <p14:creationId xmlns:p14="http://schemas.microsoft.com/office/powerpoint/2010/main" val="3005887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755" name="Rectangle 3"/>
          <p:cNvSpPr>
            <a:spLocks noGrp="1" noChangeArrowheads="1"/>
          </p:cNvSpPr>
          <p:nvPr>
            <p:ph type="ctrTitle"/>
          </p:nvPr>
        </p:nvSpPr>
        <p:spPr>
          <a:xfrm>
            <a:off x="539552" y="2204864"/>
            <a:ext cx="8148637" cy="1216025"/>
          </a:xfrm>
        </p:spPr>
        <p:txBody>
          <a:bodyPr>
            <a:normAutofit fontScale="90000"/>
          </a:bodyPr>
          <a:lstStyle/>
          <a:p>
            <a:pPr algn="ctr" eaLnBrk="1" hangingPunct="1">
              <a:defRPr/>
            </a:pPr>
            <a:br>
              <a:rPr lang="el-GR" sz="3000" dirty="0">
                <a:solidFill>
                  <a:schemeClr val="tx1"/>
                </a:solidFill>
              </a:rPr>
            </a:br>
            <a:br>
              <a:rPr lang="el-GR" sz="3000" dirty="0">
                <a:solidFill>
                  <a:schemeClr val="tx1"/>
                </a:solidFill>
              </a:rPr>
            </a:br>
            <a:br>
              <a:rPr lang="el-GR" sz="3000" dirty="0">
                <a:solidFill>
                  <a:schemeClr val="tx1"/>
                </a:solidFill>
              </a:rPr>
            </a:br>
            <a:r>
              <a:rPr lang="el-GR" sz="3400" dirty="0">
                <a:solidFill>
                  <a:schemeClr val="tx1"/>
                </a:solidFill>
              </a:rPr>
              <a:t>Διασύνδεση με άλλα συστήματα, </a:t>
            </a:r>
            <a:br>
              <a:rPr lang="el-GR" sz="3400" dirty="0">
                <a:solidFill>
                  <a:schemeClr val="tx1"/>
                </a:solidFill>
              </a:rPr>
            </a:br>
            <a:r>
              <a:rPr lang="el-GR" sz="3400" dirty="0">
                <a:solidFill>
                  <a:schemeClr val="tx1"/>
                </a:solidFill>
              </a:rPr>
              <a:t>Ασφάλεια και </a:t>
            </a:r>
            <a:br>
              <a:rPr lang="el-GR" sz="3400" dirty="0">
                <a:solidFill>
                  <a:schemeClr val="tx1"/>
                </a:solidFill>
              </a:rPr>
            </a:br>
            <a:r>
              <a:rPr lang="el-GR" sz="3400" dirty="0">
                <a:solidFill>
                  <a:schemeClr val="tx1"/>
                </a:solidFill>
              </a:rPr>
              <a:t>Ηλεκτρονικές Πληρωμές</a:t>
            </a:r>
            <a:br>
              <a:rPr lang="el-GR" sz="3400" dirty="0">
                <a:solidFill>
                  <a:schemeClr val="tx1"/>
                </a:solidFill>
              </a:rPr>
            </a:br>
            <a:br>
              <a:rPr lang="en-US" sz="3400" dirty="0">
                <a:solidFill>
                  <a:schemeClr val="tx1"/>
                </a:solidFill>
              </a:rPr>
            </a:br>
            <a:endParaRPr lang="el-GR" sz="2600" dirty="0">
              <a:solidFill>
                <a:schemeClr val="tx1"/>
              </a:solidFill>
            </a:endParaRPr>
          </a:p>
        </p:txBody>
      </p:sp>
      <p:pic>
        <p:nvPicPr>
          <p:cNvPr id="169988" name="Picture 4" descr="http://c.dryicons.com/images/icon_sets/colorful_stickers_part_2_icons_set/png/256x256/lock.png"/>
          <p:cNvPicPr>
            <a:picLocks noChangeAspect="1" noChangeArrowheads="1"/>
          </p:cNvPicPr>
          <p:nvPr/>
        </p:nvPicPr>
        <p:blipFill>
          <a:blip r:embed="rId3" cstate="print"/>
          <a:srcRect/>
          <a:stretch>
            <a:fillRect/>
          </a:stretch>
        </p:blipFill>
        <p:spPr bwMode="auto">
          <a:xfrm>
            <a:off x="3213373" y="4043933"/>
            <a:ext cx="2438400" cy="24384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0" y="-68640"/>
            <a:ext cx="9305076" cy="6926639"/>
          </a:xfrm>
          <a:prstGeom prst="rect">
            <a:avLst/>
          </a:prstGeom>
        </p:spPr>
      </p:pic>
      <p:sp>
        <p:nvSpPr>
          <p:cNvPr id="6" name="Θέση αριθμού διαφάνειας 5"/>
          <p:cNvSpPr>
            <a:spLocks noGrp="1"/>
          </p:cNvSpPr>
          <p:nvPr>
            <p:ph type="sldNum" sz="quarter" idx="10"/>
          </p:nvPr>
        </p:nvSpPr>
        <p:spPr/>
        <p:txBody>
          <a:bodyPr/>
          <a:lstStyle/>
          <a:p>
            <a:fld id="{8B832E37-95DE-4317-8A4B-1B5828C341FE}" type="slidenum">
              <a:rPr lang="el-GR" smtClean="0"/>
              <a:pPr/>
              <a:t>38</a:t>
            </a:fld>
            <a:endParaRPr lang="el-GR"/>
          </a:p>
        </p:txBody>
      </p:sp>
    </p:spTree>
    <p:extLst>
      <p:ext uri="{BB962C8B-B14F-4D97-AF65-F5344CB8AC3E}">
        <p14:creationId xmlns:p14="http://schemas.microsoft.com/office/powerpoint/2010/main" val="1052251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0" y="0"/>
            <a:ext cx="9202314" cy="6858000"/>
          </a:xfrm>
          <a:prstGeom prst="rect">
            <a:avLst/>
          </a:prstGeom>
        </p:spPr>
      </p:pic>
      <p:sp>
        <p:nvSpPr>
          <p:cNvPr id="6" name="Θέση αριθμού διαφάνειας 5"/>
          <p:cNvSpPr>
            <a:spLocks noGrp="1"/>
          </p:cNvSpPr>
          <p:nvPr>
            <p:ph type="sldNum" sz="quarter" idx="10"/>
          </p:nvPr>
        </p:nvSpPr>
        <p:spPr/>
        <p:txBody>
          <a:bodyPr/>
          <a:lstStyle/>
          <a:p>
            <a:fld id="{8B832E37-95DE-4317-8A4B-1B5828C341FE}" type="slidenum">
              <a:rPr lang="el-GR" smtClean="0"/>
              <a:pPr/>
              <a:t>39</a:t>
            </a:fld>
            <a:endParaRPr lang="el-GR"/>
          </a:p>
        </p:txBody>
      </p:sp>
    </p:spTree>
    <p:extLst>
      <p:ext uri="{BB962C8B-B14F-4D97-AF65-F5344CB8AC3E}">
        <p14:creationId xmlns:p14="http://schemas.microsoft.com/office/powerpoint/2010/main" val="545283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0" y="-19092"/>
            <a:ext cx="9164943" cy="6877092"/>
          </a:xfrm>
          <a:prstGeom prst="rect">
            <a:avLst/>
          </a:prstGeom>
        </p:spPr>
      </p:pic>
      <p:sp>
        <p:nvSpPr>
          <p:cNvPr id="6" name="Θέση αριθμού διαφάνειας 5"/>
          <p:cNvSpPr>
            <a:spLocks noGrp="1"/>
          </p:cNvSpPr>
          <p:nvPr>
            <p:ph type="sldNum" sz="quarter" idx="10"/>
          </p:nvPr>
        </p:nvSpPr>
        <p:spPr/>
        <p:txBody>
          <a:bodyPr/>
          <a:lstStyle/>
          <a:p>
            <a:fld id="{8B832E37-95DE-4317-8A4B-1B5828C341FE}" type="slidenum">
              <a:rPr lang="el-GR" smtClean="0"/>
              <a:pPr/>
              <a:t>4</a:t>
            </a:fld>
            <a:endParaRPr lang="el-GR"/>
          </a:p>
        </p:txBody>
      </p:sp>
    </p:spTree>
    <p:extLst>
      <p:ext uri="{BB962C8B-B14F-4D97-AF65-F5344CB8AC3E}">
        <p14:creationId xmlns:p14="http://schemas.microsoft.com/office/powerpoint/2010/main" val="26753213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568952" cy="792088"/>
          </a:xfrm>
        </p:spPr>
        <p:txBody>
          <a:bodyPr>
            <a:noAutofit/>
          </a:bodyPr>
          <a:lstStyle/>
          <a:p>
            <a:r>
              <a:rPr lang="el-GR" sz="3200" dirty="0"/>
              <a:t>Εναλλακτικές Υλοποίησης </a:t>
            </a:r>
            <a:br>
              <a:rPr lang="el-GR" sz="3200" dirty="0"/>
            </a:br>
            <a:r>
              <a:rPr lang="el-GR" sz="3200" dirty="0"/>
              <a:t>Ηλεκτρονικών Πληρωμών</a:t>
            </a:r>
          </a:p>
        </p:txBody>
      </p:sp>
      <p:sp>
        <p:nvSpPr>
          <p:cNvPr id="3" name="Content Placeholder 2"/>
          <p:cNvSpPr>
            <a:spLocks noGrp="1"/>
          </p:cNvSpPr>
          <p:nvPr>
            <p:ph idx="1"/>
          </p:nvPr>
        </p:nvSpPr>
        <p:spPr>
          <a:xfrm>
            <a:off x="323528" y="1052736"/>
            <a:ext cx="8305800" cy="4104456"/>
          </a:xfrm>
        </p:spPr>
        <p:txBody>
          <a:bodyPr/>
          <a:lstStyle/>
          <a:p>
            <a:r>
              <a:rPr lang="el-GR" dirty="0"/>
              <a:t>Πληρωμή με αντικαταβολή</a:t>
            </a:r>
            <a:endParaRPr lang="en-US" dirty="0"/>
          </a:p>
          <a:p>
            <a:pPr lvl="1"/>
            <a:r>
              <a:rPr lang="el-GR" dirty="0"/>
              <a:t>Διαχείριση της πληρωμής </a:t>
            </a:r>
            <a:r>
              <a:rPr lang="en-US" dirty="0"/>
              <a:t>offline</a:t>
            </a:r>
          </a:p>
          <a:p>
            <a:r>
              <a:rPr lang="el-GR" dirty="0"/>
              <a:t>Πληρωμή με χρήση υπηρεσιών τύπου </a:t>
            </a:r>
            <a:r>
              <a:rPr lang="en-US" dirty="0"/>
              <a:t>PayPal</a:t>
            </a:r>
            <a:endParaRPr lang="el-GR" dirty="0"/>
          </a:p>
          <a:p>
            <a:r>
              <a:rPr lang="el-GR" dirty="0"/>
              <a:t>Πληρωμή μέσω πιστωτικής κάρτας</a:t>
            </a:r>
          </a:p>
          <a:p>
            <a:pPr lvl="1"/>
            <a:r>
              <a:rPr lang="el-GR" sz="2400" dirty="0"/>
              <a:t>Απευθείας διασύνδεση με οργανισμό διαχείρισης πιστωτικών καρτών/ τράπεζα (δεν προτείνεται για λόγους ασφάλειας και πολυπλοκότητας)</a:t>
            </a:r>
          </a:p>
          <a:p>
            <a:pPr lvl="1"/>
            <a:r>
              <a:rPr lang="el-GR" sz="2400" dirty="0"/>
              <a:t>Ενσωμάτωση σελίδας ηλεκτρονικών πληρωμών στο </a:t>
            </a:r>
            <a:r>
              <a:rPr lang="en-US" sz="2400" dirty="0"/>
              <a:t>site </a:t>
            </a:r>
            <a:r>
              <a:rPr lang="el-GR" sz="2400" dirty="0"/>
              <a:t>σας, π.χ. </a:t>
            </a:r>
            <a:r>
              <a:rPr lang="en-GB" sz="2400" dirty="0"/>
              <a:t>Hellas Pay Payment Services</a:t>
            </a:r>
            <a:r>
              <a:rPr lang="el-GR" sz="2400" dirty="0"/>
              <a:t> ή </a:t>
            </a:r>
            <a:r>
              <a:rPr lang="en-US" sz="2400" dirty="0" err="1"/>
              <a:t>Winbank</a:t>
            </a:r>
            <a:endParaRPr lang="el-GR" sz="2400" dirty="0"/>
          </a:p>
        </p:txBody>
      </p:sp>
      <p:pic>
        <p:nvPicPr>
          <p:cNvPr id="161794" name="Picture 2"/>
          <p:cNvPicPr>
            <a:picLocks noChangeAspect="1" noChangeArrowheads="1"/>
          </p:cNvPicPr>
          <p:nvPr/>
        </p:nvPicPr>
        <p:blipFill>
          <a:blip r:embed="rId2" cstate="print"/>
          <a:srcRect/>
          <a:stretch>
            <a:fillRect/>
          </a:stretch>
        </p:blipFill>
        <p:spPr bwMode="auto">
          <a:xfrm>
            <a:off x="0" y="5373216"/>
            <a:ext cx="2705100" cy="733425"/>
          </a:xfrm>
          <a:prstGeom prst="rect">
            <a:avLst/>
          </a:prstGeom>
          <a:noFill/>
          <a:ln w="9525">
            <a:noFill/>
            <a:miter lim="800000"/>
            <a:headEnd/>
            <a:tailEnd/>
          </a:ln>
        </p:spPr>
      </p:pic>
      <p:pic>
        <p:nvPicPr>
          <p:cNvPr id="161796" name="Picture 4" descr="http://www.cleontech.com/services/images/gcheckout.jpg"/>
          <p:cNvPicPr>
            <a:picLocks noChangeAspect="1" noChangeArrowheads="1"/>
          </p:cNvPicPr>
          <p:nvPr/>
        </p:nvPicPr>
        <p:blipFill>
          <a:blip r:embed="rId3" cstate="print"/>
          <a:srcRect t="68187"/>
          <a:stretch>
            <a:fillRect/>
          </a:stretch>
        </p:blipFill>
        <p:spPr bwMode="auto">
          <a:xfrm>
            <a:off x="2555776" y="5445224"/>
            <a:ext cx="3238500" cy="772691"/>
          </a:xfrm>
          <a:prstGeom prst="rect">
            <a:avLst/>
          </a:prstGeom>
          <a:noFill/>
        </p:spPr>
      </p:pic>
      <p:pic>
        <p:nvPicPr>
          <p:cNvPr id="161798" name="Picture 6" descr="http://blog.start-london.com/wp-content/uploads/2012/03/paypal-logo.jpg"/>
          <p:cNvPicPr>
            <a:picLocks noChangeAspect="1" noChangeArrowheads="1"/>
          </p:cNvPicPr>
          <p:nvPr/>
        </p:nvPicPr>
        <p:blipFill>
          <a:blip r:embed="rId4" cstate="print"/>
          <a:srcRect/>
          <a:stretch>
            <a:fillRect/>
          </a:stretch>
        </p:blipFill>
        <p:spPr bwMode="auto">
          <a:xfrm>
            <a:off x="5796136" y="5445224"/>
            <a:ext cx="2048142" cy="708805"/>
          </a:xfrm>
          <a:prstGeom prst="rect">
            <a:avLst/>
          </a:prstGeom>
          <a:noFill/>
        </p:spPr>
      </p:pic>
      <p:sp>
        <p:nvSpPr>
          <p:cNvPr id="5" name="Θέση αριθμού διαφάνειας 4"/>
          <p:cNvSpPr>
            <a:spLocks noGrp="1"/>
          </p:cNvSpPr>
          <p:nvPr>
            <p:ph type="sldNum" sz="quarter" idx="10"/>
          </p:nvPr>
        </p:nvSpPr>
        <p:spPr/>
        <p:txBody>
          <a:bodyPr/>
          <a:lstStyle/>
          <a:p>
            <a:fld id="{8B832E37-95DE-4317-8A4B-1B5828C341FE}" type="slidenum">
              <a:rPr lang="el-GR" smtClean="0"/>
              <a:pPr/>
              <a:t>40</a:t>
            </a:fld>
            <a:endParaRPr lang="el-G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787"/>
            <a:ext cx="8229600" cy="862012"/>
          </a:xfrm>
        </p:spPr>
        <p:txBody>
          <a:bodyPr/>
          <a:lstStyle/>
          <a:p>
            <a:r>
              <a:rPr lang="el-GR" sz="3200" dirty="0"/>
              <a:t>Πληρωμή μέσω Πιστωτικής Κάρτας</a:t>
            </a:r>
            <a:r>
              <a:rPr lang="en-US" sz="3200" dirty="0"/>
              <a:t>: </a:t>
            </a:r>
            <a:br>
              <a:rPr lang="en-US" sz="3200" dirty="0"/>
            </a:br>
            <a:r>
              <a:rPr lang="el-GR" sz="3200" dirty="0"/>
              <a:t>Μέσω εξωτερικού Παρόχου</a:t>
            </a:r>
          </a:p>
        </p:txBody>
      </p:sp>
      <p:pic>
        <p:nvPicPr>
          <p:cNvPr id="34818" name="Picture 2"/>
          <p:cNvPicPr>
            <a:picLocks noChangeAspect="1" noChangeArrowheads="1"/>
          </p:cNvPicPr>
          <p:nvPr/>
        </p:nvPicPr>
        <p:blipFill>
          <a:blip r:embed="rId2" cstate="print"/>
          <a:srcRect/>
          <a:stretch>
            <a:fillRect/>
          </a:stretch>
        </p:blipFill>
        <p:spPr bwMode="auto">
          <a:xfrm>
            <a:off x="2411760" y="1700808"/>
            <a:ext cx="4400550" cy="4362450"/>
          </a:xfrm>
          <a:prstGeom prst="rect">
            <a:avLst/>
          </a:prstGeom>
          <a:noFill/>
          <a:ln w="9525">
            <a:noFill/>
            <a:miter lim="800000"/>
            <a:headEnd/>
            <a:tailEnd/>
          </a:ln>
        </p:spPr>
      </p:pic>
      <p:sp>
        <p:nvSpPr>
          <p:cNvPr id="4" name="Θέση αριθμού διαφάνειας 3"/>
          <p:cNvSpPr>
            <a:spLocks noGrp="1"/>
          </p:cNvSpPr>
          <p:nvPr>
            <p:ph type="sldNum" sz="quarter" idx="10"/>
          </p:nvPr>
        </p:nvSpPr>
        <p:spPr/>
        <p:txBody>
          <a:bodyPr/>
          <a:lstStyle/>
          <a:p>
            <a:fld id="{8B832E37-95DE-4317-8A4B-1B5828C341FE}" type="slidenum">
              <a:rPr lang="el-GR" smtClean="0"/>
              <a:pPr/>
              <a:t>41</a:t>
            </a:fld>
            <a:endParaRPr lang="el-G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703"/>
            <a:ext cx="8229600" cy="862012"/>
          </a:xfrm>
        </p:spPr>
        <p:txBody>
          <a:bodyPr/>
          <a:lstStyle/>
          <a:p>
            <a:r>
              <a:rPr lang="el-GR" sz="3600" dirty="0"/>
              <a:t>Πληρωμή μέσω Πιστωτικής Κάρτας</a:t>
            </a:r>
            <a:r>
              <a:rPr lang="en-US" sz="3600" dirty="0"/>
              <a:t>: </a:t>
            </a:r>
            <a:br>
              <a:rPr lang="en-US" sz="3600" dirty="0"/>
            </a:br>
            <a:r>
              <a:rPr lang="el-GR" sz="3600" dirty="0"/>
              <a:t>Ολοκλήρωση με </a:t>
            </a:r>
            <a:r>
              <a:rPr lang="en-US" sz="3600" dirty="0"/>
              <a:t>Web Site</a:t>
            </a:r>
            <a:endParaRPr lang="el-GR" sz="3600" dirty="0"/>
          </a:p>
        </p:txBody>
      </p:sp>
      <p:pic>
        <p:nvPicPr>
          <p:cNvPr id="50178" name="Picture 2"/>
          <p:cNvPicPr>
            <a:picLocks noChangeAspect="1" noChangeArrowheads="1"/>
          </p:cNvPicPr>
          <p:nvPr/>
        </p:nvPicPr>
        <p:blipFill>
          <a:blip r:embed="rId2" cstate="print"/>
          <a:srcRect/>
          <a:stretch>
            <a:fillRect/>
          </a:stretch>
        </p:blipFill>
        <p:spPr bwMode="auto">
          <a:xfrm>
            <a:off x="285720" y="1428736"/>
            <a:ext cx="8662797" cy="5357850"/>
          </a:xfrm>
          <a:prstGeom prst="rect">
            <a:avLst/>
          </a:prstGeom>
          <a:noFill/>
          <a:ln w="9525">
            <a:noFill/>
            <a:miter lim="800000"/>
            <a:headEnd/>
            <a:tailEnd/>
          </a:ln>
          <a:effectLst/>
        </p:spPr>
      </p:pic>
      <p:sp>
        <p:nvSpPr>
          <p:cNvPr id="4" name="Θέση αριθμού διαφάνειας 3"/>
          <p:cNvSpPr>
            <a:spLocks noGrp="1"/>
          </p:cNvSpPr>
          <p:nvPr>
            <p:ph type="sldNum" sz="quarter" idx="10"/>
          </p:nvPr>
        </p:nvSpPr>
        <p:spPr/>
        <p:txBody>
          <a:bodyPr/>
          <a:lstStyle/>
          <a:p>
            <a:fld id="{8B832E37-95DE-4317-8A4B-1B5828C341FE}" type="slidenum">
              <a:rPr lang="el-GR" smtClean="0"/>
              <a:pPr/>
              <a:t>42</a:t>
            </a:fld>
            <a:endParaRPr lang="el-G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0" y="0"/>
            <a:ext cx="9202315" cy="6858000"/>
          </a:xfrm>
          <a:prstGeom prst="rect">
            <a:avLst/>
          </a:prstGeom>
        </p:spPr>
      </p:pic>
      <p:sp>
        <p:nvSpPr>
          <p:cNvPr id="6" name="Θέση αριθμού διαφάνειας 5"/>
          <p:cNvSpPr>
            <a:spLocks noGrp="1"/>
          </p:cNvSpPr>
          <p:nvPr>
            <p:ph type="sldNum" sz="quarter" idx="10"/>
          </p:nvPr>
        </p:nvSpPr>
        <p:spPr/>
        <p:txBody>
          <a:bodyPr/>
          <a:lstStyle/>
          <a:p>
            <a:fld id="{8B832E37-95DE-4317-8A4B-1B5828C341FE}" type="slidenum">
              <a:rPr lang="el-GR" smtClean="0"/>
              <a:pPr/>
              <a:t>43</a:t>
            </a:fld>
            <a:endParaRPr lang="el-GR"/>
          </a:p>
        </p:txBody>
      </p:sp>
    </p:spTree>
    <p:extLst>
      <p:ext uri="{BB962C8B-B14F-4D97-AF65-F5344CB8AC3E}">
        <p14:creationId xmlns:p14="http://schemas.microsoft.com/office/powerpoint/2010/main" val="38461135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36616" y="0"/>
            <a:ext cx="9181281" cy="6858000"/>
          </a:xfrm>
          <a:prstGeom prst="rect">
            <a:avLst/>
          </a:prstGeom>
        </p:spPr>
      </p:pic>
      <p:sp>
        <p:nvSpPr>
          <p:cNvPr id="6" name="Θέση αριθμού διαφάνειας 5"/>
          <p:cNvSpPr>
            <a:spLocks noGrp="1"/>
          </p:cNvSpPr>
          <p:nvPr>
            <p:ph type="sldNum" sz="quarter" idx="10"/>
          </p:nvPr>
        </p:nvSpPr>
        <p:spPr/>
        <p:txBody>
          <a:bodyPr/>
          <a:lstStyle/>
          <a:p>
            <a:fld id="{8B832E37-95DE-4317-8A4B-1B5828C341FE}" type="slidenum">
              <a:rPr lang="el-GR" smtClean="0"/>
              <a:pPr/>
              <a:t>44</a:t>
            </a:fld>
            <a:endParaRPr lang="el-GR"/>
          </a:p>
        </p:txBody>
      </p:sp>
    </p:spTree>
    <p:extLst>
      <p:ext uri="{BB962C8B-B14F-4D97-AF65-F5344CB8AC3E}">
        <p14:creationId xmlns:p14="http://schemas.microsoft.com/office/powerpoint/2010/main" val="40442427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Συμπερασματικά…</a:t>
            </a:r>
          </a:p>
        </p:txBody>
      </p:sp>
      <p:sp>
        <p:nvSpPr>
          <p:cNvPr id="3" name="Θέση περιεχομένου 2"/>
          <p:cNvSpPr>
            <a:spLocks noGrp="1"/>
          </p:cNvSpPr>
          <p:nvPr>
            <p:ph idx="1"/>
          </p:nvPr>
        </p:nvSpPr>
        <p:spPr>
          <a:xfrm>
            <a:off x="457200" y="1128178"/>
            <a:ext cx="8229600" cy="4525962"/>
          </a:xfrm>
        </p:spPr>
        <p:txBody>
          <a:bodyPr/>
          <a:lstStyle/>
          <a:p>
            <a:r>
              <a:rPr lang="el-GR" dirty="0"/>
              <a:t>Πολύπλοκο το θέμα…μην το υποτιμάτε</a:t>
            </a:r>
          </a:p>
          <a:p>
            <a:r>
              <a:rPr lang="el-GR" dirty="0"/>
              <a:t>Δώστε έμφαση στα σημαντικά γιατί εύκολα μπορείτε να χαθείτε</a:t>
            </a:r>
          </a:p>
          <a:p>
            <a:r>
              <a:rPr lang="el-GR" dirty="0"/>
              <a:t>Διαχειριστείτε εσωτερικά το θέμα της υλοποίησης μόνο αν έχετε ειδικό με καλές και σφαιρικές γνώσεις στην επιχείρηση/ ομάδα (ΣΠΑΝΙΟ)</a:t>
            </a:r>
          </a:p>
          <a:p>
            <a:r>
              <a:rPr lang="el-GR" dirty="0"/>
              <a:t>Αν απευθυνθείτε σε εξωτερικό συνεργάτη, προτιμήστε να λάβετε συνολική υπηρεσία και όχι μεμονωμένα το κάθε στοιχείο</a:t>
            </a:r>
          </a:p>
          <a:p>
            <a:r>
              <a:rPr lang="el-GR" dirty="0"/>
              <a:t>Συμβαίνει συχνά να χρειαστεί να υλοποιήσετε την τεχνική λύση 2 και 3 φορές</a:t>
            </a:r>
          </a:p>
        </p:txBody>
      </p:sp>
      <p:sp>
        <p:nvSpPr>
          <p:cNvPr id="4" name="Θέση αριθμού διαφάνειας 3"/>
          <p:cNvSpPr>
            <a:spLocks noGrp="1"/>
          </p:cNvSpPr>
          <p:nvPr>
            <p:ph type="sldNum" sz="quarter" idx="10"/>
          </p:nvPr>
        </p:nvSpPr>
        <p:spPr/>
        <p:txBody>
          <a:bodyPr/>
          <a:lstStyle/>
          <a:p>
            <a:fld id="{8B832E37-95DE-4317-8A4B-1B5828C341FE}" type="slidenum">
              <a:rPr lang="el-GR" smtClean="0"/>
              <a:pPr/>
              <a:t>45</a:t>
            </a:fld>
            <a:endParaRPr lang="el-GR"/>
          </a:p>
        </p:txBody>
      </p:sp>
    </p:spTree>
    <p:extLst>
      <p:ext uri="{BB962C8B-B14F-4D97-AF65-F5344CB8AC3E}">
        <p14:creationId xmlns:p14="http://schemas.microsoft.com/office/powerpoint/2010/main" val="2253954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6" name="Εικόνα 5"/>
          <p:cNvPicPr>
            <a:picLocks noChangeAspect="1"/>
          </p:cNvPicPr>
          <p:nvPr/>
        </p:nvPicPr>
        <p:blipFill>
          <a:blip r:embed="rId2"/>
          <a:stretch>
            <a:fillRect/>
          </a:stretch>
        </p:blipFill>
        <p:spPr>
          <a:xfrm>
            <a:off x="457200" y="78171"/>
            <a:ext cx="8220075" cy="6153561"/>
          </a:xfrm>
          <a:prstGeom prst="rect">
            <a:avLst/>
          </a:prstGeom>
        </p:spPr>
      </p:pic>
      <p:sp>
        <p:nvSpPr>
          <p:cNvPr id="8" name="Θέση αριθμού διαφάνειας 7"/>
          <p:cNvSpPr>
            <a:spLocks noGrp="1"/>
          </p:cNvSpPr>
          <p:nvPr>
            <p:ph type="sldNum" sz="quarter" idx="10"/>
          </p:nvPr>
        </p:nvSpPr>
        <p:spPr/>
        <p:txBody>
          <a:bodyPr/>
          <a:lstStyle/>
          <a:p>
            <a:fld id="{8B832E37-95DE-4317-8A4B-1B5828C341FE}" type="slidenum">
              <a:rPr lang="el-GR" smtClean="0"/>
              <a:pPr/>
              <a:t>5</a:t>
            </a:fld>
            <a:endParaRPr lang="el-GR"/>
          </a:p>
        </p:txBody>
      </p:sp>
    </p:spTree>
    <p:extLst>
      <p:ext uri="{BB962C8B-B14F-4D97-AF65-F5344CB8AC3E}">
        <p14:creationId xmlns:p14="http://schemas.microsoft.com/office/powerpoint/2010/main" val="443910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stretch>
            <a:fillRect/>
          </a:stretch>
        </p:blipFill>
        <p:spPr>
          <a:xfrm>
            <a:off x="333375" y="0"/>
            <a:ext cx="8343900" cy="6225023"/>
          </a:xfrm>
          <a:prstGeom prst="rect">
            <a:avLst/>
          </a:prstGeom>
        </p:spPr>
      </p:pic>
      <p:sp>
        <p:nvSpPr>
          <p:cNvPr id="7" name="Θέση αριθμού διαφάνειας 6"/>
          <p:cNvSpPr>
            <a:spLocks noGrp="1"/>
          </p:cNvSpPr>
          <p:nvPr>
            <p:ph type="sldNum" sz="quarter" idx="10"/>
          </p:nvPr>
        </p:nvSpPr>
        <p:spPr/>
        <p:txBody>
          <a:bodyPr/>
          <a:lstStyle/>
          <a:p>
            <a:fld id="{8B832E37-95DE-4317-8A4B-1B5828C341FE}" type="slidenum">
              <a:rPr lang="el-GR" smtClean="0"/>
              <a:pPr/>
              <a:t>6</a:t>
            </a:fld>
            <a:endParaRPr lang="el-GR"/>
          </a:p>
        </p:txBody>
      </p:sp>
    </p:spTree>
    <p:extLst>
      <p:ext uri="{BB962C8B-B14F-4D97-AF65-F5344CB8AC3E}">
        <p14:creationId xmlns:p14="http://schemas.microsoft.com/office/powerpoint/2010/main" val="97337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dirty="0"/>
              <a:t>	Keep it simple…</a:t>
            </a:r>
            <a:endParaRPr lang="el-GR" dirty="0"/>
          </a:p>
        </p:txBody>
      </p:sp>
      <p:sp>
        <p:nvSpPr>
          <p:cNvPr id="3" name="Θέση περιεχομένου 2"/>
          <p:cNvSpPr>
            <a:spLocks noGrp="1"/>
          </p:cNvSpPr>
          <p:nvPr>
            <p:ph idx="1"/>
          </p:nvPr>
        </p:nvSpPr>
        <p:spPr/>
        <p:txBody>
          <a:bodyPr/>
          <a:lstStyle/>
          <a:p>
            <a:r>
              <a:rPr lang="el-GR" dirty="0"/>
              <a:t>Αν η πλοήγηση είναι πολύπλοκη οι χρήστες θα φύγουν</a:t>
            </a:r>
          </a:p>
          <a:p>
            <a:r>
              <a:rPr lang="el-GR" dirty="0"/>
              <a:t>Αν χαθούν… θα φύγουν</a:t>
            </a:r>
          </a:p>
          <a:p>
            <a:r>
              <a:rPr lang="el-GR" dirty="0"/>
              <a:t>Αν δεν είναι εύκολο να διαβάσουν… θα φύγουν</a:t>
            </a:r>
          </a:p>
          <a:p>
            <a:r>
              <a:rPr lang="el-GR" dirty="0"/>
              <a:t>Αν δεν ξέρουν πώς να προχωρήσουν… θα φύγουν</a:t>
            </a:r>
          </a:p>
          <a:p>
            <a:r>
              <a:rPr lang="el-GR" dirty="0"/>
              <a:t>Αν έχουν πολλά να κάνουν… θα φύγουν</a:t>
            </a:r>
          </a:p>
        </p:txBody>
      </p:sp>
      <p:sp>
        <p:nvSpPr>
          <p:cNvPr id="4" name="TextBox 3"/>
          <p:cNvSpPr txBox="1"/>
          <p:nvPr/>
        </p:nvSpPr>
        <p:spPr>
          <a:xfrm>
            <a:off x="4572000" y="5056168"/>
            <a:ext cx="3838575" cy="954107"/>
          </a:xfrm>
          <a:prstGeom prst="rect">
            <a:avLst/>
          </a:prstGeom>
          <a:noFill/>
        </p:spPr>
        <p:txBody>
          <a:bodyPr wrap="square" rtlCol="0">
            <a:spAutoFit/>
          </a:bodyPr>
          <a:lstStyle/>
          <a:p>
            <a:r>
              <a:rPr lang="el-GR" sz="2800" b="0" dirty="0">
                <a:solidFill>
                  <a:srgbClr val="FF0000"/>
                </a:solidFill>
                <a:latin typeface="Calibri" panose="020F0502020204030204" pitchFamily="34" charset="0"/>
              </a:rPr>
              <a:t>Έχετε χρόνο 30’’ να τους πείσετε να μείνουν</a:t>
            </a:r>
          </a:p>
        </p:txBody>
      </p:sp>
      <p:sp>
        <p:nvSpPr>
          <p:cNvPr id="6" name="Θέση αριθμού διαφάνειας 5"/>
          <p:cNvSpPr>
            <a:spLocks noGrp="1"/>
          </p:cNvSpPr>
          <p:nvPr>
            <p:ph type="sldNum" sz="quarter" idx="10"/>
          </p:nvPr>
        </p:nvSpPr>
        <p:spPr/>
        <p:txBody>
          <a:bodyPr/>
          <a:lstStyle/>
          <a:p>
            <a:fld id="{8B832E37-95DE-4317-8A4B-1B5828C341FE}" type="slidenum">
              <a:rPr lang="el-GR" smtClean="0"/>
              <a:pPr/>
              <a:t>7</a:t>
            </a:fld>
            <a:endParaRPr lang="el-GR"/>
          </a:p>
        </p:txBody>
      </p:sp>
    </p:spTree>
    <p:extLst>
      <p:ext uri="{BB962C8B-B14F-4D97-AF65-F5344CB8AC3E}">
        <p14:creationId xmlns:p14="http://schemas.microsoft.com/office/powerpoint/2010/main" val="2242862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5" name="Εικόνα 4"/>
          <p:cNvPicPr>
            <a:picLocks noChangeAspect="1"/>
          </p:cNvPicPr>
          <p:nvPr/>
        </p:nvPicPr>
        <p:blipFill>
          <a:blip r:embed="rId2"/>
          <a:stretch>
            <a:fillRect/>
          </a:stretch>
        </p:blipFill>
        <p:spPr>
          <a:xfrm>
            <a:off x="0" y="130696"/>
            <a:ext cx="9144000" cy="6727304"/>
          </a:xfrm>
          <a:prstGeom prst="rect">
            <a:avLst/>
          </a:prstGeom>
        </p:spPr>
      </p:pic>
      <p:sp>
        <p:nvSpPr>
          <p:cNvPr id="7" name="Θέση αριθμού διαφάνειας 6"/>
          <p:cNvSpPr>
            <a:spLocks noGrp="1"/>
          </p:cNvSpPr>
          <p:nvPr>
            <p:ph type="sldNum" sz="quarter" idx="10"/>
          </p:nvPr>
        </p:nvSpPr>
        <p:spPr/>
        <p:txBody>
          <a:bodyPr/>
          <a:lstStyle/>
          <a:p>
            <a:fld id="{8B832E37-95DE-4317-8A4B-1B5828C341FE}" type="slidenum">
              <a:rPr lang="el-GR" smtClean="0"/>
              <a:pPr/>
              <a:t>8</a:t>
            </a:fld>
            <a:endParaRPr lang="el-GR"/>
          </a:p>
        </p:txBody>
      </p:sp>
    </p:spTree>
    <p:extLst>
      <p:ext uri="{BB962C8B-B14F-4D97-AF65-F5344CB8AC3E}">
        <p14:creationId xmlns:p14="http://schemas.microsoft.com/office/powerpoint/2010/main" val="4181914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a:p>
        </p:txBody>
      </p:sp>
      <p:pic>
        <p:nvPicPr>
          <p:cNvPr id="4" name="Εικόνα 3"/>
          <p:cNvPicPr>
            <a:picLocks noChangeAspect="1"/>
          </p:cNvPicPr>
          <p:nvPr/>
        </p:nvPicPr>
        <p:blipFill>
          <a:blip r:embed="rId2"/>
          <a:stretch>
            <a:fillRect/>
          </a:stretch>
        </p:blipFill>
        <p:spPr>
          <a:xfrm>
            <a:off x="-29784" y="0"/>
            <a:ext cx="9173784" cy="6836576"/>
          </a:xfrm>
          <a:prstGeom prst="rect">
            <a:avLst/>
          </a:prstGeom>
        </p:spPr>
      </p:pic>
    </p:spTree>
    <p:extLst>
      <p:ext uri="{BB962C8B-B14F-4D97-AF65-F5344CB8AC3E}">
        <p14:creationId xmlns:p14="http://schemas.microsoft.com/office/powerpoint/2010/main" val="356778299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Book Antiqu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6175</TotalTime>
  <Words>962</Words>
  <Application>Microsoft Macintosh PowerPoint</Application>
  <PresentationFormat>On-screen Show (4:3)</PresentationFormat>
  <Paragraphs>282</Paragraphs>
  <Slides>45</Slides>
  <Notes>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Arial</vt:lpstr>
      <vt:lpstr>Book Antiqua</vt:lpstr>
      <vt:lpstr>Calibri</vt:lpstr>
      <vt:lpstr>inherit</vt:lpstr>
      <vt:lpstr>Tahoma</vt:lpstr>
      <vt:lpstr>Times New Roman</vt:lpstr>
      <vt:lpstr>Times New Roman Greek</vt:lpstr>
      <vt:lpstr>Wingdings</vt:lpstr>
      <vt:lpstr>Default Design</vt:lpstr>
      <vt:lpstr>Μοντέλο Ικανοποίησης Καταναλωτή Internet</vt:lpstr>
      <vt:lpstr>Κριτήρια αξιολόγησης ενός  ηλεκτρονικού καταστήματος</vt:lpstr>
      <vt:lpstr>Τεχνολογική Υποδομή  Ηλεκτρονικού Εμπορίου</vt:lpstr>
      <vt:lpstr>PowerPoint Presentation</vt:lpstr>
      <vt:lpstr>PowerPoint Presentation</vt:lpstr>
      <vt:lpstr>PowerPoint Presentation</vt:lpstr>
      <vt:lpstr> Keep it simple…</vt:lpstr>
      <vt:lpstr>PowerPoint Presentation</vt:lpstr>
      <vt:lpstr>PowerPoint Presentation</vt:lpstr>
      <vt:lpstr>PowerPoint Presentation</vt:lpstr>
      <vt:lpstr>PowerPoint Presentation</vt:lpstr>
      <vt:lpstr>Οργάνωση του Περιεχομένου</vt:lpstr>
      <vt:lpstr>Οργάνωση του Περιεχομένου</vt:lpstr>
      <vt:lpstr>Ιεραρχία Κατηγοριών</vt:lpstr>
      <vt:lpstr>Περιεχόμενο</vt:lpstr>
      <vt:lpstr>Περιεχόμενο</vt:lpstr>
      <vt:lpstr>Περιεχόμενο</vt:lpstr>
      <vt:lpstr>Πλατφόρμα</vt:lpstr>
      <vt:lpstr>Προδιαγραφές</vt:lpstr>
      <vt:lpstr>Βασική Λειτουργικότητα ενός e-Shop</vt:lpstr>
      <vt:lpstr>Στρατηγική Τεχνικής Υλοποίησης στο e-Business</vt:lpstr>
      <vt:lpstr>Open Source vs. Proprietary Platform</vt:lpstr>
      <vt:lpstr>Open Source E-commerce Platforms</vt:lpstr>
      <vt:lpstr> Popular Open Source  Content Management Platforms   (portals,websites,blogs) </vt:lpstr>
      <vt:lpstr>osCommerce e-Shop….</vt:lpstr>
      <vt:lpstr>…. osCommerce e-Shop</vt:lpstr>
      <vt:lpstr>Λύση Software-as-a-Service</vt:lpstr>
      <vt:lpstr>PowerPoint Presentation</vt:lpstr>
      <vt:lpstr>Ενδεικτικός τιμοκατάλογος για την κατοχύρωση ονόματος </vt:lpstr>
      <vt:lpstr>Παραδείγματα παρόχων που παρέχουν καταχώρηση domain και web hosting </vt:lpstr>
      <vt:lpstr>Μοντέλο Φιλοξενείας</vt:lpstr>
      <vt:lpstr>Μοντέλο client-server στο Web</vt:lpstr>
      <vt:lpstr>Στοιχεία ενός στατικού Web Site</vt:lpstr>
      <vt:lpstr>Στοιχεία ενός δυναμικού Web Site</vt:lpstr>
      <vt:lpstr>Βασική Υπολογιστική Υποδομή</vt:lpstr>
      <vt:lpstr>Ενδεικτική υπολογιστική υποδομή</vt:lpstr>
      <vt:lpstr>   Διασύνδεση με άλλα συστήματα,  Ασφάλεια και  Ηλεκτρονικές Πληρωμές  </vt:lpstr>
      <vt:lpstr>PowerPoint Presentation</vt:lpstr>
      <vt:lpstr>PowerPoint Presentation</vt:lpstr>
      <vt:lpstr>Εναλλακτικές Υλοποίησης  Ηλεκτρονικών Πληρωμών</vt:lpstr>
      <vt:lpstr>Πληρωμή μέσω Πιστωτικής Κάρτας:  Μέσω εξωτερικού Παρόχου</vt:lpstr>
      <vt:lpstr>Πληρωμή μέσω Πιστωτικής Κάρτας:  Ολοκλήρωση με Web Site</vt:lpstr>
      <vt:lpstr>PowerPoint Presentation</vt:lpstr>
      <vt:lpstr>PowerPoint Presentation</vt:lpstr>
      <vt:lpstr>Συμπερασματικά…</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KP</dc:creator>
  <cp:lastModifiedBy>Nineta Polemi</cp:lastModifiedBy>
  <cp:revision>148</cp:revision>
  <dcterms:created xsi:type="dcterms:W3CDTF">2011-02-11T22:16:11Z</dcterms:created>
  <dcterms:modified xsi:type="dcterms:W3CDTF">2021-03-30T09:38:21Z</dcterms:modified>
</cp:coreProperties>
</file>