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ppt/media/image10.jpg" ContentType="image/jpg"/>
  <Override PartName="/ppt/media/image16.jpg" ContentType="image/jpg"/>
  <Override PartName="/ppt/media/image19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30.jpg" ContentType="image/jpg"/>
  <Override PartName="/ppt/media/image31.jpg" ContentType="image/jpg"/>
  <Override PartName="/ppt/media/image39.jpg" ContentType="image/jpg"/>
  <Override PartName="/ppt/media/image82.jpg" ContentType="image/jpg"/>
  <Override PartName="/ppt/media/image89.jpg" ContentType="image/jpg"/>
  <Override PartName="/ppt/media/image96.jpg" ContentType="image/jpg"/>
  <Override PartName="/ppt/media/image98.jpg" ContentType="image/jpg"/>
  <Override PartName="/ppt/media/image101.jpg" ContentType="image/jpg"/>
  <Override PartName="/ppt/media/image102.jpg" ContentType="image/jpg"/>
  <Override PartName="/ppt/media/image103.jpg" ContentType="image/jpg"/>
  <Override PartName="/ppt/media/image104.jpg" ContentType="image/jpg"/>
  <Override PartName="/ppt/media/image105.jpg" ContentType="image/jpg"/>
  <Override PartName="/ppt/media/image107.jpg" ContentType="image/jpg"/>
  <Override PartName="/ppt/media/image113.jpg" ContentType="image/jpg"/>
  <Override PartName="/ppt/media/image119.jpg" ContentType="image/jpg"/>
  <Override PartName="/ppt/media/image126.jpg" ContentType="image/jpg"/>
  <Override PartName="/ppt/media/image142.jpg" ContentType="image/jpg"/>
  <Override PartName="/ppt/media/image149.jpg" ContentType="image/jpg"/>
  <Override PartName="/ppt/media/image186.jpg" ContentType="image/jpg"/>
  <Override PartName="/ppt/media/image189.jpg" ContentType="image/jpg"/>
  <Override PartName="/ppt/media/image192.jpg" ContentType="image/jpg"/>
  <Override PartName="/ppt/media/image202.jpg" ContentType="image/jpg"/>
  <Override PartName="/ppt/media/image217.jpg" ContentType="image/jpg"/>
  <Override PartName="/ppt/media/image219.jpg" ContentType="image/jpg"/>
  <Override PartName="/ppt/media/image220.jpg" ContentType="image/jpg"/>
  <Override PartName="/ppt/media/image222.jpg" ContentType="image/jpg"/>
  <Override PartName="/ppt/media/image223.jpg" ContentType="image/jpg"/>
  <Override PartName="/ppt/media/image2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97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69282" y="839673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762000" y="0"/>
                </a:moveTo>
                <a:lnTo>
                  <a:pt x="0" y="0"/>
                </a:lnTo>
                <a:lnTo>
                  <a:pt x="0" y="304800"/>
                </a:lnTo>
                <a:lnTo>
                  <a:pt x="762000" y="3048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69282" y="2254134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762000" y="0"/>
                </a:moveTo>
                <a:lnTo>
                  <a:pt x="0" y="0"/>
                </a:lnTo>
                <a:lnTo>
                  <a:pt x="0" y="304800"/>
                </a:lnTo>
                <a:lnTo>
                  <a:pt x="762000" y="304800"/>
                </a:lnTo>
                <a:lnTo>
                  <a:pt x="7620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50282" y="1187335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0"/>
                </a:moveTo>
                <a:lnTo>
                  <a:pt x="0" y="1003299"/>
                </a:lnTo>
              </a:path>
            </a:pathLst>
          </a:custGeom>
          <a:ln w="634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755033" y="206363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52821" y="458354"/>
            <a:ext cx="7454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3783" y="1862011"/>
            <a:ext cx="6184900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8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5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1.png"/><Relationship Id="rId21" Type="http://schemas.openxmlformats.org/officeDocument/2006/relationships/image" Target="../media/image78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0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51.png"/><Relationship Id="rId19" Type="http://schemas.openxmlformats.org/officeDocument/2006/relationships/image" Target="../media/image76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3" Type="http://schemas.openxmlformats.org/officeDocument/2006/relationships/image" Target="../media/image84.png"/><Relationship Id="rId21" Type="http://schemas.openxmlformats.org/officeDocument/2006/relationships/image" Target="../media/image93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image" Target="../media/image89.jpg"/><Relationship Id="rId2" Type="http://schemas.openxmlformats.org/officeDocument/2006/relationships/image" Target="../media/image83.png"/><Relationship Id="rId16" Type="http://schemas.openxmlformats.org/officeDocument/2006/relationships/image" Target="../media/image79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5" Type="http://schemas.openxmlformats.org/officeDocument/2006/relationships/image" Target="../media/image88.png"/><Relationship Id="rId10" Type="http://schemas.openxmlformats.org/officeDocument/2006/relationships/image" Target="../media/image69.png"/><Relationship Id="rId19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68.png"/><Relationship Id="rId1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jpg"/><Relationship Id="rId5" Type="http://schemas.openxmlformats.org/officeDocument/2006/relationships/image" Target="../media/image97.png"/><Relationship Id="rId4" Type="http://schemas.openxmlformats.org/officeDocument/2006/relationships/image" Target="../media/image9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png"/><Relationship Id="rId7" Type="http://schemas.openxmlformats.org/officeDocument/2006/relationships/image" Target="../media/image104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hyperlink" Target="http://5stardata.info/" TargetMode="External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jpg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1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125.png"/><Relationship Id="rId4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15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125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renio.org/2011/11/17/semantic-web-for-smart-cities/" TargetMode="Externa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hyperlink" Target="http://www.mybookstore.gr/book_catalogue" TargetMode="External"/><Relationship Id="rId7" Type="http://schemas.openxmlformats.org/officeDocument/2006/relationships/image" Target="../media/image117.png"/><Relationship Id="rId2" Type="http://schemas.openxmlformats.org/officeDocument/2006/relationships/hyperlink" Target="http://www.w3.org/1999/02/22-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35.png"/><Relationship Id="rId10" Type="http://schemas.openxmlformats.org/officeDocument/2006/relationships/image" Target="../media/image115.png"/><Relationship Id="rId4" Type="http://schemas.openxmlformats.org/officeDocument/2006/relationships/image" Target="../media/image134.png"/><Relationship Id="rId9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12" Type="http://schemas.openxmlformats.org/officeDocument/2006/relationships/image" Target="../media/image115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11" Type="http://schemas.openxmlformats.org/officeDocument/2006/relationships/image" Target="../media/image114.png"/><Relationship Id="rId5" Type="http://schemas.openxmlformats.org/officeDocument/2006/relationships/image" Target="../media/image138.png"/><Relationship Id="rId10" Type="http://schemas.openxmlformats.org/officeDocument/2006/relationships/image" Target="../media/image142.jpg"/><Relationship Id="rId4" Type="http://schemas.openxmlformats.org/officeDocument/2006/relationships/image" Target="../media/image117.png"/><Relationship Id="rId9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57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14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14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19" Type="http://schemas.openxmlformats.org/officeDocument/2006/relationships/image" Target="../media/image11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6.jpg"/><Relationship Id="rId4" Type="http://schemas.openxmlformats.org/officeDocument/2006/relationships/image" Target="../media/image1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9.jpg"/><Relationship Id="rId4" Type="http://schemas.openxmlformats.org/officeDocument/2006/relationships/image" Target="../media/image1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2.jpg"/><Relationship Id="rId5" Type="http://schemas.openxmlformats.org/officeDocument/2006/relationships/hyperlink" Target="http://dbpedia.org/page/Corfu" TargetMode="External"/><Relationship Id="rId4" Type="http://schemas.openxmlformats.org/officeDocument/2006/relationships/image" Target="../media/image19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90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2.jpg"/><Relationship Id="rId11" Type="http://schemas.openxmlformats.org/officeDocument/2006/relationships/image" Target="../media/image197.png"/><Relationship Id="rId5" Type="http://schemas.openxmlformats.org/officeDocument/2006/relationships/hyperlink" Target="http://dbpedia.org/page/Corfu" TargetMode="External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0.png"/><Relationship Id="rId7" Type="http://schemas.openxmlformats.org/officeDocument/2006/relationships/hyperlink" Target="http://dbpedia.org/page/Corfu" TargetMode="External"/><Relationship Id="rId12" Type="http://schemas.openxmlformats.org/officeDocument/2006/relationships/image" Target="../media/image20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3.png"/><Relationship Id="rId11" Type="http://schemas.openxmlformats.org/officeDocument/2006/relationships/image" Target="../media/image207.png"/><Relationship Id="rId5" Type="http://schemas.openxmlformats.org/officeDocument/2006/relationships/image" Target="../media/image202.jpg"/><Relationship Id="rId10" Type="http://schemas.openxmlformats.org/officeDocument/2006/relationships/image" Target="../media/image206.png"/><Relationship Id="rId4" Type="http://schemas.openxmlformats.org/officeDocument/2006/relationships/image" Target="../media/image191.png"/><Relationship Id="rId9" Type="http://schemas.openxmlformats.org/officeDocument/2006/relationships/image" Target="../media/image2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0.png"/><Relationship Id="rId7" Type="http://schemas.openxmlformats.org/officeDocument/2006/relationships/image" Target="../media/image213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bpedia.org/page/Corfu" TargetMode="Externa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18.png"/><Relationship Id="rId3" Type="http://schemas.openxmlformats.org/officeDocument/2006/relationships/image" Target="../media/image174.png"/><Relationship Id="rId7" Type="http://schemas.openxmlformats.org/officeDocument/2006/relationships/image" Target="../media/image179.png"/><Relationship Id="rId12" Type="http://schemas.openxmlformats.org/officeDocument/2006/relationships/image" Target="../media/image217.jp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216.png"/><Relationship Id="rId5" Type="http://schemas.openxmlformats.org/officeDocument/2006/relationships/image" Target="../media/image177.png"/><Relationship Id="rId10" Type="http://schemas.openxmlformats.org/officeDocument/2006/relationships/image" Target="../media/image215.png"/><Relationship Id="rId4" Type="http://schemas.openxmlformats.org/officeDocument/2006/relationships/image" Target="../media/image175.png"/><Relationship Id="rId9" Type="http://schemas.openxmlformats.org/officeDocument/2006/relationships/image" Target="../media/image1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g"/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18.png"/><Relationship Id="rId3" Type="http://schemas.openxmlformats.org/officeDocument/2006/relationships/image" Target="../media/image174.png"/><Relationship Id="rId7" Type="http://schemas.openxmlformats.org/officeDocument/2006/relationships/image" Target="../media/image179.png"/><Relationship Id="rId12" Type="http://schemas.openxmlformats.org/officeDocument/2006/relationships/image" Target="../media/image217.jp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216.png"/><Relationship Id="rId5" Type="http://schemas.openxmlformats.org/officeDocument/2006/relationships/image" Target="../media/image177.png"/><Relationship Id="rId15" Type="http://schemas.openxmlformats.org/officeDocument/2006/relationships/image" Target="../media/image227.png"/><Relationship Id="rId10" Type="http://schemas.openxmlformats.org/officeDocument/2006/relationships/image" Target="../media/image215.png"/><Relationship Id="rId4" Type="http://schemas.openxmlformats.org/officeDocument/2006/relationships/image" Target="../media/image175.png"/><Relationship Id="rId9" Type="http://schemas.openxmlformats.org/officeDocument/2006/relationships/image" Target="../media/image182.png"/><Relationship Id="rId14" Type="http://schemas.openxmlformats.org/officeDocument/2006/relationships/image" Target="../media/image22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theodi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7C96B804-03A8-23EF-25A8-22D3C46E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62" y="2720886"/>
            <a:ext cx="9328430" cy="9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53" tIns="50727" rIns="101453" bIns="50727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0C0C0"/>
              </a:buClr>
              <a:buSzPct val="70000"/>
              <a:buFont typeface="Wingdings" panose="05000000000000000000" pitchFamily="2" charset="2"/>
              <a:buNone/>
            </a:pPr>
            <a:r>
              <a:rPr kumimoji="1" lang="el-GR" altLang="en-US" sz="3526" b="1" dirty="0"/>
              <a:t>Από το </a:t>
            </a:r>
            <a:r>
              <a:rPr kumimoji="1" lang="en-US" altLang="en-US" sz="3526" b="1" dirty="0"/>
              <a:t>Web2.0 </a:t>
            </a:r>
            <a:r>
              <a:rPr kumimoji="1" lang="el-GR" altLang="en-US" sz="3526" b="1" dirty="0"/>
              <a:t>στο </a:t>
            </a:r>
            <a:r>
              <a:rPr kumimoji="1" lang="en-US" altLang="en-US" sz="3526" b="1" dirty="0"/>
              <a:t>Web3.0: Semantics, Open Data, Linked Data</a:t>
            </a:r>
            <a:endParaRPr kumimoji="1" lang="el-GR" altLang="en-US" sz="3526" b="1" dirty="0"/>
          </a:p>
        </p:txBody>
      </p:sp>
      <p:sp>
        <p:nvSpPr>
          <p:cNvPr id="4099" name="Rectangle 12">
            <a:extLst>
              <a:ext uri="{FF2B5EF4-FFF2-40B4-BE49-F238E27FC236}">
                <a16:creationId xmlns:a16="http://schemas.microsoft.com/office/drawing/2014/main" id="{F709D271-EF95-3993-A87A-17D536A7A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5268560"/>
            <a:ext cx="9328430" cy="92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53" tIns="50727" rIns="101453" bIns="50727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0C0C0"/>
              </a:buClr>
              <a:buSzPct val="70000"/>
              <a:buFont typeface="Wingdings" panose="05000000000000000000" pitchFamily="2" charset="2"/>
              <a:buNone/>
            </a:pPr>
            <a:r>
              <a:rPr kumimoji="1" lang="el-GR" altLang="en-US" sz="2645" b="1" i="1" dirty="0"/>
              <a:t>Γεράσιμος Ραζής </a:t>
            </a:r>
            <a:br>
              <a:rPr kumimoji="1" lang="en-US" altLang="en-US" sz="2645" b="1" i="1" dirty="0"/>
            </a:br>
            <a:r>
              <a:rPr kumimoji="1" lang="el-GR" altLang="en-US" sz="2645" b="1" i="1" dirty="0"/>
              <a:t>(</a:t>
            </a:r>
            <a:r>
              <a:rPr kumimoji="1" lang="en-US" altLang="en-US" sz="2645" b="1" i="1" dirty="0"/>
              <a:t>razis@uth.gr</a:t>
            </a:r>
            <a:r>
              <a:rPr kumimoji="1" lang="el-GR" altLang="en-US" sz="2645" b="1" i="1" dirty="0"/>
              <a:t>)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3869FA2D-934D-48E7-C48D-7E3514B1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06" y="1240177"/>
            <a:ext cx="3690791" cy="12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3">
            <a:extLst>
              <a:ext uri="{FF2B5EF4-FFF2-40B4-BE49-F238E27FC236}">
                <a16:creationId xmlns:a16="http://schemas.microsoft.com/office/drawing/2014/main" id="{E367167B-6AC3-0CCC-94BF-25D81B73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olorful circle with many small circles&#10;&#10;Description automatically generated with medium confidence">
            <a:extLst>
              <a:ext uri="{FF2B5EF4-FFF2-40B4-BE49-F238E27FC236}">
                <a16:creationId xmlns:a16="http://schemas.microsoft.com/office/drawing/2014/main" id="{B63A9C2F-B52B-4F0B-9F1B-F46A5A7C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0341"/>
            <a:ext cx="3940270" cy="40161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3283" y="698269"/>
              <a:ext cx="5972694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646" y="829100"/>
              <a:ext cx="5819694" cy="4032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083" y="2066045"/>
            <a:ext cx="9143998" cy="514108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C80B51-3680-5345-1407-03662C22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3283" y="698269"/>
              <a:ext cx="5972694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646" y="829100"/>
              <a:ext cx="5819694" cy="4032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083" y="2060618"/>
            <a:ext cx="9143998" cy="514651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DE85C81-F879-E056-BDA0-AAB63741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623" y="3686694"/>
            <a:ext cx="2164080" cy="30353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  <a:tab pos="1397635" algn="l"/>
              </a:tabLst>
            </a:pPr>
            <a:r>
              <a:rPr sz="3000" spc="-10" dirty="0">
                <a:latin typeface="Verdana"/>
                <a:cs typeface="Verdana"/>
              </a:rPr>
              <a:t>Plain</a:t>
            </a:r>
            <a:r>
              <a:rPr sz="3000" dirty="0">
                <a:latin typeface="Verdana"/>
                <a:cs typeface="Verdana"/>
              </a:rPr>
              <a:t>	</a:t>
            </a:r>
            <a:r>
              <a:rPr sz="3000" spc="-20" dirty="0">
                <a:latin typeface="Verdana"/>
                <a:cs typeface="Verdana"/>
              </a:rPr>
              <a:t>text</a:t>
            </a:r>
            <a:endParaRPr sz="3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spc="-25" dirty="0">
                <a:latin typeface="Verdana"/>
                <a:cs typeface="Verdana"/>
              </a:rPr>
              <a:t>CSV</a:t>
            </a:r>
            <a:endParaRPr sz="3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spc="-25" dirty="0">
                <a:latin typeface="Verdana"/>
                <a:cs typeface="Verdana"/>
              </a:rPr>
              <a:t>XML</a:t>
            </a:r>
            <a:endParaRPr sz="3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spc="-20" dirty="0">
                <a:latin typeface="Verdana"/>
                <a:cs typeface="Verdana"/>
              </a:rPr>
              <a:t>JSON</a:t>
            </a:r>
            <a:endParaRPr sz="3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spc="-20" dirty="0">
                <a:latin typeface="Verdana"/>
                <a:cs typeface="Verdana"/>
              </a:rPr>
              <a:t>HTML</a:t>
            </a:r>
            <a:endParaRPr sz="3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spc="-25" dirty="0">
                <a:latin typeface="Verdana"/>
                <a:cs typeface="Verdana"/>
              </a:rPr>
              <a:t>RDF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9483" y="4463935"/>
            <a:ext cx="1456709" cy="10087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9883" y="5911734"/>
            <a:ext cx="823639" cy="823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8683" y="5835534"/>
            <a:ext cx="737876" cy="7378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97696" y="4575052"/>
            <a:ext cx="892247" cy="11159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97696" y="5835534"/>
            <a:ext cx="846442" cy="97604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3083" y="1425633"/>
            <a:ext cx="9144000" cy="4886325"/>
            <a:chOff x="773083" y="1425633"/>
            <a:chExt cx="9144000" cy="488632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7283" y="3320935"/>
              <a:ext cx="1413163" cy="14131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0883" y="3473334"/>
              <a:ext cx="1780307" cy="6722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4883" y="4768734"/>
              <a:ext cx="1413163" cy="15426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49392" y="3112151"/>
              <a:ext cx="1205154" cy="12051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3083" y="1425633"/>
              <a:ext cx="9143998" cy="237328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15" name="object 15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5959" y="698269"/>
              <a:ext cx="6787341" cy="6109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3987" y="805528"/>
              <a:ext cx="6638328" cy="426822"/>
            </a:xfrm>
            <a:prstGeom prst="rect">
              <a:avLst/>
            </a:prstGeom>
          </p:spPr>
        </p:pic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23B9DFF-E861-5C98-111A-95527237D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083" y="1636770"/>
            <a:ext cx="9143998" cy="55703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17583" y="577735"/>
            <a:ext cx="8255000" cy="985519"/>
            <a:chOff x="1217583" y="577735"/>
            <a:chExt cx="8255000" cy="985519"/>
          </a:xfrm>
        </p:grpSpPr>
        <p:sp>
          <p:nvSpPr>
            <p:cNvPr id="4" name="object 4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185" y="577735"/>
              <a:ext cx="4006734" cy="556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7640" y="1009997"/>
              <a:ext cx="2763982" cy="5527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6320" y="676675"/>
              <a:ext cx="3861155" cy="3202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8041" y="1129836"/>
              <a:ext cx="2615272" cy="298132"/>
            </a:xfrm>
            <a:prstGeom prst="rect">
              <a:avLst/>
            </a:prstGeom>
          </p:spPr>
        </p:pic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5C5B900-E874-407F-5F62-7948902C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894080"/>
            <a:chOff x="1217583" y="611073"/>
            <a:chExt cx="8255000" cy="8940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9" y="773083"/>
              <a:ext cx="3586941" cy="6151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2239" y="905300"/>
              <a:ext cx="3449910" cy="32765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09561" y="2296702"/>
            <a:ext cx="8813165" cy="2983230"/>
            <a:chOff x="909561" y="2296702"/>
            <a:chExt cx="8813165" cy="29832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561" y="2296702"/>
              <a:ext cx="8812553" cy="29830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2708" y="3212868"/>
              <a:ext cx="739832" cy="15711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92283" y="3244734"/>
              <a:ext cx="524510" cy="1348105"/>
            </a:xfrm>
            <a:custGeom>
              <a:avLst/>
              <a:gdLst/>
              <a:ahLst/>
              <a:cxnLst/>
              <a:rect l="l" t="t" r="r" b="b"/>
              <a:pathLst>
                <a:path w="524510" h="1348104">
                  <a:moveTo>
                    <a:pt x="0" y="0"/>
                  </a:moveTo>
                  <a:lnTo>
                    <a:pt x="524264" y="1348108"/>
                  </a:lnTo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3196" y="4492072"/>
              <a:ext cx="110801" cy="12426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32823" y="2591954"/>
            <a:ext cx="16490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alibri"/>
                <a:cs typeface="Calibri"/>
              </a:rPr>
              <a:t>Βασικός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πυρήνας σημασιολογίας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9C83E2B-C9E4-8D6C-A4E5-EC4FCA3B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894080"/>
            <a:chOff x="1217583" y="611073"/>
            <a:chExt cx="8255000" cy="8940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6123" y="773083"/>
              <a:ext cx="6251171" cy="6151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8918" y="881728"/>
              <a:ext cx="6112079" cy="42682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31177" y="2759825"/>
            <a:ext cx="4439285" cy="1243330"/>
            <a:chOff x="4231177" y="2759825"/>
            <a:chExt cx="4439285" cy="12433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1992" y="2759825"/>
              <a:ext cx="2078182" cy="12427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1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1177" y="3129742"/>
              <a:ext cx="2655916" cy="4987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78283" y="3359034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789" y="0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2475" y="3244937"/>
              <a:ext cx="228007" cy="22819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100223" y="3201554"/>
            <a:ext cx="105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Resource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0857" y="2896754"/>
            <a:ext cx="83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Property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6623" y="4344554"/>
            <a:ext cx="642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Ας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φανταστούμε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ένα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Resource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σαν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μία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κλάση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πολλά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στιγμιότυπα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48593" y="2759825"/>
            <a:ext cx="2078355" cy="1243330"/>
            <a:chOff x="2248593" y="2759825"/>
            <a:chExt cx="2078355" cy="124333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8593" y="2759825"/>
              <a:ext cx="2078182" cy="12427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7" y="4132"/>
                  </a:lnTo>
                  <a:lnTo>
                    <a:pt x="812538" y="9207"/>
                  </a:lnTo>
                  <a:lnTo>
                    <a:pt x="755373" y="16209"/>
                  </a:lnTo>
                  <a:lnTo>
                    <a:pt x="699475" y="25078"/>
                  </a:lnTo>
                  <a:lnTo>
                    <a:pt x="644947" y="35754"/>
                  </a:lnTo>
                  <a:lnTo>
                    <a:pt x="591894" y="48177"/>
                  </a:lnTo>
                  <a:lnTo>
                    <a:pt x="540419" y="62288"/>
                  </a:lnTo>
                  <a:lnTo>
                    <a:pt x="490625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9" y="134409"/>
                  </a:lnTo>
                  <a:lnTo>
                    <a:pt x="310337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7" y="986939"/>
                  </a:lnTo>
                  <a:lnTo>
                    <a:pt x="352369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5" y="1064973"/>
                  </a:lnTo>
                  <a:lnTo>
                    <a:pt x="540419" y="1080711"/>
                  </a:lnTo>
                  <a:lnTo>
                    <a:pt x="591894" y="1094822"/>
                  </a:lnTo>
                  <a:lnTo>
                    <a:pt x="644947" y="1107245"/>
                  </a:lnTo>
                  <a:lnTo>
                    <a:pt x="699475" y="1117921"/>
                  </a:lnTo>
                  <a:lnTo>
                    <a:pt x="755373" y="1126790"/>
                  </a:lnTo>
                  <a:lnTo>
                    <a:pt x="812538" y="1133792"/>
                  </a:lnTo>
                  <a:lnTo>
                    <a:pt x="870867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5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3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2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2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2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2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3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5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31423" y="3214254"/>
            <a:ext cx="106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Resource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DF392E7-BFD6-773A-7B7F-69F1C36D9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8593" y="2759825"/>
            <a:ext cx="2078355" cy="1243330"/>
            <a:chOff x="2248593" y="2759825"/>
            <a:chExt cx="2078355" cy="1243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8593" y="2759825"/>
              <a:ext cx="2078182" cy="12427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7" y="4132"/>
                  </a:lnTo>
                  <a:lnTo>
                    <a:pt x="812538" y="9207"/>
                  </a:lnTo>
                  <a:lnTo>
                    <a:pt x="755373" y="16209"/>
                  </a:lnTo>
                  <a:lnTo>
                    <a:pt x="699475" y="25078"/>
                  </a:lnTo>
                  <a:lnTo>
                    <a:pt x="644947" y="35754"/>
                  </a:lnTo>
                  <a:lnTo>
                    <a:pt x="591894" y="48177"/>
                  </a:lnTo>
                  <a:lnTo>
                    <a:pt x="540419" y="62288"/>
                  </a:lnTo>
                  <a:lnTo>
                    <a:pt x="490625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9" y="134409"/>
                  </a:lnTo>
                  <a:lnTo>
                    <a:pt x="310337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7" y="986939"/>
                  </a:lnTo>
                  <a:lnTo>
                    <a:pt x="352369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5" y="1064973"/>
                  </a:lnTo>
                  <a:lnTo>
                    <a:pt x="540419" y="1080711"/>
                  </a:lnTo>
                  <a:lnTo>
                    <a:pt x="591894" y="1094822"/>
                  </a:lnTo>
                  <a:lnTo>
                    <a:pt x="644947" y="1107245"/>
                  </a:lnTo>
                  <a:lnTo>
                    <a:pt x="699475" y="1117921"/>
                  </a:lnTo>
                  <a:lnTo>
                    <a:pt x="755373" y="1126790"/>
                  </a:lnTo>
                  <a:lnTo>
                    <a:pt x="812538" y="1133792"/>
                  </a:lnTo>
                  <a:lnTo>
                    <a:pt x="870867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5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3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2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2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2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2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3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5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17583" y="611073"/>
            <a:ext cx="8255000" cy="894080"/>
            <a:chOff x="1217583" y="611073"/>
            <a:chExt cx="8255000" cy="894080"/>
          </a:xfrm>
        </p:grpSpPr>
        <p:sp>
          <p:nvSpPr>
            <p:cNvPr id="7" name="object 7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6123" y="773083"/>
              <a:ext cx="6251171" cy="6151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918" y="881728"/>
              <a:ext cx="6112079" cy="42682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231177" y="2759825"/>
            <a:ext cx="4439285" cy="1243330"/>
            <a:chOff x="4231177" y="2759825"/>
            <a:chExt cx="4439285" cy="12433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1992" y="2759825"/>
              <a:ext cx="2078182" cy="12427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1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1177" y="3129742"/>
              <a:ext cx="2655916" cy="4987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78283" y="3359034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789" y="0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2475" y="3244937"/>
              <a:ext cx="228007" cy="22819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053704" y="3201554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Χώρα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3233" y="3201554"/>
            <a:ext cx="516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Πόλη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9946" y="2631423"/>
            <a:ext cx="12553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26720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Έχει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Πρωτεύουσα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6623" y="4344554"/>
            <a:ext cx="4425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Το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μοντέλο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μπορεί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επεκταθεί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...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άλλο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!!!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F4BEA7FC-54C5-8AC5-6689-B4335ACCA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894080"/>
            <a:chOff x="1217583" y="611073"/>
            <a:chExt cx="8255000" cy="8940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6123" y="773083"/>
              <a:ext cx="6251171" cy="6151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8918" y="881728"/>
              <a:ext cx="6112079" cy="42682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31177" y="2759825"/>
            <a:ext cx="4439285" cy="1243330"/>
            <a:chOff x="4231177" y="2759825"/>
            <a:chExt cx="4439285" cy="12433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1992" y="2759825"/>
              <a:ext cx="2078182" cy="12427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1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1177" y="3129742"/>
              <a:ext cx="2655916" cy="4987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78283" y="3359034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789" y="0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2475" y="3244937"/>
              <a:ext cx="228007" cy="22819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413233" y="3201554"/>
            <a:ext cx="516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Πόλη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9946" y="2631423"/>
            <a:ext cx="12553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26720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Έχει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Πρωτεύουσα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6623" y="6401954"/>
            <a:ext cx="133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...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άλλο</a:t>
            </a:r>
            <a:r>
              <a:rPr sz="1800" spc="-25" dirty="0">
                <a:latin typeface="Calibri"/>
                <a:cs typeface="Calibri"/>
              </a:rPr>
              <a:t> !!!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48593" y="2759825"/>
            <a:ext cx="5706745" cy="2734945"/>
            <a:chOff x="2248593" y="2759825"/>
            <a:chExt cx="5706745" cy="273494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0672" y="3902824"/>
              <a:ext cx="494607" cy="15918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07283" y="3930534"/>
              <a:ext cx="0" cy="1245235"/>
            </a:xfrm>
            <a:custGeom>
              <a:avLst/>
              <a:gdLst/>
              <a:ahLst/>
              <a:cxnLst/>
              <a:rect l="l" t="t" r="r" b="b"/>
              <a:pathLst>
                <a:path h="1245235">
                  <a:moveTo>
                    <a:pt x="0" y="0"/>
                  </a:moveTo>
                  <a:lnTo>
                    <a:pt x="0" y="1244989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93185" y="4997927"/>
              <a:ext cx="228194" cy="2280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8593" y="2759825"/>
              <a:ext cx="2078182" cy="12427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7" y="4132"/>
                  </a:lnTo>
                  <a:lnTo>
                    <a:pt x="812538" y="9207"/>
                  </a:lnTo>
                  <a:lnTo>
                    <a:pt x="755373" y="16209"/>
                  </a:lnTo>
                  <a:lnTo>
                    <a:pt x="699475" y="25078"/>
                  </a:lnTo>
                  <a:lnTo>
                    <a:pt x="644947" y="35754"/>
                  </a:lnTo>
                  <a:lnTo>
                    <a:pt x="591894" y="48177"/>
                  </a:lnTo>
                  <a:lnTo>
                    <a:pt x="540419" y="62288"/>
                  </a:lnTo>
                  <a:lnTo>
                    <a:pt x="490625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9" y="134409"/>
                  </a:lnTo>
                  <a:lnTo>
                    <a:pt x="310337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7" y="986939"/>
                  </a:lnTo>
                  <a:lnTo>
                    <a:pt x="352369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5" y="1064973"/>
                  </a:lnTo>
                  <a:lnTo>
                    <a:pt x="540419" y="1080711"/>
                  </a:lnTo>
                  <a:lnTo>
                    <a:pt x="591894" y="1094822"/>
                  </a:lnTo>
                  <a:lnTo>
                    <a:pt x="644947" y="1107245"/>
                  </a:lnTo>
                  <a:lnTo>
                    <a:pt x="699475" y="1117921"/>
                  </a:lnTo>
                  <a:lnTo>
                    <a:pt x="755373" y="1126790"/>
                  </a:lnTo>
                  <a:lnTo>
                    <a:pt x="812538" y="1133792"/>
                  </a:lnTo>
                  <a:lnTo>
                    <a:pt x="870867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5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3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2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2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2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2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3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5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53704" y="3201554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Χώρα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666806" y="5199610"/>
            <a:ext cx="2082800" cy="1243330"/>
            <a:chOff x="6666806" y="5199610"/>
            <a:chExt cx="2082800" cy="124333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6806" y="5199610"/>
              <a:ext cx="2082337" cy="12427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716682" y="52259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7"/>
                  </a:lnTo>
                  <a:lnTo>
                    <a:pt x="43469" y="739456"/>
                  </a:lnTo>
                  <a:lnTo>
                    <a:pt x="83507" y="801522"/>
                  </a:lnTo>
                  <a:lnTo>
                    <a:pt x="107966" y="831219"/>
                  </a:lnTo>
                  <a:lnTo>
                    <a:pt x="135245" y="859946"/>
                  </a:lnTo>
                  <a:lnTo>
                    <a:pt x="165243" y="887644"/>
                  </a:lnTo>
                  <a:lnTo>
                    <a:pt x="197854" y="914251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1"/>
                  </a:lnTo>
                  <a:lnTo>
                    <a:pt x="1815956" y="887644"/>
                  </a:lnTo>
                  <a:lnTo>
                    <a:pt x="1845954" y="859946"/>
                  </a:lnTo>
                  <a:lnTo>
                    <a:pt x="1873233" y="831219"/>
                  </a:lnTo>
                  <a:lnTo>
                    <a:pt x="1897692" y="801522"/>
                  </a:lnTo>
                  <a:lnTo>
                    <a:pt x="1937730" y="739456"/>
                  </a:lnTo>
                  <a:lnTo>
                    <a:pt x="1965240" y="674227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16683" y="52259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7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7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1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3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2"/>
                  </a:lnTo>
                  <a:lnTo>
                    <a:pt x="1336251" y="1107245"/>
                  </a:lnTo>
                  <a:lnTo>
                    <a:pt x="1281724" y="1117921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1"/>
                  </a:lnTo>
                  <a:lnTo>
                    <a:pt x="644947" y="1107245"/>
                  </a:lnTo>
                  <a:lnTo>
                    <a:pt x="591894" y="1094822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3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281760" y="5639954"/>
            <a:ext cx="932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Πρόσωπο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00755" y="4115954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Έχει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Δήμαρχο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7C269532-2397-8B16-9E48-58FC37FE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7193" y="5045825"/>
            <a:ext cx="1849755" cy="636270"/>
            <a:chOff x="2477193" y="5045825"/>
            <a:chExt cx="1849755" cy="636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7193" y="5045825"/>
              <a:ext cx="1849582" cy="6359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25683" y="5073534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1752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752600" y="5334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5683" y="5073534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0"/>
                  </a:moveTo>
                  <a:lnTo>
                    <a:pt x="1752599" y="0"/>
                  </a:lnTo>
                  <a:lnTo>
                    <a:pt x="1752599" y="533399"/>
                  </a:lnTo>
                  <a:lnTo>
                    <a:pt x="0" y="533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17583" y="611073"/>
            <a:ext cx="8255000" cy="894080"/>
            <a:chOff x="1217583" y="611073"/>
            <a:chExt cx="8255000" cy="894080"/>
          </a:xfrm>
        </p:grpSpPr>
        <p:sp>
          <p:nvSpPr>
            <p:cNvPr id="7" name="object 7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6123" y="773083"/>
              <a:ext cx="6251171" cy="6151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918" y="881728"/>
              <a:ext cx="6112079" cy="42682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231177" y="2759825"/>
            <a:ext cx="4439285" cy="1243330"/>
            <a:chOff x="4231177" y="2759825"/>
            <a:chExt cx="4439285" cy="12433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1992" y="2759825"/>
              <a:ext cx="2078182" cy="12427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1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1177" y="3129742"/>
              <a:ext cx="2655916" cy="4987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78283" y="3359034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789" y="0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2475" y="3244937"/>
              <a:ext cx="228007" cy="22819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13233" y="3201554"/>
            <a:ext cx="516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Πόλη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9946" y="2631423"/>
            <a:ext cx="12553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26720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Έχει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Πρωτεύουσα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6623" y="6401954"/>
            <a:ext cx="133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...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άλλο</a:t>
            </a:r>
            <a:r>
              <a:rPr sz="1800" spc="-25" dirty="0">
                <a:latin typeface="Calibri"/>
                <a:cs typeface="Calibri"/>
              </a:rPr>
              <a:t> !!!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48593" y="2759825"/>
            <a:ext cx="5706745" cy="2734945"/>
            <a:chOff x="2248593" y="2759825"/>
            <a:chExt cx="5706745" cy="273494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0672" y="3902824"/>
              <a:ext cx="494607" cy="15918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07283" y="3930534"/>
              <a:ext cx="0" cy="1245235"/>
            </a:xfrm>
            <a:custGeom>
              <a:avLst/>
              <a:gdLst/>
              <a:ahLst/>
              <a:cxnLst/>
              <a:rect l="l" t="t" r="r" b="b"/>
              <a:pathLst>
                <a:path h="1245235">
                  <a:moveTo>
                    <a:pt x="0" y="0"/>
                  </a:moveTo>
                  <a:lnTo>
                    <a:pt x="0" y="1244989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93185" y="4997927"/>
              <a:ext cx="228194" cy="2280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8593" y="2759825"/>
              <a:ext cx="2078182" cy="12427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7" y="4132"/>
                  </a:lnTo>
                  <a:lnTo>
                    <a:pt x="812538" y="9207"/>
                  </a:lnTo>
                  <a:lnTo>
                    <a:pt x="755373" y="16209"/>
                  </a:lnTo>
                  <a:lnTo>
                    <a:pt x="699475" y="25078"/>
                  </a:lnTo>
                  <a:lnTo>
                    <a:pt x="644947" y="35754"/>
                  </a:lnTo>
                  <a:lnTo>
                    <a:pt x="591894" y="48177"/>
                  </a:lnTo>
                  <a:lnTo>
                    <a:pt x="540419" y="62288"/>
                  </a:lnTo>
                  <a:lnTo>
                    <a:pt x="490625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9" y="134409"/>
                  </a:lnTo>
                  <a:lnTo>
                    <a:pt x="310337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7" y="986939"/>
                  </a:lnTo>
                  <a:lnTo>
                    <a:pt x="352369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5" y="1064973"/>
                  </a:lnTo>
                  <a:lnTo>
                    <a:pt x="540419" y="1080711"/>
                  </a:lnTo>
                  <a:lnTo>
                    <a:pt x="591894" y="1094822"/>
                  </a:lnTo>
                  <a:lnTo>
                    <a:pt x="644947" y="1107245"/>
                  </a:lnTo>
                  <a:lnTo>
                    <a:pt x="699475" y="1117921"/>
                  </a:lnTo>
                  <a:lnTo>
                    <a:pt x="755373" y="1126790"/>
                  </a:lnTo>
                  <a:lnTo>
                    <a:pt x="812538" y="1133792"/>
                  </a:lnTo>
                  <a:lnTo>
                    <a:pt x="870867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5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3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2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2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2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2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3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5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053704" y="3201554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Χώρα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66806" y="5199610"/>
            <a:ext cx="2082800" cy="1243330"/>
            <a:chOff x="6666806" y="5199610"/>
            <a:chExt cx="2082800" cy="124333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6806" y="5199610"/>
              <a:ext cx="2082337" cy="12427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16682" y="52259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7"/>
                  </a:lnTo>
                  <a:lnTo>
                    <a:pt x="43469" y="739456"/>
                  </a:lnTo>
                  <a:lnTo>
                    <a:pt x="83507" y="801522"/>
                  </a:lnTo>
                  <a:lnTo>
                    <a:pt x="107966" y="831219"/>
                  </a:lnTo>
                  <a:lnTo>
                    <a:pt x="135245" y="859946"/>
                  </a:lnTo>
                  <a:lnTo>
                    <a:pt x="165243" y="887644"/>
                  </a:lnTo>
                  <a:lnTo>
                    <a:pt x="197854" y="914251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1"/>
                  </a:lnTo>
                  <a:lnTo>
                    <a:pt x="1815956" y="887644"/>
                  </a:lnTo>
                  <a:lnTo>
                    <a:pt x="1845954" y="859946"/>
                  </a:lnTo>
                  <a:lnTo>
                    <a:pt x="1873233" y="831219"/>
                  </a:lnTo>
                  <a:lnTo>
                    <a:pt x="1897692" y="801522"/>
                  </a:lnTo>
                  <a:lnTo>
                    <a:pt x="1937730" y="739456"/>
                  </a:lnTo>
                  <a:lnTo>
                    <a:pt x="1965240" y="674227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16683" y="52259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7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7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1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3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2"/>
                  </a:lnTo>
                  <a:lnTo>
                    <a:pt x="1336251" y="1107245"/>
                  </a:lnTo>
                  <a:lnTo>
                    <a:pt x="1281724" y="1117921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1"/>
                  </a:lnTo>
                  <a:lnTo>
                    <a:pt x="644947" y="1107245"/>
                  </a:lnTo>
                  <a:lnTo>
                    <a:pt x="591894" y="1094822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3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81760" y="5639954"/>
            <a:ext cx="932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Πρόσωπο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62528" y="5182754"/>
            <a:ext cx="88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Νούμερο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031672" y="3715788"/>
            <a:ext cx="2959735" cy="1891664"/>
            <a:chOff x="4031672" y="3715788"/>
            <a:chExt cx="2959735" cy="1891664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31672" y="3715788"/>
              <a:ext cx="2959331" cy="18911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321611" y="3763146"/>
              <a:ext cx="2609215" cy="1551940"/>
            </a:xfrm>
            <a:custGeom>
              <a:avLst/>
              <a:gdLst/>
              <a:ahLst/>
              <a:cxnLst/>
              <a:rect l="l" t="t" r="r" b="b"/>
              <a:pathLst>
                <a:path w="2609215" h="1551939">
                  <a:moveTo>
                    <a:pt x="2609011" y="0"/>
                  </a:moveTo>
                  <a:lnTo>
                    <a:pt x="0" y="1551323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8283" y="5134907"/>
              <a:ext cx="245155" cy="20532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900755" y="4115954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Έχει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Δήμαρχο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30141" y="3887354"/>
            <a:ext cx="100965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303530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Έχει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Πληθυσμό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DA48789-F90F-9B59-7689-DCC9C3709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7193" y="5045825"/>
            <a:ext cx="1849755" cy="636270"/>
            <a:chOff x="2477193" y="5045825"/>
            <a:chExt cx="1849755" cy="636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7193" y="5045825"/>
              <a:ext cx="1849582" cy="6359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25683" y="5073534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1752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752600" y="5334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5683" y="5073534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0"/>
                  </a:moveTo>
                  <a:lnTo>
                    <a:pt x="1752599" y="0"/>
                  </a:lnTo>
                  <a:lnTo>
                    <a:pt x="1752599" y="533399"/>
                  </a:lnTo>
                  <a:lnTo>
                    <a:pt x="0" y="533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17583" y="611073"/>
            <a:ext cx="8255000" cy="894080"/>
            <a:chOff x="1217583" y="611073"/>
            <a:chExt cx="8255000" cy="894080"/>
          </a:xfrm>
        </p:grpSpPr>
        <p:sp>
          <p:nvSpPr>
            <p:cNvPr id="7" name="object 7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773083"/>
              <a:ext cx="3861261" cy="6151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010" y="881728"/>
              <a:ext cx="3733878" cy="42682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231177" y="2759825"/>
            <a:ext cx="4439285" cy="1243330"/>
            <a:chOff x="4231177" y="2759825"/>
            <a:chExt cx="4439285" cy="12433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1992" y="2759825"/>
              <a:ext cx="2078182" cy="12427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404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1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1177" y="3129742"/>
              <a:ext cx="2655916" cy="4987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78283" y="3359034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789" y="0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2475" y="3244937"/>
              <a:ext cx="228007" cy="22819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354576" y="3201554"/>
            <a:ext cx="8325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Calibri"/>
                <a:cs typeface="Calibri"/>
              </a:rPr>
              <a:t>:</a:t>
            </a:r>
            <a:r>
              <a:rPr sz="1800" spc="-10" dirty="0" err="1">
                <a:latin typeface="Calibri"/>
                <a:cs typeface="Calibri"/>
              </a:rPr>
              <a:t>Αθήν</a:t>
            </a:r>
            <a:r>
              <a:rPr sz="1800" spc="-10" dirty="0">
                <a:latin typeface="Calibri"/>
                <a:cs typeface="Calibri"/>
              </a:rPr>
              <a:t>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9946" y="2631423"/>
            <a:ext cx="12553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26720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Έχει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Πρωτεύουσα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48593" y="2759825"/>
            <a:ext cx="5706745" cy="2734945"/>
            <a:chOff x="2248593" y="2759825"/>
            <a:chExt cx="5706745" cy="273494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0672" y="3902824"/>
              <a:ext cx="494607" cy="15918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707283" y="3930534"/>
              <a:ext cx="0" cy="1245235"/>
            </a:xfrm>
            <a:custGeom>
              <a:avLst/>
              <a:gdLst/>
              <a:ahLst/>
              <a:cxnLst/>
              <a:rect l="l" t="t" r="r" b="b"/>
              <a:pathLst>
                <a:path h="1245235">
                  <a:moveTo>
                    <a:pt x="0" y="0"/>
                  </a:moveTo>
                  <a:lnTo>
                    <a:pt x="0" y="1244989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93185" y="4997927"/>
              <a:ext cx="228194" cy="2280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8593" y="2759825"/>
              <a:ext cx="2078182" cy="12427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7" y="4132"/>
                  </a:lnTo>
                  <a:lnTo>
                    <a:pt x="812538" y="9207"/>
                  </a:lnTo>
                  <a:lnTo>
                    <a:pt x="755373" y="16209"/>
                  </a:lnTo>
                  <a:lnTo>
                    <a:pt x="699475" y="25078"/>
                  </a:lnTo>
                  <a:lnTo>
                    <a:pt x="644947" y="35754"/>
                  </a:lnTo>
                  <a:lnTo>
                    <a:pt x="591894" y="48177"/>
                  </a:lnTo>
                  <a:lnTo>
                    <a:pt x="540419" y="62288"/>
                  </a:lnTo>
                  <a:lnTo>
                    <a:pt x="490625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9" y="134409"/>
                  </a:lnTo>
                  <a:lnTo>
                    <a:pt x="310337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7" y="986939"/>
                  </a:lnTo>
                  <a:lnTo>
                    <a:pt x="352369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5" y="1064973"/>
                  </a:lnTo>
                  <a:lnTo>
                    <a:pt x="540419" y="1080711"/>
                  </a:lnTo>
                  <a:lnTo>
                    <a:pt x="591894" y="1094822"/>
                  </a:lnTo>
                  <a:lnTo>
                    <a:pt x="644947" y="1107245"/>
                  </a:lnTo>
                  <a:lnTo>
                    <a:pt x="699475" y="1117921"/>
                  </a:lnTo>
                  <a:lnTo>
                    <a:pt x="755373" y="1126790"/>
                  </a:lnTo>
                  <a:lnTo>
                    <a:pt x="812538" y="1133792"/>
                  </a:lnTo>
                  <a:lnTo>
                    <a:pt x="870867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97083" y="27875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8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5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3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2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2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8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2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1"/>
                  </a:lnTo>
                  <a:lnTo>
                    <a:pt x="1336252" y="1107245"/>
                  </a:lnTo>
                  <a:lnTo>
                    <a:pt x="1281724" y="1117920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3" y="1126789"/>
                  </a:lnTo>
                  <a:lnTo>
                    <a:pt x="699474" y="1117920"/>
                  </a:lnTo>
                  <a:lnTo>
                    <a:pt x="644947" y="1107245"/>
                  </a:lnTo>
                  <a:lnTo>
                    <a:pt x="591894" y="1094821"/>
                  </a:lnTo>
                  <a:lnTo>
                    <a:pt x="540418" y="1080711"/>
                  </a:lnTo>
                  <a:lnTo>
                    <a:pt x="490625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66027" y="3207211"/>
            <a:ext cx="9362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Calibri"/>
                <a:cs typeface="Calibri"/>
              </a:rPr>
              <a:t>:</a:t>
            </a:r>
            <a:r>
              <a:rPr sz="1800" spc="-10" dirty="0" err="1">
                <a:latin typeface="Calibri"/>
                <a:cs typeface="Calibri"/>
              </a:rPr>
              <a:t>Ελλάδ</a:t>
            </a:r>
            <a:r>
              <a:rPr sz="1800" spc="-10" dirty="0">
                <a:latin typeface="Calibri"/>
                <a:cs typeface="Calibri"/>
              </a:rPr>
              <a:t>α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666806" y="5199610"/>
            <a:ext cx="2082800" cy="1243330"/>
            <a:chOff x="6666806" y="5199610"/>
            <a:chExt cx="2082800" cy="124333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6806" y="5199610"/>
              <a:ext cx="2082337" cy="124275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716682" y="52259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7"/>
                  </a:lnTo>
                  <a:lnTo>
                    <a:pt x="43469" y="739456"/>
                  </a:lnTo>
                  <a:lnTo>
                    <a:pt x="83507" y="801522"/>
                  </a:lnTo>
                  <a:lnTo>
                    <a:pt x="107966" y="831219"/>
                  </a:lnTo>
                  <a:lnTo>
                    <a:pt x="135245" y="859946"/>
                  </a:lnTo>
                  <a:lnTo>
                    <a:pt x="165243" y="887644"/>
                  </a:lnTo>
                  <a:lnTo>
                    <a:pt x="197854" y="914251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1"/>
                  </a:lnTo>
                  <a:lnTo>
                    <a:pt x="1815956" y="887644"/>
                  </a:lnTo>
                  <a:lnTo>
                    <a:pt x="1845954" y="859946"/>
                  </a:lnTo>
                  <a:lnTo>
                    <a:pt x="1873233" y="831219"/>
                  </a:lnTo>
                  <a:lnTo>
                    <a:pt x="1897692" y="801522"/>
                  </a:lnTo>
                  <a:lnTo>
                    <a:pt x="1937730" y="739456"/>
                  </a:lnTo>
                  <a:lnTo>
                    <a:pt x="1965240" y="674227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16683" y="52259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7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7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1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3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6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2"/>
                  </a:lnTo>
                  <a:lnTo>
                    <a:pt x="1336251" y="1107245"/>
                  </a:lnTo>
                  <a:lnTo>
                    <a:pt x="1281724" y="1117921"/>
                  </a:lnTo>
                  <a:lnTo>
                    <a:pt x="1225826" y="1126789"/>
                  </a:lnTo>
                  <a:lnTo>
                    <a:pt x="1168661" y="1133791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1"/>
                  </a:lnTo>
                  <a:lnTo>
                    <a:pt x="755372" y="1126789"/>
                  </a:lnTo>
                  <a:lnTo>
                    <a:pt x="699474" y="1117921"/>
                  </a:lnTo>
                  <a:lnTo>
                    <a:pt x="644947" y="1107245"/>
                  </a:lnTo>
                  <a:lnTo>
                    <a:pt x="591894" y="1094822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6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3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87093" y="5648676"/>
            <a:ext cx="1596848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8260" algn="ctr">
              <a:lnSpc>
                <a:spcPts val="2100"/>
              </a:lnSpc>
              <a:spcBef>
                <a:spcPts val="219"/>
              </a:spcBef>
            </a:pPr>
            <a:r>
              <a:rPr lang="en-US" sz="1800" spc="-10" dirty="0">
                <a:latin typeface="Calibri"/>
                <a:cs typeface="Calibri"/>
              </a:rPr>
              <a:t>:</a:t>
            </a:r>
            <a:r>
              <a:rPr lang="el-GR" sz="1800" spc="-10" dirty="0" err="1">
                <a:latin typeface="Calibri"/>
                <a:cs typeface="Calibri"/>
              </a:rPr>
              <a:t>Χάρης_Δούκας</a:t>
            </a:r>
            <a:endParaRPr lang="el-GR"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08854" y="5204888"/>
            <a:ext cx="10402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</a:t>
            </a:r>
            <a:r>
              <a:rPr lang="el-GR" sz="1800" spc="-1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753</a:t>
            </a:r>
            <a:r>
              <a:rPr lang="el-GR" sz="1800" spc="-1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783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031672" y="3715788"/>
            <a:ext cx="2959735" cy="1891664"/>
            <a:chOff x="4031672" y="3715788"/>
            <a:chExt cx="2959735" cy="1891664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31672" y="3715788"/>
              <a:ext cx="2959331" cy="189114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21611" y="3763146"/>
              <a:ext cx="2609215" cy="1551940"/>
            </a:xfrm>
            <a:custGeom>
              <a:avLst/>
              <a:gdLst/>
              <a:ahLst/>
              <a:cxnLst/>
              <a:rect l="l" t="t" r="r" b="b"/>
              <a:pathLst>
                <a:path w="2609215" h="1551939">
                  <a:moveTo>
                    <a:pt x="2609011" y="0"/>
                  </a:moveTo>
                  <a:lnTo>
                    <a:pt x="0" y="1551323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8283" y="5134907"/>
              <a:ext cx="245155" cy="20532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900755" y="4115954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Έχει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Δήμαρχο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30141" y="3887354"/>
            <a:ext cx="100965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303530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Έχει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Πληθυσμό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EE6FFBBF-0883-B026-A12A-B4B5C1EA1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9123" y="698269"/>
              <a:ext cx="3965171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4359" y="805528"/>
              <a:ext cx="3842073" cy="42682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6623" y="2026448"/>
            <a:ext cx="7810500" cy="39922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25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Web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evolution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(Web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1.0,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2.0,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3.0)</a:t>
            </a:r>
            <a:endParaRPr sz="2400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525"/>
              </a:spcBef>
              <a:buFont typeface="Wingdings"/>
              <a:buChar char="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Ορισμοί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Διάκριση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95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σήμερα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(Web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2.0)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στο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κοντινό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αύριο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(Web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3.0)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Τα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συστατικά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Web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3.0</a:t>
            </a:r>
            <a:endParaRPr sz="2400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525"/>
              </a:spcBef>
              <a:buFont typeface="Wingdings"/>
              <a:buChar char=""/>
              <a:tabLst>
                <a:tab pos="754380" algn="l"/>
              </a:tabLst>
            </a:pPr>
            <a:r>
              <a:rPr sz="2000" dirty="0" err="1">
                <a:latin typeface="Calibri"/>
                <a:cs typeface="Calibri"/>
              </a:rPr>
              <a:t>Ανοικτότητ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lang="en-US" sz="2000" dirty="0">
                <a:latin typeface="Calibri"/>
                <a:cs typeface="Calibri"/>
              </a:rPr>
              <a:t>Open</a:t>
            </a:r>
            <a:r>
              <a:rPr lang="en-US" sz="2000" spc="-6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Data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500"/>
              </a:spcBef>
              <a:buFont typeface="Wingdings"/>
              <a:buChar char=""/>
              <a:tabLst>
                <a:tab pos="754380" algn="l"/>
              </a:tabLst>
            </a:pPr>
            <a:r>
              <a:rPr sz="2000" spc="-10" dirty="0">
                <a:latin typeface="Calibri"/>
                <a:cs typeface="Calibri"/>
              </a:rPr>
              <a:t>Semantics</a:t>
            </a:r>
            <a:r>
              <a:rPr lang="en-US" sz="2000" spc="-10" dirty="0">
                <a:latin typeface="Calibri"/>
                <a:cs typeface="Calibri"/>
              </a:rPr>
              <a:t> (</a:t>
            </a:r>
            <a:r>
              <a:rPr lang="el-GR" sz="2000" spc="-10" dirty="0">
                <a:latin typeface="Calibri"/>
                <a:cs typeface="Calibri"/>
              </a:rPr>
              <a:t>Σημασιολογία)</a:t>
            </a:r>
            <a:endParaRPr sz="2000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Controlled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Vocabularies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lang="el-GR" sz="2000" spc="-10">
                <a:latin typeface="Calibri"/>
                <a:cs typeface="Calibri"/>
              </a:rPr>
              <a:t>Ελεγχόμενα Λ</a:t>
            </a:r>
            <a:r>
              <a:rPr sz="2000" spc="-10" dirty="0" err="1">
                <a:latin typeface="Calibri"/>
                <a:cs typeface="Calibri"/>
              </a:rPr>
              <a:t>εξιλόγι</a:t>
            </a:r>
            <a:r>
              <a:rPr sz="2000" spc="-10" dirty="0">
                <a:latin typeface="Calibri"/>
                <a:cs typeface="Calibri"/>
              </a:rPr>
              <a:t>α)</a:t>
            </a:r>
            <a:endParaRPr sz="20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1499"/>
              </a:lnSpc>
              <a:spcBef>
                <a:spcPts val="555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Ο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δρόμος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Διασυνδεδεμένα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Δεδομένα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(Linked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Open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cloud)</a:t>
            </a:r>
            <a:endParaRPr sz="2400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500"/>
              </a:spcBef>
              <a:buFont typeface="Wingdings"/>
              <a:buChar char=""/>
              <a:tabLst>
                <a:tab pos="754380" algn="l"/>
              </a:tabLst>
            </a:pPr>
            <a:r>
              <a:rPr sz="2000" spc="-10" dirty="0">
                <a:latin typeface="Calibri"/>
                <a:cs typeface="Calibri"/>
              </a:rPr>
              <a:t>Παράδειγμα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4937218-1103-E1F8-CCC5-54461B7A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09606" y="6492239"/>
            <a:ext cx="1774825" cy="557530"/>
            <a:chOff x="6209606" y="6492239"/>
            <a:chExt cx="1774825" cy="55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9606" y="6492239"/>
              <a:ext cx="1774767" cy="556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59483" y="6519965"/>
              <a:ext cx="1676400" cy="457200"/>
            </a:xfrm>
            <a:custGeom>
              <a:avLst/>
              <a:gdLst/>
              <a:ahLst/>
              <a:cxnLst/>
              <a:rect l="l" t="t" r="r" b="b"/>
              <a:pathLst>
                <a:path w="1676400" h="457200">
                  <a:moveTo>
                    <a:pt x="16764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676400" y="457199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59483" y="6519965"/>
              <a:ext cx="1676400" cy="457200"/>
            </a:xfrm>
            <a:custGeom>
              <a:avLst/>
              <a:gdLst/>
              <a:ahLst/>
              <a:cxnLst/>
              <a:rect l="l" t="t" r="r" b="b"/>
              <a:pathLst>
                <a:path w="1676400" h="457200">
                  <a:moveTo>
                    <a:pt x="0" y="0"/>
                  </a:moveTo>
                  <a:lnTo>
                    <a:pt x="1676399" y="0"/>
                  </a:lnTo>
                  <a:lnTo>
                    <a:pt x="1676399" y="457199"/>
                  </a:lnTo>
                  <a:lnTo>
                    <a:pt x="0" y="457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17583" y="577735"/>
            <a:ext cx="8255000" cy="985519"/>
            <a:chOff x="1217583" y="577735"/>
            <a:chExt cx="8255000" cy="985519"/>
          </a:xfrm>
        </p:grpSpPr>
        <p:sp>
          <p:nvSpPr>
            <p:cNvPr id="7" name="object 7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0363" y="577735"/>
              <a:ext cx="6978534" cy="5569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9" y="1009997"/>
              <a:ext cx="1392382" cy="5527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0516" y="698036"/>
              <a:ext cx="6846293" cy="3666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2755" y="1129836"/>
              <a:ext cx="1269527" cy="36663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169622" y="1920239"/>
            <a:ext cx="2082800" cy="1247140"/>
            <a:chOff x="2169622" y="1920239"/>
            <a:chExt cx="2082800" cy="124714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9622" y="1920239"/>
              <a:ext cx="2082337" cy="1246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208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7" y="4132"/>
                  </a:lnTo>
                  <a:lnTo>
                    <a:pt x="812538" y="9207"/>
                  </a:lnTo>
                  <a:lnTo>
                    <a:pt x="755373" y="16209"/>
                  </a:lnTo>
                  <a:lnTo>
                    <a:pt x="699475" y="25078"/>
                  </a:lnTo>
                  <a:lnTo>
                    <a:pt x="644947" y="35754"/>
                  </a:lnTo>
                  <a:lnTo>
                    <a:pt x="591894" y="48177"/>
                  </a:lnTo>
                  <a:lnTo>
                    <a:pt x="540419" y="62288"/>
                  </a:lnTo>
                  <a:lnTo>
                    <a:pt x="490625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9" y="134409"/>
                  </a:lnTo>
                  <a:lnTo>
                    <a:pt x="310337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7" y="986939"/>
                  </a:lnTo>
                  <a:lnTo>
                    <a:pt x="352369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5" y="1064973"/>
                  </a:lnTo>
                  <a:lnTo>
                    <a:pt x="540419" y="1080711"/>
                  </a:lnTo>
                  <a:lnTo>
                    <a:pt x="591894" y="1094822"/>
                  </a:lnTo>
                  <a:lnTo>
                    <a:pt x="644947" y="1107245"/>
                  </a:lnTo>
                  <a:lnTo>
                    <a:pt x="699475" y="1117921"/>
                  </a:lnTo>
                  <a:lnTo>
                    <a:pt x="755373" y="1126790"/>
                  </a:lnTo>
                  <a:lnTo>
                    <a:pt x="812538" y="1133792"/>
                  </a:lnTo>
                  <a:lnTo>
                    <a:pt x="870867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2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08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7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5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3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7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7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2"/>
                  </a:lnTo>
                  <a:lnTo>
                    <a:pt x="1336251" y="1107245"/>
                  </a:lnTo>
                  <a:lnTo>
                    <a:pt x="1281724" y="1117921"/>
                  </a:lnTo>
                  <a:lnTo>
                    <a:pt x="1225826" y="1126789"/>
                  </a:lnTo>
                  <a:lnTo>
                    <a:pt x="1168661" y="1133792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2"/>
                  </a:lnTo>
                  <a:lnTo>
                    <a:pt x="755373" y="1126789"/>
                  </a:lnTo>
                  <a:lnTo>
                    <a:pt x="699474" y="1117921"/>
                  </a:lnTo>
                  <a:lnTo>
                    <a:pt x="644947" y="1107245"/>
                  </a:lnTo>
                  <a:lnTo>
                    <a:pt x="591894" y="1094822"/>
                  </a:lnTo>
                  <a:lnTo>
                    <a:pt x="540418" y="1080711"/>
                  </a:lnTo>
                  <a:lnTo>
                    <a:pt x="490625" y="1064973"/>
                  </a:lnTo>
                  <a:lnTo>
                    <a:pt x="442616" y="1047667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156363" y="1920239"/>
            <a:ext cx="4439285" cy="1247140"/>
            <a:chOff x="4156363" y="1920239"/>
            <a:chExt cx="4439285" cy="124714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021" y="1920239"/>
              <a:ext cx="2082337" cy="12469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642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642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7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2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7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7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2"/>
                  </a:lnTo>
                  <a:lnTo>
                    <a:pt x="1336252" y="1107245"/>
                  </a:lnTo>
                  <a:lnTo>
                    <a:pt x="1281724" y="1117921"/>
                  </a:lnTo>
                  <a:lnTo>
                    <a:pt x="1225826" y="1126789"/>
                  </a:lnTo>
                  <a:lnTo>
                    <a:pt x="1168661" y="1133792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2"/>
                  </a:lnTo>
                  <a:lnTo>
                    <a:pt x="755372" y="1126789"/>
                  </a:lnTo>
                  <a:lnTo>
                    <a:pt x="699474" y="1117921"/>
                  </a:lnTo>
                  <a:lnTo>
                    <a:pt x="644947" y="1107245"/>
                  </a:lnTo>
                  <a:lnTo>
                    <a:pt x="591894" y="1094822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7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6363" y="2294312"/>
              <a:ext cx="2655916" cy="49460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02083" y="2520834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789" y="0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6275" y="2406737"/>
              <a:ext cx="228007" cy="22819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19765" y="2363354"/>
            <a:ext cx="71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Subject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76254" y="2363354"/>
            <a:ext cx="63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Object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0333" y="2058554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Predicate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84268" y="3890356"/>
            <a:ext cx="4659630" cy="914400"/>
            <a:chOff x="2984268" y="3890356"/>
            <a:chExt cx="4659630" cy="91440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4268" y="3890356"/>
              <a:ext cx="1471352" cy="91439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33683" y="39164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685800" y="0"/>
                  </a:moveTo>
                  <a:lnTo>
                    <a:pt x="626626" y="1491"/>
                  </a:lnTo>
                  <a:lnTo>
                    <a:pt x="568850" y="5885"/>
                  </a:lnTo>
                  <a:lnTo>
                    <a:pt x="512678" y="13059"/>
                  </a:lnTo>
                  <a:lnTo>
                    <a:pt x="458316" y="22891"/>
                  </a:lnTo>
                  <a:lnTo>
                    <a:pt x="405968" y="35260"/>
                  </a:lnTo>
                  <a:lnTo>
                    <a:pt x="355842" y="50042"/>
                  </a:lnTo>
                  <a:lnTo>
                    <a:pt x="308144" y="67117"/>
                  </a:lnTo>
                  <a:lnTo>
                    <a:pt x="263078" y="86362"/>
                  </a:lnTo>
                  <a:lnTo>
                    <a:pt x="220850" y="107655"/>
                  </a:lnTo>
                  <a:lnTo>
                    <a:pt x="181668" y="130874"/>
                  </a:lnTo>
                  <a:lnTo>
                    <a:pt x="145736" y="155898"/>
                  </a:lnTo>
                  <a:lnTo>
                    <a:pt x="113260" y="182604"/>
                  </a:lnTo>
                  <a:lnTo>
                    <a:pt x="84446" y="210870"/>
                  </a:lnTo>
                  <a:lnTo>
                    <a:pt x="59501" y="240574"/>
                  </a:lnTo>
                  <a:lnTo>
                    <a:pt x="22038" y="303809"/>
                  </a:lnTo>
                  <a:lnTo>
                    <a:pt x="2517" y="371334"/>
                  </a:lnTo>
                  <a:lnTo>
                    <a:pt x="0" y="406400"/>
                  </a:lnTo>
                  <a:lnTo>
                    <a:pt x="2517" y="441465"/>
                  </a:lnTo>
                  <a:lnTo>
                    <a:pt x="22038" y="508990"/>
                  </a:lnTo>
                  <a:lnTo>
                    <a:pt x="59501" y="572225"/>
                  </a:lnTo>
                  <a:lnTo>
                    <a:pt x="84446" y="601929"/>
                  </a:lnTo>
                  <a:lnTo>
                    <a:pt x="113260" y="630195"/>
                  </a:lnTo>
                  <a:lnTo>
                    <a:pt x="145736" y="656901"/>
                  </a:lnTo>
                  <a:lnTo>
                    <a:pt x="181668" y="681925"/>
                  </a:lnTo>
                  <a:lnTo>
                    <a:pt x="220850" y="705144"/>
                  </a:lnTo>
                  <a:lnTo>
                    <a:pt x="263078" y="726437"/>
                  </a:lnTo>
                  <a:lnTo>
                    <a:pt x="308144" y="745682"/>
                  </a:lnTo>
                  <a:lnTo>
                    <a:pt x="355842" y="762757"/>
                  </a:lnTo>
                  <a:lnTo>
                    <a:pt x="405968" y="777539"/>
                  </a:lnTo>
                  <a:lnTo>
                    <a:pt x="458316" y="789908"/>
                  </a:lnTo>
                  <a:lnTo>
                    <a:pt x="512678" y="799740"/>
                  </a:lnTo>
                  <a:lnTo>
                    <a:pt x="568850" y="806914"/>
                  </a:lnTo>
                  <a:lnTo>
                    <a:pt x="626626" y="811308"/>
                  </a:lnTo>
                  <a:lnTo>
                    <a:pt x="685800" y="812800"/>
                  </a:lnTo>
                  <a:lnTo>
                    <a:pt x="744973" y="811308"/>
                  </a:lnTo>
                  <a:lnTo>
                    <a:pt x="802749" y="806914"/>
                  </a:lnTo>
                  <a:lnTo>
                    <a:pt x="858921" y="799740"/>
                  </a:lnTo>
                  <a:lnTo>
                    <a:pt x="913283" y="789908"/>
                  </a:lnTo>
                  <a:lnTo>
                    <a:pt x="965631" y="777539"/>
                  </a:lnTo>
                  <a:lnTo>
                    <a:pt x="1015757" y="762757"/>
                  </a:lnTo>
                  <a:lnTo>
                    <a:pt x="1063455" y="745682"/>
                  </a:lnTo>
                  <a:lnTo>
                    <a:pt x="1108521" y="726437"/>
                  </a:lnTo>
                  <a:lnTo>
                    <a:pt x="1150749" y="705144"/>
                  </a:lnTo>
                  <a:lnTo>
                    <a:pt x="1189931" y="681925"/>
                  </a:lnTo>
                  <a:lnTo>
                    <a:pt x="1225863" y="656901"/>
                  </a:lnTo>
                  <a:lnTo>
                    <a:pt x="1258339" y="630195"/>
                  </a:lnTo>
                  <a:lnTo>
                    <a:pt x="1287153" y="601929"/>
                  </a:lnTo>
                  <a:lnTo>
                    <a:pt x="1312098" y="572225"/>
                  </a:lnTo>
                  <a:lnTo>
                    <a:pt x="1349561" y="508990"/>
                  </a:lnTo>
                  <a:lnTo>
                    <a:pt x="1369082" y="441465"/>
                  </a:lnTo>
                  <a:lnTo>
                    <a:pt x="1371600" y="406400"/>
                  </a:lnTo>
                  <a:lnTo>
                    <a:pt x="1369082" y="371334"/>
                  </a:lnTo>
                  <a:lnTo>
                    <a:pt x="1349561" y="303809"/>
                  </a:lnTo>
                  <a:lnTo>
                    <a:pt x="1312098" y="240574"/>
                  </a:lnTo>
                  <a:lnTo>
                    <a:pt x="1287153" y="210870"/>
                  </a:lnTo>
                  <a:lnTo>
                    <a:pt x="1258339" y="182604"/>
                  </a:lnTo>
                  <a:lnTo>
                    <a:pt x="1225863" y="155898"/>
                  </a:lnTo>
                  <a:lnTo>
                    <a:pt x="1189931" y="130874"/>
                  </a:lnTo>
                  <a:lnTo>
                    <a:pt x="1150749" y="107655"/>
                  </a:lnTo>
                  <a:lnTo>
                    <a:pt x="1108521" y="86362"/>
                  </a:lnTo>
                  <a:lnTo>
                    <a:pt x="1063455" y="67117"/>
                  </a:lnTo>
                  <a:lnTo>
                    <a:pt x="1015757" y="50042"/>
                  </a:lnTo>
                  <a:lnTo>
                    <a:pt x="965631" y="35260"/>
                  </a:lnTo>
                  <a:lnTo>
                    <a:pt x="913283" y="22891"/>
                  </a:lnTo>
                  <a:lnTo>
                    <a:pt x="858921" y="13059"/>
                  </a:lnTo>
                  <a:lnTo>
                    <a:pt x="802749" y="5885"/>
                  </a:lnTo>
                  <a:lnTo>
                    <a:pt x="744973" y="1491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2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33683" y="39164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0" y="406399"/>
                  </a:moveTo>
                  <a:lnTo>
                    <a:pt x="9931" y="337096"/>
                  </a:lnTo>
                  <a:lnTo>
                    <a:pt x="38629" y="271594"/>
                  </a:lnTo>
                  <a:lnTo>
                    <a:pt x="84446" y="210869"/>
                  </a:lnTo>
                  <a:lnTo>
                    <a:pt x="113260" y="182603"/>
                  </a:lnTo>
                  <a:lnTo>
                    <a:pt x="145736" y="155898"/>
                  </a:lnTo>
                  <a:lnTo>
                    <a:pt x="181668" y="130874"/>
                  </a:lnTo>
                  <a:lnTo>
                    <a:pt x="220850" y="107655"/>
                  </a:lnTo>
                  <a:lnTo>
                    <a:pt x="263078" y="86362"/>
                  </a:lnTo>
                  <a:lnTo>
                    <a:pt x="308144" y="67117"/>
                  </a:lnTo>
                  <a:lnTo>
                    <a:pt x="355842" y="50042"/>
                  </a:lnTo>
                  <a:lnTo>
                    <a:pt x="405968" y="35260"/>
                  </a:lnTo>
                  <a:lnTo>
                    <a:pt x="458316" y="22891"/>
                  </a:lnTo>
                  <a:lnTo>
                    <a:pt x="512678" y="13059"/>
                  </a:lnTo>
                  <a:lnTo>
                    <a:pt x="568850" y="5885"/>
                  </a:lnTo>
                  <a:lnTo>
                    <a:pt x="626626" y="1491"/>
                  </a:lnTo>
                  <a:lnTo>
                    <a:pt x="685799" y="0"/>
                  </a:lnTo>
                  <a:lnTo>
                    <a:pt x="744973" y="1491"/>
                  </a:lnTo>
                  <a:lnTo>
                    <a:pt x="802749" y="5885"/>
                  </a:lnTo>
                  <a:lnTo>
                    <a:pt x="858921" y="13059"/>
                  </a:lnTo>
                  <a:lnTo>
                    <a:pt x="913283" y="22891"/>
                  </a:lnTo>
                  <a:lnTo>
                    <a:pt x="965630" y="35260"/>
                  </a:lnTo>
                  <a:lnTo>
                    <a:pt x="1015756" y="50042"/>
                  </a:lnTo>
                  <a:lnTo>
                    <a:pt x="1063455" y="67117"/>
                  </a:lnTo>
                  <a:lnTo>
                    <a:pt x="1108521" y="86362"/>
                  </a:lnTo>
                  <a:lnTo>
                    <a:pt x="1150748" y="107655"/>
                  </a:lnTo>
                  <a:lnTo>
                    <a:pt x="1189931" y="130874"/>
                  </a:lnTo>
                  <a:lnTo>
                    <a:pt x="1225863" y="155898"/>
                  </a:lnTo>
                  <a:lnTo>
                    <a:pt x="1258339" y="182603"/>
                  </a:lnTo>
                  <a:lnTo>
                    <a:pt x="1287152" y="210869"/>
                  </a:lnTo>
                  <a:lnTo>
                    <a:pt x="1312098" y="240574"/>
                  </a:lnTo>
                  <a:lnTo>
                    <a:pt x="1349561" y="303809"/>
                  </a:lnTo>
                  <a:lnTo>
                    <a:pt x="1369082" y="371334"/>
                  </a:lnTo>
                  <a:lnTo>
                    <a:pt x="1371599" y="406399"/>
                  </a:lnTo>
                  <a:lnTo>
                    <a:pt x="1369082" y="441465"/>
                  </a:lnTo>
                  <a:lnTo>
                    <a:pt x="1349561" y="508990"/>
                  </a:lnTo>
                  <a:lnTo>
                    <a:pt x="1312098" y="572225"/>
                  </a:lnTo>
                  <a:lnTo>
                    <a:pt x="1287152" y="601929"/>
                  </a:lnTo>
                  <a:lnTo>
                    <a:pt x="1258339" y="630195"/>
                  </a:lnTo>
                  <a:lnTo>
                    <a:pt x="1225863" y="656901"/>
                  </a:lnTo>
                  <a:lnTo>
                    <a:pt x="1189931" y="681925"/>
                  </a:lnTo>
                  <a:lnTo>
                    <a:pt x="1150748" y="705144"/>
                  </a:lnTo>
                  <a:lnTo>
                    <a:pt x="1108521" y="726437"/>
                  </a:lnTo>
                  <a:lnTo>
                    <a:pt x="1063455" y="745682"/>
                  </a:lnTo>
                  <a:lnTo>
                    <a:pt x="1015756" y="762757"/>
                  </a:lnTo>
                  <a:lnTo>
                    <a:pt x="965630" y="777539"/>
                  </a:lnTo>
                  <a:lnTo>
                    <a:pt x="913283" y="789907"/>
                  </a:lnTo>
                  <a:lnTo>
                    <a:pt x="858921" y="799740"/>
                  </a:lnTo>
                  <a:lnTo>
                    <a:pt x="802749" y="806914"/>
                  </a:lnTo>
                  <a:lnTo>
                    <a:pt x="744973" y="811307"/>
                  </a:lnTo>
                  <a:lnTo>
                    <a:pt x="685799" y="812799"/>
                  </a:lnTo>
                  <a:lnTo>
                    <a:pt x="626626" y="811307"/>
                  </a:lnTo>
                  <a:lnTo>
                    <a:pt x="568850" y="806914"/>
                  </a:lnTo>
                  <a:lnTo>
                    <a:pt x="512678" y="799740"/>
                  </a:lnTo>
                  <a:lnTo>
                    <a:pt x="458316" y="789907"/>
                  </a:lnTo>
                  <a:lnTo>
                    <a:pt x="405968" y="777539"/>
                  </a:lnTo>
                  <a:lnTo>
                    <a:pt x="355842" y="762757"/>
                  </a:lnTo>
                  <a:lnTo>
                    <a:pt x="308144" y="745682"/>
                  </a:lnTo>
                  <a:lnTo>
                    <a:pt x="263078" y="726437"/>
                  </a:lnTo>
                  <a:lnTo>
                    <a:pt x="220850" y="705144"/>
                  </a:lnTo>
                  <a:lnTo>
                    <a:pt x="181668" y="681925"/>
                  </a:lnTo>
                  <a:lnTo>
                    <a:pt x="145736" y="656901"/>
                  </a:lnTo>
                  <a:lnTo>
                    <a:pt x="113260" y="630195"/>
                  </a:lnTo>
                  <a:lnTo>
                    <a:pt x="84446" y="601929"/>
                  </a:lnTo>
                  <a:lnTo>
                    <a:pt x="59501" y="572225"/>
                  </a:lnTo>
                  <a:lnTo>
                    <a:pt x="22038" y="508990"/>
                  </a:lnTo>
                  <a:lnTo>
                    <a:pt x="2517" y="441465"/>
                  </a:lnTo>
                  <a:lnTo>
                    <a:pt x="0" y="4063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7555" y="4118956"/>
              <a:ext cx="2198716" cy="49876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392582" y="4335565"/>
              <a:ext cx="1854835" cy="12700"/>
            </a:xfrm>
            <a:custGeom>
              <a:avLst/>
              <a:gdLst/>
              <a:ahLst/>
              <a:cxnLst/>
              <a:rect l="l" t="t" r="r" b="b"/>
              <a:pathLst>
                <a:path w="1854835" h="12700">
                  <a:moveTo>
                    <a:pt x="0" y="0"/>
                  </a:moveTo>
                  <a:lnTo>
                    <a:pt x="1854591" y="12363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8966" y="4232840"/>
              <a:ext cx="228616" cy="2281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47014" y="3940233"/>
              <a:ext cx="1396537" cy="86452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297583" y="396726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647698" y="0"/>
                  </a:moveTo>
                  <a:lnTo>
                    <a:pt x="588744" y="1557"/>
                  </a:lnTo>
                  <a:lnTo>
                    <a:pt x="531273" y="6138"/>
                  </a:lnTo>
                  <a:lnTo>
                    <a:pt x="475514" y="13609"/>
                  </a:lnTo>
                  <a:lnTo>
                    <a:pt x="421695" y="23836"/>
                  </a:lnTo>
                  <a:lnTo>
                    <a:pt x="370045" y="36683"/>
                  </a:lnTo>
                  <a:lnTo>
                    <a:pt x="320792" y="52017"/>
                  </a:lnTo>
                  <a:lnTo>
                    <a:pt x="274166" y="69703"/>
                  </a:lnTo>
                  <a:lnTo>
                    <a:pt x="230394" y="89606"/>
                  </a:lnTo>
                  <a:lnTo>
                    <a:pt x="189706" y="111592"/>
                  </a:lnTo>
                  <a:lnTo>
                    <a:pt x="152330" y="135526"/>
                  </a:lnTo>
                  <a:lnTo>
                    <a:pt x="118495" y="161274"/>
                  </a:lnTo>
                  <a:lnTo>
                    <a:pt x="88429" y="188702"/>
                  </a:lnTo>
                  <a:lnTo>
                    <a:pt x="62362" y="217674"/>
                  </a:lnTo>
                  <a:lnTo>
                    <a:pt x="23136" y="279715"/>
                  </a:lnTo>
                  <a:lnTo>
                    <a:pt x="2646" y="346321"/>
                  </a:lnTo>
                  <a:lnTo>
                    <a:pt x="0" y="381000"/>
                  </a:lnTo>
                  <a:lnTo>
                    <a:pt x="2646" y="415678"/>
                  </a:lnTo>
                  <a:lnTo>
                    <a:pt x="23136" y="482285"/>
                  </a:lnTo>
                  <a:lnTo>
                    <a:pt x="62362" y="544326"/>
                  </a:lnTo>
                  <a:lnTo>
                    <a:pt x="88429" y="573298"/>
                  </a:lnTo>
                  <a:lnTo>
                    <a:pt x="118495" y="600725"/>
                  </a:lnTo>
                  <a:lnTo>
                    <a:pt x="152330" y="626473"/>
                  </a:lnTo>
                  <a:lnTo>
                    <a:pt x="189706" y="650407"/>
                  </a:lnTo>
                  <a:lnTo>
                    <a:pt x="230394" y="672393"/>
                  </a:lnTo>
                  <a:lnTo>
                    <a:pt x="274166" y="692296"/>
                  </a:lnTo>
                  <a:lnTo>
                    <a:pt x="320792" y="709982"/>
                  </a:lnTo>
                  <a:lnTo>
                    <a:pt x="370045" y="725316"/>
                  </a:lnTo>
                  <a:lnTo>
                    <a:pt x="421695" y="738163"/>
                  </a:lnTo>
                  <a:lnTo>
                    <a:pt x="475514" y="748390"/>
                  </a:lnTo>
                  <a:lnTo>
                    <a:pt x="531273" y="755861"/>
                  </a:lnTo>
                  <a:lnTo>
                    <a:pt x="588744" y="760442"/>
                  </a:lnTo>
                  <a:lnTo>
                    <a:pt x="647698" y="762000"/>
                  </a:lnTo>
                  <a:lnTo>
                    <a:pt x="706652" y="760442"/>
                  </a:lnTo>
                  <a:lnTo>
                    <a:pt x="764123" y="755861"/>
                  </a:lnTo>
                  <a:lnTo>
                    <a:pt x="819883" y="748390"/>
                  </a:lnTo>
                  <a:lnTo>
                    <a:pt x="873702" y="738163"/>
                  </a:lnTo>
                  <a:lnTo>
                    <a:pt x="925352" y="725316"/>
                  </a:lnTo>
                  <a:lnTo>
                    <a:pt x="974605" y="709982"/>
                  </a:lnTo>
                  <a:lnTo>
                    <a:pt x="1021232" y="692296"/>
                  </a:lnTo>
                  <a:lnTo>
                    <a:pt x="1065004" y="672393"/>
                  </a:lnTo>
                  <a:lnTo>
                    <a:pt x="1105692" y="650407"/>
                  </a:lnTo>
                  <a:lnTo>
                    <a:pt x="1143068" y="626473"/>
                  </a:lnTo>
                  <a:lnTo>
                    <a:pt x="1176903" y="600725"/>
                  </a:lnTo>
                  <a:lnTo>
                    <a:pt x="1206968" y="573298"/>
                  </a:lnTo>
                  <a:lnTo>
                    <a:pt x="1233036" y="544326"/>
                  </a:lnTo>
                  <a:lnTo>
                    <a:pt x="1272262" y="482285"/>
                  </a:lnTo>
                  <a:lnTo>
                    <a:pt x="1292751" y="415678"/>
                  </a:lnTo>
                  <a:lnTo>
                    <a:pt x="1295398" y="381000"/>
                  </a:lnTo>
                  <a:lnTo>
                    <a:pt x="1292751" y="346321"/>
                  </a:lnTo>
                  <a:lnTo>
                    <a:pt x="1272262" y="279715"/>
                  </a:lnTo>
                  <a:lnTo>
                    <a:pt x="1233036" y="217674"/>
                  </a:lnTo>
                  <a:lnTo>
                    <a:pt x="1206968" y="188702"/>
                  </a:lnTo>
                  <a:lnTo>
                    <a:pt x="1176903" y="161274"/>
                  </a:lnTo>
                  <a:lnTo>
                    <a:pt x="1143068" y="135526"/>
                  </a:lnTo>
                  <a:lnTo>
                    <a:pt x="1105692" y="111592"/>
                  </a:lnTo>
                  <a:lnTo>
                    <a:pt x="1065004" y="89606"/>
                  </a:lnTo>
                  <a:lnTo>
                    <a:pt x="1021232" y="69703"/>
                  </a:lnTo>
                  <a:lnTo>
                    <a:pt x="974605" y="52017"/>
                  </a:lnTo>
                  <a:lnTo>
                    <a:pt x="925352" y="36683"/>
                  </a:lnTo>
                  <a:lnTo>
                    <a:pt x="873702" y="23836"/>
                  </a:lnTo>
                  <a:lnTo>
                    <a:pt x="819883" y="13609"/>
                  </a:lnTo>
                  <a:lnTo>
                    <a:pt x="764123" y="6138"/>
                  </a:lnTo>
                  <a:lnTo>
                    <a:pt x="706652" y="1557"/>
                  </a:lnTo>
                  <a:lnTo>
                    <a:pt x="647698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97583" y="396726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0" y="380999"/>
                  </a:moveTo>
                  <a:lnTo>
                    <a:pt x="10435" y="312514"/>
                  </a:lnTo>
                  <a:lnTo>
                    <a:pt x="40521" y="248056"/>
                  </a:lnTo>
                  <a:lnTo>
                    <a:pt x="88429" y="188701"/>
                  </a:lnTo>
                  <a:lnTo>
                    <a:pt x="118495" y="161274"/>
                  </a:lnTo>
                  <a:lnTo>
                    <a:pt x="152330" y="135526"/>
                  </a:lnTo>
                  <a:lnTo>
                    <a:pt x="189706" y="111592"/>
                  </a:lnTo>
                  <a:lnTo>
                    <a:pt x="230394" y="89606"/>
                  </a:lnTo>
                  <a:lnTo>
                    <a:pt x="274166" y="69703"/>
                  </a:lnTo>
                  <a:lnTo>
                    <a:pt x="320793" y="52017"/>
                  </a:lnTo>
                  <a:lnTo>
                    <a:pt x="370045" y="36683"/>
                  </a:lnTo>
                  <a:lnTo>
                    <a:pt x="421696" y="23836"/>
                  </a:lnTo>
                  <a:lnTo>
                    <a:pt x="475515" y="13609"/>
                  </a:lnTo>
                  <a:lnTo>
                    <a:pt x="531274" y="6138"/>
                  </a:lnTo>
                  <a:lnTo>
                    <a:pt x="588745" y="1557"/>
                  </a:lnTo>
                  <a:lnTo>
                    <a:pt x="647699" y="0"/>
                  </a:lnTo>
                  <a:lnTo>
                    <a:pt x="706653" y="1557"/>
                  </a:lnTo>
                  <a:lnTo>
                    <a:pt x="764124" y="6138"/>
                  </a:lnTo>
                  <a:lnTo>
                    <a:pt x="819883" y="13609"/>
                  </a:lnTo>
                  <a:lnTo>
                    <a:pt x="873703" y="23836"/>
                  </a:lnTo>
                  <a:lnTo>
                    <a:pt x="925353" y="36683"/>
                  </a:lnTo>
                  <a:lnTo>
                    <a:pt x="974606" y="52017"/>
                  </a:lnTo>
                  <a:lnTo>
                    <a:pt x="1021232" y="69703"/>
                  </a:lnTo>
                  <a:lnTo>
                    <a:pt x="1065004" y="89606"/>
                  </a:lnTo>
                  <a:lnTo>
                    <a:pt x="1105692" y="111592"/>
                  </a:lnTo>
                  <a:lnTo>
                    <a:pt x="1143068" y="135526"/>
                  </a:lnTo>
                  <a:lnTo>
                    <a:pt x="1176903" y="161274"/>
                  </a:lnTo>
                  <a:lnTo>
                    <a:pt x="1206969" y="188701"/>
                  </a:lnTo>
                  <a:lnTo>
                    <a:pt x="1233037" y="217674"/>
                  </a:lnTo>
                  <a:lnTo>
                    <a:pt x="1272263" y="279715"/>
                  </a:lnTo>
                  <a:lnTo>
                    <a:pt x="1292752" y="346321"/>
                  </a:lnTo>
                  <a:lnTo>
                    <a:pt x="1295399" y="380999"/>
                  </a:lnTo>
                  <a:lnTo>
                    <a:pt x="1292752" y="415678"/>
                  </a:lnTo>
                  <a:lnTo>
                    <a:pt x="1272263" y="482284"/>
                  </a:lnTo>
                  <a:lnTo>
                    <a:pt x="1233037" y="544325"/>
                  </a:lnTo>
                  <a:lnTo>
                    <a:pt x="1206969" y="573297"/>
                  </a:lnTo>
                  <a:lnTo>
                    <a:pt x="1176903" y="600725"/>
                  </a:lnTo>
                  <a:lnTo>
                    <a:pt x="1143068" y="626473"/>
                  </a:lnTo>
                  <a:lnTo>
                    <a:pt x="1105692" y="650407"/>
                  </a:lnTo>
                  <a:lnTo>
                    <a:pt x="1065004" y="672393"/>
                  </a:lnTo>
                  <a:lnTo>
                    <a:pt x="1021232" y="692296"/>
                  </a:lnTo>
                  <a:lnTo>
                    <a:pt x="974606" y="709982"/>
                  </a:lnTo>
                  <a:lnTo>
                    <a:pt x="925353" y="725315"/>
                  </a:lnTo>
                  <a:lnTo>
                    <a:pt x="873703" y="738163"/>
                  </a:lnTo>
                  <a:lnTo>
                    <a:pt x="819883" y="748390"/>
                  </a:lnTo>
                  <a:lnTo>
                    <a:pt x="764124" y="755861"/>
                  </a:lnTo>
                  <a:lnTo>
                    <a:pt x="706653" y="760442"/>
                  </a:lnTo>
                  <a:lnTo>
                    <a:pt x="647699" y="761999"/>
                  </a:lnTo>
                  <a:lnTo>
                    <a:pt x="588745" y="760442"/>
                  </a:lnTo>
                  <a:lnTo>
                    <a:pt x="531274" y="755861"/>
                  </a:lnTo>
                  <a:lnTo>
                    <a:pt x="475515" y="748390"/>
                  </a:lnTo>
                  <a:lnTo>
                    <a:pt x="421696" y="738163"/>
                  </a:lnTo>
                  <a:lnTo>
                    <a:pt x="370045" y="725315"/>
                  </a:lnTo>
                  <a:lnTo>
                    <a:pt x="320793" y="709982"/>
                  </a:lnTo>
                  <a:lnTo>
                    <a:pt x="274166" y="692296"/>
                  </a:lnTo>
                  <a:lnTo>
                    <a:pt x="230394" y="672393"/>
                  </a:lnTo>
                  <a:lnTo>
                    <a:pt x="189706" y="650407"/>
                  </a:lnTo>
                  <a:lnTo>
                    <a:pt x="152330" y="626473"/>
                  </a:lnTo>
                  <a:lnTo>
                    <a:pt x="118495" y="600725"/>
                  </a:lnTo>
                  <a:lnTo>
                    <a:pt x="88429" y="573297"/>
                  </a:lnTo>
                  <a:lnTo>
                    <a:pt x="62362" y="544325"/>
                  </a:lnTo>
                  <a:lnTo>
                    <a:pt x="23136" y="482284"/>
                  </a:lnTo>
                  <a:lnTo>
                    <a:pt x="2646" y="415678"/>
                  </a:lnTo>
                  <a:lnTo>
                    <a:pt x="0" y="3809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905297" y="5108171"/>
            <a:ext cx="4726305" cy="914400"/>
            <a:chOff x="2905297" y="5108171"/>
            <a:chExt cx="4726305" cy="914400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05297" y="5108171"/>
              <a:ext cx="1475508" cy="9144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957483" y="51356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685800" y="0"/>
                  </a:moveTo>
                  <a:lnTo>
                    <a:pt x="626626" y="1491"/>
                  </a:lnTo>
                  <a:lnTo>
                    <a:pt x="568850" y="5885"/>
                  </a:lnTo>
                  <a:lnTo>
                    <a:pt x="512678" y="13059"/>
                  </a:lnTo>
                  <a:lnTo>
                    <a:pt x="458316" y="22891"/>
                  </a:lnTo>
                  <a:lnTo>
                    <a:pt x="405968" y="35260"/>
                  </a:lnTo>
                  <a:lnTo>
                    <a:pt x="355842" y="50042"/>
                  </a:lnTo>
                  <a:lnTo>
                    <a:pt x="308144" y="67117"/>
                  </a:lnTo>
                  <a:lnTo>
                    <a:pt x="263078" y="86362"/>
                  </a:lnTo>
                  <a:lnTo>
                    <a:pt x="220850" y="107655"/>
                  </a:lnTo>
                  <a:lnTo>
                    <a:pt x="181668" y="130874"/>
                  </a:lnTo>
                  <a:lnTo>
                    <a:pt x="145736" y="155898"/>
                  </a:lnTo>
                  <a:lnTo>
                    <a:pt x="113260" y="182604"/>
                  </a:lnTo>
                  <a:lnTo>
                    <a:pt x="84446" y="210870"/>
                  </a:lnTo>
                  <a:lnTo>
                    <a:pt x="59501" y="240574"/>
                  </a:lnTo>
                  <a:lnTo>
                    <a:pt x="22038" y="303809"/>
                  </a:lnTo>
                  <a:lnTo>
                    <a:pt x="2517" y="371334"/>
                  </a:lnTo>
                  <a:lnTo>
                    <a:pt x="0" y="406400"/>
                  </a:lnTo>
                  <a:lnTo>
                    <a:pt x="2517" y="441465"/>
                  </a:lnTo>
                  <a:lnTo>
                    <a:pt x="22038" y="508990"/>
                  </a:lnTo>
                  <a:lnTo>
                    <a:pt x="59501" y="572225"/>
                  </a:lnTo>
                  <a:lnTo>
                    <a:pt x="84446" y="601929"/>
                  </a:lnTo>
                  <a:lnTo>
                    <a:pt x="113260" y="630195"/>
                  </a:lnTo>
                  <a:lnTo>
                    <a:pt x="145736" y="656901"/>
                  </a:lnTo>
                  <a:lnTo>
                    <a:pt x="181668" y="681925"/>
                  </a:lnTo>
                  <a:lnTo>
                    <a:pt x="220850" y="705144"/>
                  </a:lnTo>
                  <a:lnTo>
                    <a:pt x="263078" y="726437"/>
                  </a:lnTo>
                  <a:lnTo>
                    <a:pt x="308144" y="745682"/>
                  </a:lnTo>
                  <a:lnTo>
                    <a:pt x="355842" y="762757"/>
                  </a:lnTo>
                  <a:lnTo>
                    <a:pt x="405968" y="777539"/>
                  </a:lnTo>
                  <a:lnTo>
                    <a:pt x="458316" y="789908"/>
                  </a:lnTo>
                  <a:lnTo>
                    <a:pt x="512678" y="799740"/>
                  </a:lnTo>
                  <a:lnTo>
                    <a:pt x="568850" y="806914"/>
                  </a:lnTo>
                  <a:lnTo>
                    <a:pt x="626626" y="811308"/>
                  </a:lnTo>
                  <a:lnTo>
                    <a:pt x="685800" y="812799"/>
                  </a:lnTo>
                  <a:lnTo>
                    <a:pt x="744973" y="811308"/>
                  </a:lnTo>
                  <a:lnTo>
                    <a:pt x="802748" y="806914"/>
                  </a:lnTo>
                  <a:lnTo>
                    <a:pt x="858920" y="799740"/>
                  </a:lnTo>
                  <a:lnTo>
                    <a:pt x="913283" y="789908"/>
                  </a:lnTo>
                  <a:lnTo>
                    <a:pt x="965630" y="777539"/>
                  </a:lnTo>
                  <a:lnTo>
                    <a:pt x="1015756" y="762757"/>
                  </a:lnTo>
                  <a:lnTo>
                    <a:pt x="1063455" y="745682"/>
                  </a:lnTo>
                  <a:lnTo>
                    <a:pt x="1108521" y="726437"/>
                  </a:lnTo>
                  <a:lnTo>
                    <a:pt x="1150748" y="705144"/>
                  </a:lnTo>
                  <a:lnTo>
                    <a:pt x="1189931" y="681925"/>
                  </a:lnTo>
                  <a:lnTo>
                    <a:pt x="1225863" y="656901"/>
                  </a:lnTo>
                  <a:lnTo>
                    <a:pt x="1258339" y="630195"/>
                  </a:lnTo>
                  <a:lnTo>
                    <a:pt x="1287152" y="601929"/>
                  </a:lnTo>
                  <a:lnTo>
                    <a:pt x="1312098" y="572225"/>
                  </a:lnTo>
                  <a:lnTo>
                    <a:pt x="1349561" y="508990"/>
                  </a:lnTo>
                  <a:lnTo>
                    <a:pt x="1369082" y="441465"/>
                  </a:lnTo>
                  <a:lnTo>
                    <a:pt x="1371600" y="406400"/>
                  </a:lnTo>
                  <a:lnTo>
                    <a:pt x="1369082" y="371334"/>
                  </a:lnTo>
                  <a:lnTo>
                    <a:pt x="1349561" y="303809"/>
                  </a:lnTo>
                  <a:lnTo>
                    <a:pt x="1312098" y="240574"/>
                  </a:lnTo>
                  <a:lnTo>
                    <a:pt x="1287152" y="210870"/>
                  </a:lnTo>
                  <a:lnTo>
                    <a:pt x="1258339" y="182604"/>
                  </a:lnTo>
                  <a:lnTo>
                    <a:pt x="1225863" y="155898"/>
                  </a:lnTo>
                  <a:lnTo>
                    <a:pt x="1189931" y="130874"/>
                  </a:lnTo>
                  <a:lnTo>
                    <a:pt x="1150748" y="107655"/>
                  </a:lnTo>
                  <a:lnTo>
                    <a:pt x="1108521" y="86362"/>
                  </a:lnTo>
                  <a:lnTo>
                    <a:pt x="1063455" y="67117"/>
                  </a:lnTo>
                  <a:lnTo>
                    <a:pt x="1015756" y="50042"/>
                  </a:lnTo>
                  <a:lnTo>
                    <a:pt x="965630" y="35260"/>
                  </a:lnTo>
                  <a:lnTo>
                    <a:pt x="913283" y="22891"/>
                  </a:lnTo>
                  <a:lnTo>
                    <a:pt x="858920" y="13059"/>
                  </a:lnTo>
                  <a:lnTo>
                    <a:pt x="802748" y="5885"/>
                  </a:lnTo>
                  <a:lnTo>
                    <a:pt x="744973" y="1491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2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57483" y="51356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0" y="406399"/>
                  </a:moveTo>
                  <a:lnTo>
                    <a:pt x="9931" y="337096"/>
                  </a:lnTo>
                  <a:lnTo>
                    <a:pt x="38629" y="271594"/>
                  </a:lnTo>
                  <a:lnTo>
                    <a:pt x="84446" y="210869"/>
                  </a:lnTo>
                  <a:lnTo>
                    <a:pt x="113260" y="182603"/>
                  </a:lnTo>
                  <a:lnTo>
                    <a:pt x="145736" y="155898"/>
                  </a:lnTo>
                  <a:lnTo>
                    <a:pt x="181668" y="130874"/>
                  </a:lnTo>
                  <a:lnTo>
                    <a:pt x="220850" y="107655"/>
                  </a:lnTo>
                  <a:lnTo>
                    <a:pt x="263078" y="86362"/>
                  </a:lnTo>
                  <a:lnTo>
                    <a:pt x="308144" y="67117"/>
                  </a:lnTo>
                  <a:lnTo>
                    <a:pt x="355843" y="50042"/>
                  </a:lnTo>
                  <a:lnTo>
                    <a:pt x="405968" y="35260"/>
                  </a:lnTo>
                  <a:lnTo>
                    <a:pt x="458316" y="22891"/>
                  </a:lnTo>
                  <a:lnTo>
                    <a:pt x="512678" y="13059"/>
                  </a:lnTo>
                  <a:lnTo>
                    <a:pt x="568850" y="5885"/>
                  </a:lnTo>
                  <a:lnTo>
                    <a:pt x="626626" y="1491"/>
                  </a:lnTo>
                  <a:lnTo>
                    <a:pt x="685799" y="0"/>
                  </a:lnTo>
                  <a:lnTo>
                    <a:pt x="744973" y="1491"/>
                  </a:lnTo>
                  <a:lnTo>
                    <a:pt x="802748" y="5885"/>
                  </a:lnTo>
                  <a:lnTo>
                    <a:pt x="858920" y="13059"/>
                  </a:lnTo>
                  <a:lnTo>
                    <a:pt x="913283" y="22891"/>
                  </a:lnTo>
                  <a:lnTo>
                    <a:pt x="965630" y="35260"/>
                  </a:lnTo>
                  <a:lnTo>
                    <a:pt x="1015756" y="50042"/>
                  </a:lnTo>
                  <a:lnTo>
                    <a:pt x="1063455" y="67117"/>
                  </a:lnTo>
                  <a:lnTo>
                    <a:pt x="1108521" y="86362"/>
                  </a:lnTo>
                  <a:lnTo>
                    <a:pt x="1150748" y="107655"/>
                  </a:lnTo>
                  <a:lnTo>
                    <a:pt x="1189931" y="130874"/>
                  </a:lnTo>
                  <a:lnTo>
                    <a:pt x="1225863" y="155898"/>
                  </a:lnTo>
                  <a:lnTo>
                    <a:pt x="1258339" y="182603"/>
                  </a:lnTo>
                  <a:lnTo>
                    <a:pt x="1287152" y="210869"/>
                  </a:lnTo>
                  <a:lnTo>
                    <a:pt x="1312098" y="240574"/>
                  </a:lnTo>
                  <a:lnTo>
                    <a:pt x="1349561" y="303809"/>
                  </a:lnTo>
                  <a:lnTo>
                    <a:pt x="1369082" y="371334"/>
                  </a:lnTo>
                  <a:lnTo>
                    <a:pt x="1371599" y="406399"/>
                  </a:lnTo>
                  <a:lnTo>
                    <a:pt x="1369082" y="441465"/>
                  </a:lnTo>
                  <a:lnTo>
                    <a:pt x="1349561" y="508990"/>
                  </a:lnTo>
                  <a:lnTo>
                    <a:pt x="1312098" y="572225"/>
                  </a:lnTo>
                  <a:lnTo>
                    <a:pt x="1287152" y="601929"/>
                  </a:lnTo>
                  <a:lnTo>
                    <a:pt x="1258339" y="630195"/>
                  </a:lnTo>
                  <a:lnTo>
                    <a:pt x="1225863" y="656901"/>
                  </a:lnTo>
                  <a:lnTo>
                    <a:pt x="1189931" y="681925"/>
                  </a:lnTo>
                  <a:lnTo>
                    <a:pt x="1150748" y="705144"/>
                  </a:lnTo>
                  <a:lnTo>
                    <a:pt x="1108521" y="726437"/>
                  </a:lnTo>
                  <a:lnTo>
                    <a:pt x="1063455" y="745682"/>
                  </a:lnTo>
                  <a:lnTo>
                    <a:pt x="1015756" y="762757"/>
                  </a:lnTo>
                  <a:lnTo>
                    <a:pt x="965630" y="777539"/>
                  </a:lnTo>
                  <a:lnTo>
                    <a:pt x="913283" y="789907"/>
                  </a:lnTo>
                  <a:lnTo>
                    <a:pt x="858920" y="799740"/>
                  </a:lnTo>
                  <a:lnTo>
                    <a:pt x="802748" y="806914"/>
                  </a:lnTo>
                  <a:lnTo>
                    <a:pt x="744973" y="811308"/>
                  </a:lnTo>
                  <a:lnTo>
                    <a:pt x="685799" y="812799"/>
                  </a:lnTo>
                  <a:lnTo>
                    <a:pt x="626626" y="811308"/>
                  </a:lnTo>
                  <a:lnTo>
                    <a:pt x="568850" y="806914"/>
                  </a:lnTo>
                  <a:lnTo>
                    <a:pt x="512678" y="799740"/>
                  </a:lnTo>
                  <a:lnTo>
                    <a:pt x="458316" y="789907"/>
                  </a:lnTo>
                  <a:lnTo>
                    <a:pt x="405968" y="777539"/>
                  </a:lnTo>
                  <a:lnTo>
                    <a:pt x="355843" y="762757"/>
                  </a:lnTo>
                  <a:lnTo>
                    <a:pt x="308144" y="745682"/>
                  </a:lnTo>
                  <a:lnTo>
                    <a:pt x="263078" y="726437"/>
                  </a:lnTo>
                  <a:lnTo>
                    <a:pt x="220850" y="705144"/>
                  </a:lnTo>
                  <a:lnTo>
                    <a:pt x="181668" y="681925"/>
                  </a:lnTo>
                  <a:lnTo>
                    <a:pt x="145736" y="656901"/>
                  </a:lnTo>
                  <a:lnTo>
                    <a:pt x="113260" y="630195"/>
                  </a:lnTo>
                  <a:lnTo>
                    <a:pt x="84446" y="601929"/>
                  </a:lnTo>
                  <a:lnTo>
                    <a:pt x="59501" y="572225"/>
                  </a:lnTo>
                  <a:lnTo>
                    <a:pt x="22038" y="508990"/>
                  </a:lnTo>
                  <a:lnTo>
                    <a:pt x="2517" y="441465"/>
                  </a:lnTo>
                  <a:lnTo>
                    <a:pt x="0" y="4063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81054" y="5340927"/>
              <a:ext cx="2252748" cy="49460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329082" y="5542065"/>
              <a:ext cx="1905635" cy="24765"/>
            </a:xfrm>
            <a:custGeom>
              <a:avLst/>
              <a:gdLst/>
              <a:ahLst/>
              <a:cxnLst/>
              <a:rect l="l" t="t" r="r" b="b"/>
              <a:pathLst>
                <a:path w="1905635" h="24764">
                  <a:moveTo>
                    <a:pt x="0" y="0"/>
                  </a:moveTo>
                  <a:lnTo>
                    <a:pt x="1905393" y="24745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55698" y="5450786"/>
              <a:ext cx="229184" cy="22817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34545" y="5158047"/>
              <a:ext cx="1396537" cy="86452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284883" y="518646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647698" y="0"/>
                  </a:moveTo>
                  <a:lnTo>
                    <a:pt x="588744" y="1557"/>
                  </a:lnTo>
                  <a:lnTo>
                    <a:pt x="531273" y="6138"/>
                  </a:lnTo>
                  <a:lnTo>
                    <a:pt x="475514" y="13609"/>
                  </a:lnTo>
                  <a:lnTo>
                    <a:pt x="421695" y="23836"/>
                  </a:lnTo>
                  <a:lnTo>
                    <a:pt x="370045" y="36683"/>
                  </a:lnTo>
                  <a:lnTo>
                    <a:pt x="320792" y="52017"/>
                  </a:lnTo>
                  <a:lnTo>
                    <a:pt x="274166" y="69703"/>
                  </a:lnTo>
                  <a:lnTo>
                    <a:pt x="230394" y="89606"/>
                  </a:lnTo>
                  <a:lnTo>
                    <a:pt x="189706" y="111592"/>
                  </a:lnTo>
                  <a:lnTo>
                    <a:pt x="152330" y="135526"/>
                  </a:lnTo>
                  <a:lnTo>
                    <a:pt x="118495" y="161274"/>
                  </a:lnTo>
                  <a:lnTo>
                    <a:pt x="88429" y="188702"/>
                  </a:lnTo>
                  <a:lnTo>
                    <a:pt x="62362" y="217674"/>
                  </a:lnTo>
                  <a:lnTo>
                    <a:pt x="23136" y="279715"/>
                  </a:lnTo>
                  <a:lnTo>
                    <a:pt x="2646" y="346321"/>
                  </a:lnTo>
                  <a:lnTo>
                    <a:pt x="0" y="381000"/>
                  </a:lnTo>
                  <a:lnTo>
                    <a:pt x="2646" y="415678"/>
                  </a:lnTo>
                  <a:lnTo>
                    <a:pt x="23136" y="482285"/>
                  </a:lnTo>
                  <a:lnTo>
                    <a:pt x="62362" y="544326"/>
                  </a:lnTo>
                  <a:lnTo>
                    <a:pt x="88429" y="573298"/>
                  </a:lnTo>
                  <a:lnTo>
                    <a:pt x="118495" y="600725"/>
                  </a:lnTo>
                  <a:lnTo>
                    <a:pt x="152330" y="626473"/>
                  </a:lnTo>
                  <a:lnTo>
                    <a:pt x="189706" y="650407"/>
                  </a:lnTo>
                  <a:lnTo>
                    <a:pt x="230394" y="672393"/>
                  </a:lnTo>
                  <a:lnTo>
                    <a:pt x="274166" y="692296"/>
                  </a:lnTo>
                  <a:lnTo>
                    <a:pt x="320792" y="709982"/>
                  </a:lnTo>
                  <a:lnTo>
                    <a:pt x="370045" y="725316"/>
                  </a:lnTo>
                  <a:lnTo>
                    <a:pt x="421695" y="738163"/>
                  </a:lnTo>
                  <a:lnTo>
                    <a:pt x="475514" y="748390"/>
                  </a:lnTo>
                  <a:lnTo>
                    <a:pt x="531273" y="755861"/>
                  </a:lnTo>
                  <a:lnTo>
                    <a:pt x="588744" y="760442"/>
                  </a:lnTo>
                  <a:lnTo>
                    <a:pt x="647698" y="761999"/>
                  </a:lnTo>
                  <a:lnTo>
                    <a:pt x="706652" y="760442"/>
                  </a:lnTo>
                  <a:lnTo>
                    <a:pt x="764123" y="755861"/>
                  </a:lnTo>
                  <a:lnTo>
                    <a:pt x="819883" y="748390"/>
                  </a:lnTo>
                  <a:lnTo>
                    <a:pt x="873702" y="738163"/>
                  </a:lnTo>
                  <a:lnTo>
                    <a:pt x="925352" y="725316"/>
                  </a:lnTo>
                  <a:lnTo>
                    <a:pt x="974605" y="709982"/>
                  </a:lnTo>
                  <a:lnTo>
                    <a:pt x="1021232" y="692296"/>
                  </a:lnTo>
                  <a:lnTo>
                    <a:pt x="1065004" y="672393"/>
                  </a:lnTo>
                  <a:lnTo>
                    <a:pt x="1105692" y="650407"/>
                  </a:lnTo>
                  <a:lnTo>
                    <a:pt x="1143068" y="626473"/>
                  </a:lnTo>
                  <a:lnTo>
                    <a:pt x="1176903" y="600725"/>
                  </a:lnTo>
                  <a:lnTo>
                    <a:pt x="1206968" y="573298"/>
                  </a:lnTo>
                  <a:lnTo>
                    <a:pt x="1233036" y="544326"/>
                  </a:lnTo>
                  <a:lnTo>
                    <a:pt x="1272262" y="482285"/>
                  </a:lnTo>
                  <a:lnTo>
                    <a:pt x="1292751" y="415678"/>
                  </a:lnTo>
                  <a:lnTo>
                    <a:pt x="1295398" y="381000"/>
                  </a:lnTo>
                  <a:lnTo>
                    <a:pt x="1292751" y="346321"/>
                  </a:lnTo>
                  <a:lnTo>
                    <a:pt x="1272262" y="279715"/>
                  </a:lnTo>
                  <a:lnTo>
                    <a:pt x="1233036" y="217674"/>
                  </a:lnTo>
                  <a:lnTo>
                    <a:pt x="1206968" y="188702"/>
                  </a:lnTo>
                  <a:lnTo>
                    <a:pt x="1176903" y="161274"/>
                  </a:lnTo>
                  <a:lnTo>
                    <a:pt x="1143068" y="135526"/>
                  </a:lnTo>
                  <a:lnTo>
                    <a:pt x="1105692" y="111592"/>
                  </a:lnTo>
                  <a:lnTo>
                    <a:pt x="1065004" y="89606"/>
                  </a:lnTo>
                  <a:lnTo>
                    <a:pt x="1021232" y="69703"/>
                  </a:lnTo>
                  <a:lnTo>
                    <a:pt x="974605" y="52017"/>
                  </a:lnTo>
                  <a:lnTo>
                    <a:pt x="925352" y="36683"/>
                  </a:lnTo>
                  <a:lnTo>
                    <a:pt x="873702" y="23836"/>
                  </a:lnTo>
                  <a:lnTo>
                    <a:pt x="819883" y="13609"/>
                  </a:lnTo>
                  <a:lnTo>
                    <a:pt x="764123" y="6138"/>
                  </a:lnTo>
                  <a:lnTo>
                    <a:pt x="706652" y="1557"/>
                  </a:lnTo>
                  <a:lnTo>
                    <a:pt x="647698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84883" y="518646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0" y="380999"/>
                  </a:moveTo>
                  <a:lnTo>
                    <a:pt x="10435" y="312514"/>
                  </a:lnTo>
                  <a:lnTo>
                    <a:pt x="40521" y="248056"/>
                  </a:lnTo>
                  <a:lnTo>
                    <a:pt x="88429" y="188701"/>
                  </a:lnTo>
                  <a:lnTo>
                    <a:pt x="118495" y="161274"/>
                  </a:lnTo>
                  <a:lnTo>
                    <a:pt x="152330" y="135526"/>
                  </a:lnTo>
                  <a:lnTo>
                    <a:pt x="189706" y="111592"/>
                  </a:lnTo>
                  <a:lnTo>
                    <a:pt x="230394" y="89606"/>
                  </a:lnTo>
                  <a:lnTo>
                    <a:pt x="274166" y="69703"/>
                  </a:lnTo>
                  <a:lnTo>
                    <a:pt x="320793" y="52017"/>
                  </a:lnTo>
                  <a:lnTo>
                    <a:pt x="370045" y="36683"/>
                  </a:lnTo>
                  <a:lnTo>
                    <a:pt x="421696" y="23836"/>
                  </a:lnTo>
                  <a:lnTo>
                    <a:pt x="475515" y="13609"/>
                  </a:lnTo>
                  <a:lnTo>
                    <a:pt x="531274" y="6138"/>
                  </a:lnTo>
                  <a:lnTo>
                    <a:pt x="588745" y="1557"/>
                  </a:lnTo>
                  <a:lnTo>
                    <a:pt x="647699" y="0"/>
                  </a:lnTo>
                  <a:lnTo>
                    <a:pt x="706653" y="1557"/>
                  </a:lnTo>
                  <a:lnTo>
                    <a:pt x="764124" y="6138"/>
                  </a:lnTo>
                  <a:lnTo>
                    <a:pt x="819883" y="13609"/>
                  </a:lnTo>
                  <a:lnTo>
                    <a:pt x="873703" y="23836"/>
                  </a:lnTo>
                  <a:lnTo>
                    <a:pt x="925353" y="36683"/>
                  </a:lnTo>
                  <a:lnTo>
                    <a:pt x="974606" y="52017"/>
                  </a:lnTo>
                  <a:lnTo>
                    <a:pt x="1021232" y="69703"/>
                  </a:lnTo>
                  <a:lnTo>
                    <a:pt x="1065004" y="89606"/>
                  </a:lnTo>
                  <a:lnTo>
                    <a:pt x="1105692" y="111592"/>
                  </a:lnTo>
                  <a:lnTo>
                    <a:pt x="1143068" y="135526"/>
                  </a:lnTo>
                  <a:lnTo>
                    <a:pt x="1176903" y="161274"/>
                  </a:lnTo>
                  <a:lnTo>
                    <a:pt x="1206969" y="188701"/>
                  </a:lnTo>
                  <a:lnTo>
                    <a:pt x="1233037" y="217674"/>
                  </a:lnTo>
                  <a:lnTo>
                    <a:pt x="1272263" y="279715"/>
                  </a:lnTo>
                  <a:lnTo>
                    <a:pt x="1292752" y="346321"/>
                  </a:lnTo>
                  <a:lnTo>
                    <a:pt x="1295399" y="380999"/>
                  </a:lnTo>
                  <a:lnTo>
                    <a:pt x="1292752" y="415678"/>
                  </a:lnTo>
                  <a:lnTo>
                    <a:pt x="1272263" y="482284"/>
                  </a:lnTo>
                  <a:lnTo>
                    <a:pt x="1233037" y="544325"/>
                  </a:lnTo>
                  <a:lnTo>
                    <a:pt x="1206969" y="573297"/>
                  </a:lnTo>
                  <a:lnTo>
                    <a:pt x="1176903" y="600725"/>
                  </a:lnTo>
                  <a:lnTo>
                    <a:pt x="1143068" y="626473"/>
                  </a:lnTo>
                  <a:lnTo>
                    <a:pt x="1105692" y="650407"/>
                  </a:lnTo>
                  <a:lnTo>
                    <a:pt x="1065004" y="672393"/>
                  </a:lnTo>
                  <a:lnTo>
                    <a:pt x="1021232" y="692296"/>
                  </a:lnTo>
                  <a:lnTo>
                    <a:pt x="974606" y="709982"/>
                  </a:lnTo>
                  <a:lnTo>
                    <a:pt x="925353" y="725316"/>
                  </a:lnTo>
                  <a:lnTo>
                    <a:pt x="873703" y="738163"/>
                  </a:lnTo>
                  <a:lnTo>
                    <a:pt x="819883" y="748390"/>
                  </a:lnTo>
                  <a:lnTo>
                    <a:pt x="764124" y="755861"/>
                  </a:lnTo>
                  <a:lnTo>
                    <a:pt x="706653" y="760442"/>
                  </a:lnTo>
                  <a:lnTo>
                    <a:pt x="647699" y="761999"/>
                  </a:lnTo>
                  <a:lnTo>
                    <a:pt x="588745" y="760442"/>
                  </a:lnTo>
                  <a:lnTo>
                    <a:pt x="531274" y="755861"/>
                  </a:lnTo>
                  <a:lnTo>
                    <a:pt x="475515" y="748390"/>
                  </a:lnTo>
                  <a:lnTo>
                    <a:pt x="421696" y="738163"/>
                  </a:lnTo>
                  <a:lnTo>
                    <a:pt x="370045" y="725316"/>
                  </a:lnTo>
                  <a:lnTo>
                    <a:pt x="320793" y="709982"/>
                  </a:lnTo>
                  <a:lnTo>
                    <a:pt x="274166" y="692296"/>
                  </a:lnTo>
                  <a:lnTo>
                    <a:pt x="230394" y="672393"/>
                  </a:lnTo>
                  <a:lnTo>
                    <a:pt x="189706" y="650407"/>
                  </a:lnTo>
                  <a:lnTo>
                    <a:pt x="152330" y="626473"/>
                  </a:lnTo>
                  <a:lnTo>
                    <a:pt x="118495" y="600725"/>
                  </a:lnTo>
                  <a:lnTo>
                    <a:pt x="88429" y="573297"/>
                  </a:lnTo>
                  <a:lnTo>
                    <a:pt x="62362" y="544325"/>
                  </a:lnTo>
                  <a:lnTo>
                    <a:pt x="23136" y="482284"/>
                  </a:lnTo>
                  <a:lnTo>
                    <a:pt x="2646" y="415678"/>
                  </a:lnTo>
                  <a:lnTo>
                    <a:pt x="0" y="3809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905297" y="6301047"/>
            <a:ext cx="3616325" cy="906144"/>
            <a:chOff x="2905297" y="6301047"/>
            <a:chExt cx="3616325" cy="906144"/>
          </a:xfrm>
        </p:grpSpPr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05297" y="6301047"/>
              <a:ext cx="1475508" cy="9060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957483" y="63294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685800" y="0"/>
                  </a:moveTo>
                  <a:lnTo>
                    <a:pt x="626626" y="1491"/>
                  </a:lnTo>
                  <a:lnTo>
                    <a:pt x="568850" y="5885"/>
                  </a:lnTo>
                  <a:lnTo>
                    <a:pt x="512678" y="13059"/>
                  </a:lnTo>
                  <a:lnTo>
                    <a:pt x="458316" y="22891"/>
                  </a:lnTo>
                  <a:lnTo>
                    <a:pt x="405968" y="35260"/>
                  </a:lnTo>
                  <a:lnTo>
                    <a:pt x="355842" y="50042"/>
                  </a:lnTo>
                  <a:lnTo>
                    <a:pt x="308144" y="67117"/>
                  </a:lnTo>
                  <a:lnTo>
                    <a:pt x="263078" y="86362"/>
                  </a:lnTo>
                  <a:lnTo>
                    <a:pt x="220850" y="107655"/>
                  </a:lnTo>
                  <a:lnTo>
                    <a:pt x="181668" y="130874"/>
                  </a:lnTo>
                  <a:lnTo>
                    <a:pt x="145736" y="155898"/>
                  </a:lnTo>
                  <a:lnTo>
                    <a:pt x="113260" y="182603"/>
                  </a:lnTo>
                  <a:lnTo>
                    <a:pt x="84446" y="210869"/>
                  </a:lnTo>
                  <a:lnTo>
                    <a:pt x="59501" y="240574"/>
                  </a:lnTo>
                  <a:lnTo>
                    <a:pt x="22038" y="303809"/>
                  </a:lnTo>
                  <a:lnTo>
                    <a:pt x="2517" y="371334"/>
                  </a:lnTo>
                  <a:lnTo>
                    <a:pt x="0" y="406399"/>
                  </a:lnTo>
                  <a:lnTo>
                    <a:pt x="2517" y="441465"/>
                  </a:lnTo>
                  <a:lnTo>
                    <a:pt x="22038" y="508990"/>
                  </a:lnTo>
                  <a:lnTo>
                    <a:pt x="59501" y="572225"/>
                  </a:lnTo>
                  <a:lnTo>
                    <a:pt x="84446" y="601929"/>
                  </a:lnTo>
                  <a:lnTo>
                    <a:pt x="113260" y="630195"/>
                  </a:lnTo>
                  <a:lnTo>
                    <a:pt x="145736" y="656901"/>
                  </a:lnTo>
                  <a:lnTo>
                    <a:pt x="181668" y="681925"/>
                  </a:lnTo>
                  <a:lnTo>
                    <a:pt x="220850" y="705144"/>
                  </a:lnTo>
                  <a:lnTo>
                    <a:pt x="263078" y="726437"/>
                  </a:lnTo>
                  <a:lnTo>
                    <a:pt x="308144" y="745682"/>
                  </a:lnTo>
                  <a:lnTo>
                    <a:pt x="355842" y="762757"/>
                  </a:lnTo>
                  <a:lnTo>
                    <a:pt x="405968" y="777539"/>
                  </a:lnTo>
                  <a:lnTo>
                    <a:pt x="458316" y="789908"/>
                  </a:lnTo>
                  <a:lnTo>
                    <a:pt x="512678" y="799740"/>
                  </a:lnTo>
                  <a:lnTo>
                    <a:pt x="568850" y="806914"/>
                  </a:lnTo>
                  <a:lnTo>
                    <a:pt x="626626" y="811308"/>
                  </a:lnTo>
                  <a:lnTo>
                    <a:pt x="685800" y="812799"/>
                  </a:lnTo>
                  <a:lnTo>
                    <a:pt x="744973" y="811308"/>
                  </a:lnTo>
                  <a:lnTo>
                    <a:pt x="802748" y="806914"/>
                  </a:lnTo>
                  <a:lnTo>
                    <a:pt x="858920" y="799740"/>
                  </a:lnTo>
                  <a:lnTo>
                    <a:pt x="913283" y="789908"/>
                  </a:lnTo>
                  <a:lnTo>
                    <a:pt x="965630" y="777539"/>
                  </a:lnTo>
                  <a:lnTo>
                    <a:pt x="1015756" y="762757"/>
                  </a:lnTo>
                  <a:lnTo>
                    <a:pt x="1063455" y="745682"/>
                  </a:lnTo>
                  <a:lnTo>
                    <a:pt x="1108521" y="726437"/>
                  </a:lnTo>
                  <a:lnTo>
                    <a:pt x="1150748" y="705144"/>
                  </a:lnTo>
                  <a:lnTo>
                    <a:pt x="1189931" y="681925"/>
                  </a:lnTo>
                  <a:lnTo>
                    <a:pt x="1225863" y="656901"/>
                  </a:lnTo>
                  <a:lnTo>
                    <a:pt x="1258339" y="630195"/>
                  </a:lnTo>
                  <a:lnTo>
                    <a:pt x="1287152" y="601929"/>
                  </a:lnTo>
                  <a:lnTo>
                    <a:pt x="1312098" y="572225"/>
                  </a:lnTo>
                  <a:lnTo>
                    <a:pt x="1349561" y="508990"/>
                  </a:lnTo>
                  <a:lnTo>
                    <a:pt x="1369082" y="441465"/>
                  </a:lnTo>
                  <a:lnTo>
                    <a:pt x="1371600" y="406399"/>
                  </a:lnTo>
                  <a:lnTo>
                    <a:pt x="1369082" y="371334"/>
                  </a:lnTo>
                  <a:lnTo>
                    <a:pt x="1349561" y="303809"/>
                  </a:lnTo>
                  <a:lnTo>
                    <a:pt x="1312098" y="240574"/>
                  </a:lnTo>
                  <a:lnTo>
                    <a:pt x="1287152" y="210869"/>
                  </a:lnTo>
                  <a:lnTo>
                    <a:pt x="1258339" y="182603"/>
                  </a:lnTo>
                  <a:lnTo>
                    <a:pt x="1225863" y="155898"/>
                  </a:lnTo>
                  <a:lnTo>
                    <a:pt x="1189931" y="130874"/>
                  </a:lnTo>
                  <a:lnTo>
                    <a:pt x="1150748" y="107655"/>
                  </a:lnTo>
                  <a:lnTo>
                    <a:pt x="1108521" y="86362"/>
                  </a:lnTo>
                  <a:lnTo>
                    <a:pt x="1063455" y="67117"/>
                  </a:lnTo>
                  <a:lnTo>
                    <a:pt x="1015756" y="50042"/>
                  </a:lnTo>
                  <a:lnTo>
                    <a:pt x="965630" y="35260"/>
                  </a:lnTo>
                  <a:lnTo>
                    <a:pt x="913283" y="22891"/>
                  </a:lnTo>
                  <a:lnTo>
                    <a:pt x="858920" y="13059"/>
                  </a:lnTo>
                  <a:lnTo>
                    <a:pt x="802748" y="5885"/>
                  </a:lnTo>
                  <a:lnTo>
                    <a:pt x="744973" y="1491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2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57483" y="63294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0" y="406399"/>
                  </a:moveTo>
                  <a:lnTo>
                    <a:pt x="9931" y="337096"/>
                  </a:lnTo>
                  <a:lnTo>
                    <a:pt x="38629" y="271594"/>
                  </a:lnTo>
                  <a:lnTo>
                    <a:pt x="84446" y="210869"/>
                  </a:lnTo>
                  <a:lnTo>
                    <a:pt x="113260" y="182603"/>
                  </a:lnTo>
                  <a:lnTo>
                    <a:pt x="145736" y="155898"/>
                  </a:lnTo>
                  <a:lnTo>
                    <a:pt x="181668" y="130874"/>
                  </a:lnTo>
                  <a:lnTo>
                    <a:pt x="220850" y="107655"/>
                  </a:lnTo>
                  <a:lnTo>
                    <a:pt x="263078" y="86362"/>
                  </a:lnTo>
                  <a:lnTo>
                    <a:pt x="308144" y="67117"/>
                  </a:lnTo>
                  <a:lnTo>
                    <a:pt x="355843" y="50042"/>
                  </a:lnTo>
                  <a:lnTo>
                    <a:pt x="405968" y="35260"/>
                  </a:lnTo>
                  <a:lnTo>
                    <a:pt x="458316" y="22891"/>
                  </a:lnTo>
                  <a:lnTo>
                    <a:pt x="512678" y="13059"/>
                  </a:lnTo>
                  <a:lnTo>
                    <a:pt x="568850" y="5885"/>
                  </a:lnTo>
                  <a:lnTo>
                    <a:pt x="626626" y="1491"/>
                  </a:lnTo>
                  <a:lnTo>
                    <a:pt x="685799" y="0"/>
                  </a:lnTo>
                  <a:lnTo>
                    <a:pt x="744973" y="1491"/>
                  </a:lnTo>
                  <a:lnTo>
                    <a:pt x="802748" y="5885"/>
                  </a:lnTo>
                  <a:lnTo>
                    <a:pt x="858920" y="13059"/>
                  </a:lnTo>
                  <a:lnTo>
                    <a:pt x="913283" y="22891"/>
                  </a:lnTo>
                  <a:lnTo>
                    <a:pt x="965630" y="35260"/>
                  </a:lnTo>
                  <a:lnTo>
                    <a:pt x="1015756" y="50042"/>
                  </a:lnTo>
                  <a:lnTo>
                    <a:pt x="1063455" y="67117"/>
                  </a:lnTo>
                  <a:lnTo>
                    <a:pt x="1108521" y="86362"/>
                  </a:lnTo>
                  <a:lnTo>
                    <a:pt x="1150748" y="107655"/>
                  </a:lnTo>
                  <a:lnTo>
                    <a:pt x="1189931" y="130874"/>
                  </a:lnTo>
                  <a:lnTo>
                    <a:pt x="1225863" y="155898"/>
                  </a:lnTo>
                  <a:lnTo>
                    <a:pt x="1258339" y="182603"/>
                  </a:lnTo>
                  <a:lnTo>
                    <a:pt x="1287152" y="210869"/>
                  </a:lnTo>
                  <a:lnTo>
                    <a:pt x="1312098" y="240574"/>
                  </a:lnTo>
                  <a:lnTo>
                    <a:pt x="1349561" y="303809"/>
                  </a:lnTo>
                  <a:lnTo>
                    <a:pt x="1369082" y="371334"/>
                  </a:lnTo>
                  <a:lnTo>
                    <a:pt x="1371599" y="406399"/>
                  </a:lnTo>
                  <a:lnTo>
                    <a:pt x="1369082" y="441465"/>
                  </a:lnTo>
                  <a:lnTo>
                    <a:pt x="1349561" y="508990"/>
                  </a:lnTo>
                  <a:lnTo>
                    <a:pt x="1312098" y="572225"/>
                  </a:lnTo>
                  <a:lnTo>
                    <a:pt x="1287152" y="601929"/>
                  </a:lnTo>
                  <a:lnTo>
                    <a:pt x="1258339" y="630195"/>
                  </a:lnTo>
                  <a:lnTo>
                    <a:pt x="1225863" y="656901"/>
                  </a:lnTo>
                  <a:lnTo>
                    <a:pt x="1189931" y="681925"/>
                  </a:lnTo>
                  <a:lnTo>
                    <a:pt x="1150748" y="705144"/>
                  </a:lnTo>
                  <a:lnTo>
                    <a:pt x="1108521" y="726437"/>
                  </a:lnTo>
                  <a:lnTo>
                    <a:pt x="1063455" y="745682"/>
                  </a:lnTo>
                  <a:lnTo>
                    <a:pt x="1015756" y="762757"/>
                  </a:lnTo>
                  <a:lnTo>
                    <a:pt x="965630" y="777539"/>
                  </a:lnTo>
                  <a:lnTo>
                    <a:pt x="913283" y="789907"/>
                  </a:lnTo>
                  <a:lnTo>
                    <a:pt x="858920" y="799740"/>
                  </a:lnTo>
                  <a:lnTo>
                    <a:pt x="802748" y="806914"/>
                  </a:lnTo>
                  <a:lnTo>
                    <a:pt x="744973" y="811307"/>
                  </a:lnTo>
                  <a:lnTo>
                    <a:pt x="685799" y="812799"/>
                  </a:lnTo>
                  <a:lnTo>
                    <a:pt x="626626" y="811307"/>
                  </a:lnTo>
                  <a:lnTo>
                    <a:pt x="568850" y="806914"/>
                  </a:lnTo>
                  <a:lnTo>
                    <a:pt x="512678" y="799740"/>
                  </a:lnTo>
                  <a:lnTo>
                    <a:pt x="458316" y="789907"/>
                  </a:lnTo>
                  <a:lnTo>
                    <a:pt x="405968" y="777539"/>
                  </a:lnTo>
                  <a:lnTo>
                    <a:pt x="355843" y="762757"/>
                  </a:lnTo>
                  <a:lnTo>
                    <a:pt x="308144" y="745682"/>
                  </a:lnTo>
                  <a:lnTo>
                    <a:pt x="263078" y="726437"/>
                  </a:lnTo>
                  <a:lnTo>
                    <a:pt x="220850" y="705144"/>
                  </a:lnTo>
                  <a:lnTo>
                    <a:pt x="181668" y="681925"/>
                  </a:lnTo>
                  <a:lnTo>
                    <a:pt x="145736" y="656901"/>
                  </a:lnTo>
                  <a:lnTo>
                    <a:pt x="113260" y="630195"/>
                  </a:lnTo>
                  <a:lnTo>
                    <a:pt x="84446" y="601929"/>
                  </a:lnTo>
                  <a:lnTo>
                    <a:pt x="59501" y="572225"/>
                  </a:lnTo>
                  <a:lnTo>
                    <a:pt x="22038" y="508990"/>
                  </a:lnTo>
                  <a:lnTo>
                    <a:pt x="2517" y="441465"/>
                  </a:lnTo>
                  <a:lnTo>
                    <a:pt x="0" y="4063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81054" y="6533803"/>
              <a:ext cx="2240280" cy="49460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329082" y="6735865"/>
              <a:ext cx="1892935" cy="24765"/>
            </a:xfrm>
            <a:custGeom>
              <a:avLst/>
              <a:gdLst/>
              <a:ahLst/>
              <a:cxnLst/>
              <a:rect l="l" t="t" r="r" b="b"/>
              <a:pathLst>
                <a:path w="1892935" h="24765">
                  <a:moveTo>
                    <a:pt x="0" y="0"/>
                  </a:moveTo>
                  <a:lnTo>
                    <a:pt x="1892693" y="24741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42991" y="6644569"/>
              <a:ext cx="229192" cy="228175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630676" y="4216185"/>
            <a:ext cx="7436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Calibri"/>
                <a:cs typeface="Calibri"/>
              </a:rPr>
              <a:t>:</a:t>
            </a:r>
            <a:r>
              <a:rPr sz="1800" spc="-10" dirty="0" err="1">
                <a:latin typeface="Calibri"/>
                <a:cs typeface="Calibri"/>
              </a:rPr>
              <a:t>Αθήν</a:t>
            </a:r>
            <a:r>
              <a:rPr sz="1800" spc="-10" dirty="0">
                <a:latin typeface="Calibri"/>
                <a:cs typeface="Calibri"/>
              </a:rPr>
              <a:t>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05646" y="3734954"/>
            <a:ext cx="12553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26720">
              <a:lnSpc>
                <a:spcPts val="2100"/>
              </a:lnSpc>
              <a:spcBef>
                <a:spcPts val="219"/>
              </a:spcBef>
            </a:pPr>
            <a:r>
              <a:rPr sz="1800" spc="-20" dirty="0" err="1">
                <a:solidFill>
                  <a:srgbClr val="008000"/>
                </a:solidFill>
                <a:latin typeface="Calibri"/>
                <a:cs typeface="Calibri"/>
              </a:rPr>
              <a:t>Έχει</a:t>
            </a:r>
            <a:r>
              <a:rPr lang="en-US" sz="1800" spc="-20" dirty="0">
                <a:solidFill>
                  <a:srgbClr val="008000"/>
                </a:solidFill>
                <a:latin typeface="Calibri"/>
                <a:cs typeface="Calibri"/>
              </a:rPr>
              <a:t>_ </a:t>
            </a:r>
            <a:r>
              <a:rPr sz="1800" spc="-10" dirty="0" err="1">
                <a:solidFill>
                  <a:srgbClr val="008000"/>
                </a:solidFill>
                <a:latin typeface="Calibri"/>
                <a:cs typeface="Calibri"/>
              </a:rPr>
              <a:t>Πρωτεύουσ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45463" y="4190785"/>
            <a:ext cx="8391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Calibri"/>
                <a:cs typeface="Calibri"/>
              </a:rPr>
              <a:t>:</a:t>
            </a:r>
            <a:r>
              <a:rPr sz="1800" spc="-10" dirty="0" err="1">
                <a:latin typeface="Calibri"/>
                <a:cs typeface="Calibri"/>
              </a:rPr>
              <a:t>Ελλάδ</a:t>
            </a:r>
            <a:r>
              <a:rPr sz="1800" spc="-10" dirty="0">
                <a:latin typeface="Calibri"/>
                <a:cs typeface="Calibri"/>
              </a:rPr>
              <a:t>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15976" y="5371885"/>
            <a:ext cx="7880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Calibri"/>
                <a:cs typeface="Calibri"/>
              </a:rPr>
              <a:t>:</a:t>
            </a:r>
            <a:r>
              <a:rPr sz="1800" spc="-10" dirty="0" err="1">
                <a:latin typeface="Calibri"/>
                <a:cs typeface="Calibri"/>
              </a:rPr>
              <a:t>Αθήν</a:t>
            </a:r>
            <a:r>
              <a:rPr sz="1800" spc="-10" dirty="0">
                <a:latin typeface="Calibri"/>
                <a:cs typeface="Calibri"/>
              </a:rPr>
              <a:t>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95528" y="5282985"/>
            <a:ext cx="878840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8260" algn="ctr">
              <a:lnSpc>
                <a:spcPts val="2100"/>
              </a:lnSpc>
              <a:spcBef>
                <a:spcPts val="219"/>
              </a:spcBef>
            </a:pPr>
            <a:r>
              <a:rPr lang="en-US" sz="1800" spc="-10" dirty="0">
                <a:latin typeface="Calibri"/>
                <a:cs typeface="Calibri"/>
              </a:rPr>
              <a:t>:</a:t>
            </a:r>
            <a:r>
              <a:rPr lang="el-GR" sz="1800" spc="-10" dirty="0">
                <a:latin typeface="Calibri"/>
                <a:cs typeface="Calibri"/>
              </a:rPr>
              <a:t>Χάρης</a:t>
            </a:r>
            <a:r>
              <a:rPr lang="en-US" sz="1800" spc="-10" dirty="0">
                <a:latin typeface="Calibri"/>
                <a:cs typeface="Calibri"/>
              </a:rPr>
              <a:t>_</a:t>
            </a:r>
            <a:r>
              <a:rPr lang="el-GR" sz="1800" spc="-10" dirty="0">
                <a:latin typeface="Calibri"/>
                <a:cs typeface="Calibri"/>
              </a:rPr>
              <a:t>Δούκας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35257" y="5194085"/>
            <a:ext cx="13965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008000"/>
                </a:solidFill>
                <a:latin typeface="Calibri"/>
                <a:cs typeface="Calibri"/>
              </a:rPr>
              <a:t>Έχει</a:t>
            </a:r>
            <a:r>
              <a:rPr lang="en-US" sz="1800" spc="-15" dirty="0" err="1">
                <a:solidFill>
                  <a:srgbClr val="008000"/>
                </a:solidFill>
                <a:latin typeface="Calibri"/>
                <a:cs typeface="Calibri"/>
              </a:rPr>
              <a:t>_</a:t>
            </a:r>
            <a:r>
              <a:rPr sz="1800" spc="-10" dirty="0" err="1">
                <a:solidFill>
                  <a:srgbClr val="008000"/>
                </a:solidFill>
                <a:latin typeface="Calibri"/>
                <a:cs typeface="Calibri"/>
              </a:rPr>
              <a:t>Δήμ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αρχο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15976" y="6591085"/>
            <a:ext cx="6935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Calibri"/>
                <a:cs typeface="Calibri"/>
              </a:rPr>
              <a:t>:</a:t>
            </a:r>
            <a:r>
              <a:rPr sz="1800" spc="-10" dirty="0" err="1">
                <a:latin typeface="Calibri"/>
                <a:cs typeface="Calibri"/>
              </a:rPr>
              <a:t>Αθήν</a:t>
            </a:r>
            <a:r>
              <a:rPr sz="1800" spc="-10" dirty="0">
                <a:latin typeface="Calibri"/>
                <a:cs typeface="Calibri"/>
              </a:rPr>
              <a:t>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64245" y="6591085"/>
            <a:ext cx="166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</a:t>
            </a:r>
            <a:r>
              <a:rPr lang="el-GR" sz="1800" spc="-1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753</a:t>
            </a:r>
            <a:r>
              <a:rPr lang="el-GR" sz="1800" spc="-1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783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56453" y="6133885"/>
            <a:ext cx="5426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 err="1">
                <a:solidFill>
                  <a:srgbClr val="008000"/>
                </a:solidFill>
                <a:latin typeface="Calibri"/>
                <a:cs typeface="Calibri"/>
              </a:rPr>
              <a:t>Έχει</a:t>
            </a:r>
            <a:r>
              <a:rPr lang="en-US" sz="1800" spc="-20" dirty="0">
                <a:solidFill>
                  <a:srgbClr val="008000"/>
                </a:solidFill>
                <a:latin typeface="Calibri"/>
                <a:cs typeface="Calibri"/>
              </a:rPr>
              <a:t>_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52341" y="6400585"/>
            <a:ext cx="1009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Πληθυσμό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73083" y="3420687"/>
            <a:ext cx="9144000" cy="146050"/>
            <a:chOff x="773083" y="3420687"/>
            <a:chExt cx="9144000" cy="146050"/>
          </a:xfrm>
        </p:grpSpPr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3083" y="3420687"/>
              <a:ext cx="9143998" cy="14547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73083" y="34733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3997" y="1"/>
                  </a:lnTo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02E68A5F-F712-5F9A-8B94-F023C45DD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577735"/>
            <a:ext cx="8255000" cy="985519"/>
            <a:chOff x="1217583" y="577735"/>
            <a:chExt cx="8255000" cy="985519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4185" y="577735"/>
              <a:ext cx="4006734" cy="556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3694" y="1009997"/>
              <a:ext cx="5631872" cy="552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6320" y="676675"/>
              <a:ext cx="3861155" cy="3202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729" y="1129836"/>
              <a:ext cx="5491896" cy="29886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6658" y="2246639"/>
            <a:ext cx="8143282" cy="3561165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456404A-62F6-9A2D-4741-DE03C768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09606" y="6533803"/>
            <a:ext cx="1774825" cy="557530"/>
            <a:chOff x="6209606" y="6533803"/>
            <a:chExt cx="1774825" cy="55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9606" y="6533803"/>
              <a:ext cx="1774767" cy="556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59483" y="6559434"/>
              <a:ext cx="1676400" cy="457200"/>
            </a:xfrm>
            <a:custGeom>
              <a:avLst/>
              <a:gdLst/>
              <a:ahLst/>
              <a:cxnLst/>
              <a:rect l="l" t="t" r="r" b="b"/>
              <a:pathLst>
                <a:path w="1676400" h="457200">
                  <a:moveTo>
                    <a:pt x="16764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676400" y="457199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59483" y="6559434"/>
              <a:ext cx="1676400" cy="457200"/>
            </a:xfrm>
            <a:custGeom>
              <a:avLst/>
              <a:gdLst/>
              <a:ahLst/>
              <a:cxnLst/>
              <a:rect l="l" t="t" r="r" b="b"/>
              <a:pathLst>
                <a:path w="1676400" h="457200">
                  <a:moveTo>
                    <a:pt x="0" y="0"/>
                  </a:moveTo>
                  <a:lnTo>
                    <a:pt x="1676399" y="0"/>
                  </a:lnTo>
                  <a:lnTo>
                    <a:pt x="1676399" y="457199"/>
                  </a:lnTo>
                  <a:lnTo>
                    <a:pt x="0" y="457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17583" y="611073"/>
            <a:ext cx="8255000" cy="894080"/>
            <a:chOff x="1217583" y="611073"/>
            <a:chExt cx="8255000" cy="894080"/>
          </a:xfrm>
        </p:grpSpPr>
        <p:sp>
          <p:nvSpPr>
            <p:cNvPr id="7" name="object 7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1392" y="773083"/>
              <a:ext cx="7140632" cy="6151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111" y="905300"/>
              <a:ext cx="6992148" cy="32847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169622" y="1920239"/>
            <a:ext cx="2082800" cy="1247140"/>
            <a:chOff x="2169622" y="1920239"/>
            <a:chExt cx="2082800" cy="12471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9622" y="1920239"/>
              <a:ext cx="2082337" cy="12469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208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7" y="4132"/>
                  </a:lnTo>
                  <a:lnTo>
                    <a:pt x="812538" y="9207"/>
                  </a:lnTo>
                  <a:lnTo>
                    <a:pt x="755373" y="16209"/>
                  </a:lnTo>
                  <a:lnTo>
                    <a:pt x="699475" y="25078"/>
                  </a:lnTo>
                  <a:lnTo>
                    <a:pt x="644947" y="35754"/>
                  </a:lnTo>
                  <a:lnTo>
                    <a:pt x="591894" y="48177"/>
                  </a:lnTo>
                  <a:lnTo>
                    <a:pt x="540419" y="62288"/>
                  </a:lnTo>
                  <a:lnTo>
                    <a:pt x="490625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9" y="134409"/>
                  </a:lnTo>
                  <a:lnTo>
                    <a:pt x="310337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7" y="986939"/>
                  </a:lnTo>
                  <a:lnTo>
                    <a:pt x="352369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5" y="1064973"/>
                  </a:lnTo>
                  <a:lnTo>
                    <a:pt x="540419" y="1080711"/>
                  </a:lnTo>
                  <a:lnTo>
                    <a:pt x="591894" y="1094822"/>
                  </a:lnTo>
                  <a:lnTo>
                    <a:pt x="644947" y="1107245"/>
                  </a:lnTo>
                  <a:lnTo>
                    <a:pt x="699475" y="1117921"/>
                  </a:lnTo>
                  <a:lnTo>
                    <a:pt x="755373" y="1126790"/>
                  </a:lnTo>
                  <a:lnTo>
                    <a:pt x="812538" y="1133792"/>
                  </a:lnTo>
                  <a:lnTo>
                    <a:pt x="870867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2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08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7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5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3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1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7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7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2"/>
                  </a:lnTo>
                  <a:lnTo>
                    <a:pt x="1336251" y="1107245"/>
                  </a:lnTo>
                  <a:lnTo>
                    <a:pt x="1281724" y="1117921"/>
                  </a:lnTo>
                  <a:lnTo>
                    <a:pt x="1225826" y="1126789"/>
                  </a:lnTo>
                  <a:lnTo>
                    <a:pt x="1168661" y="1133792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2"/>
                  </a:lnTo>
                  <a:lnTo>
                    <a:pt x="755373" y="1126789"/>
                  </a:lnTo>
                  <a:lnTo>
                    <a:pt x="699474" y="1117921"/>
                  </a:lnTo>
                  <a:lnTo>
                    <a:pt x="644947" y="1107245"/>
                  </a:lnTo>
                  <a:lnTo>
                    <a:pt x="591894" y="1094822"/>
                  </a:lnTo>
                  <a:lnTo>
                    <a:pt x="540418" y="1080711"/>
                  </a:lnTo>
                  <a:lnTo>
                    <a:pt x="490625" y="1064973"/>
                  </a:lnTo>
                  <a:lnTo>
                    <a:pt x="442616" y="1047667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156363" y="1920239"/>
            <a:ext cx="4439285" cy="1247140"/>
            <a:chOff x="4156363" y="1920239"/>
            <a:chExt cx="4439285" cy="124714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3021" y="1920239"/>
              <a:ext cx="2082337" cy="12469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642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990600" y="0"/>
                  </a:moveTo>
                  <a:lnTo>
                    <a:pt x="930255" y="1042"/>
                  </a:lnTo>
                  <a:lnTo>
                    <a:pt x="870866" y="4132"/>
                  </a:lnTo>
                  <a:lnTo>
                    <a:pt x="812538" y="9207"/>
                  </a:lnTo>
                  <a:lnTo>
                    <a:pt x="755372" y="16209"/>
                  </a:lnTo>
                  <a:lnTo>
                    <a:pt x="699474" y="25078"/>
                  </a:lnTo>
                  <a:lnTo>
                    <a:pt x="644947" y="35754"/>
                  </a:lnTo>
                  <a:lnTo>
                    <a:pt x="591893" y="48177"/>
                  </a:lnTo>
                  <a:lnTo>
                    <a:pt x="540418" y="62288"/>
                  </a:lnTo>
                  <a:lnTo>
                    <a:pt x="490624" y="78026"/>
                  </a:lnTo>
                  <a:lnTo>
                    <a:pt x="442616" y="95332"/>
                  </a:lnTo>
                  <a:lnTo>
                    <a:pt x="396496" y="114147"/>
                  </a:lnTo>
                  <a:lnTo>
                    <a:pt x="352368" y="134409"/>
                  </a:lnTo>
                  <a:lnTo>
                    <a:pt x="310336" y="156060"/>
                  </a:lnTo>
                  <a:lnTo>
                    <a:pt x="270505" y="179040"/>
                  </a:lnTo>
                  <a:lnTo>
                    <a:pt x="232976" y="203289"/>
                  </a:lnTo>
                  <a:lnTo>
                    <a:pt x="197854" y="228748"/>
                  </a:lnTo>
                  <a:lnTo>
                    <a:pt x="165243" y="255355"/>
                  </a:lnTo>
                  <a:lnTo>
                    <a:pt x="135245" y="283053"/>
                  </a:lnTo>
                  <a:lnTo>
                    <a:pt x="107966" y="311780"/>
                  </a:lnTo>
                  <a:lnTo>
                    <a:pt x="83507" y="341477"/>
                  </a:lnTo>
                  <a:lnTo>
                    <a:pt x="43469" y="403543"/>
                  </a:lnTo>
                  <a:lnTo>
                    <a:pt x="15959" y="468772"/>
                  </a:lnTo>
                  <a:lnTo>
                    <a:pt x="1807" y="536685"/>
                  </a:lnTo>
                  <a:lnTo>
                    <a:pt x="0" y="571500"/>
                  </a:lnTo>
                  <a:lnTo>
                    <a:pt x="1807" y="606314"/>
                  </a:lnTo>
                  <a:lnTo>
                    <a:pt x="15959" y="674228"/>
                  </a:lnTo>
                  <a:lnTo>
                    <a:pt x="43469" y="739457"/>
                  </a:lnTo>
                  <a:lnTo>
                    <a:pt x="83507" y="801522"/>
                  </a:lnTo>
                  <a:lnTo>
                    <a:pt x="107966" y="831220"/>
                  </a:lnTo>
                  <a:lnTo>
                    <a:pt x="135245" y="859947"/>
                  </a:lnTo>
                  <a:lnTo>
                    <a:pt x="165243" y="887644"/>
                  </a:lnTo>
                  <a:lnTo>
                    <a:pt x="197854" y="914252"/>
                  </a:lnTo>
                  <a:lnTo>
                    <a:pt x="232976" y="939710"/>
                  </a:lnTo>
                  <a:lnTo>
                    <a:pt x="270505" y="963959"/>
                  </a:lnTo>
                  <a:lnTo>
                    <a:pt x="310336" y="986939"/>
                  </a:lnTo>
                  <a:lnTo>
                    <a:pt x="352368" y="1008590"/>
                  </a:lnTo>
                  <a:lnTo>
                    <a:pt x="396496" y="1028853"/>
                  </a:lnTo>
                  <a:lnTo>
                    <a:pt x="442616" y="1047667"/>
                  </a:lnTo>
                  <a:lnTo>
                    <a:pt x="490624" y="1064973"/>
                  </a:lnTo>
                  <a:lnTo>
                    <a:pt x="540418" y="1080711"/>
                  </a:lnTo>
                  <a:lnTo>
                    <a:pt x="591893" y="1094822"/>
                  </a:lnTo>
                  <a:lnTo>
                    <a:pt x="644947" y="1107245"/>
                  </a:lnTo>
                  <a:lnTo>
                    <a:pt x="699474" y="1117921"/>
                  </a:lnTo>
                  <a:lnTo>
                    <a:pt x="755372" y="1126790"/>
                  </a:lnTo>
                  <a:lnTo>
                    <a:pt x="812538" y="1133792"/>
                  </a:lnTo>
                  <a:lnTo>
                    <a:pt x="870866" y="1138867"/>
                  </a:lnTo>
                  <a:lnTo>
                    <a:pt x="930255" y="1141957"/>
                  </a:lnTo>
                  <a:lnTo>
                    <a:pt x="990600" y="1143000"/>
                  </a:lnTo>
                  <a:lnTo>
                    <a:pt x="1050944" y="1141957"/>
                  </a:lnTo>
                  <a:lnTo>
                    <a:pt x="1110332" y="1138867"/>
                  </a:lnTo>
                  <a:lnTo>
                    <a:pt x="1168661" y="1133792"/>
                  </a:lnTo>
                  <a:lnTo>
                    <a:pt x="1225826" y="1126790"/>
                  </a:lnTo>
                  <a:lnTo>
                    <a:pt x="1281724" y="1117921"/>
                  </a:lnTo>
                  <a:lnTo>
                    <a:pt x="1336252" y="1107245"/>
                  </a:lnTo>
                  <a:lnTo>
                    <a:pt x="1389305" y="1094822"/>
                  </a:lnTo>
                  <a:lnTo>
                    <a:pt x="1440780" y="1080711"/>
                  </a:lnTo>
                  <a:lnTo>
                    <a:pt x="1490574" y="1064973"/>
                  </a:lnTo>
                  <a:lnTo>
                    <a:pt x="1538583" y="1047667"/>
                  </a:lnTo>
                  <a:lnTo>
                    <a:pt x="1584703" y="1028853"/>
                  </a:lnTo>
                  <a:lnTo>
                    <a:pt x="1628830" y="1008590"/>
                  </a:lnTo>
                  <a:lnTo>
                    <a:pt x="1670862" y="986939"/>
                  </a:lnTo>
                  <a:lnTo>
                    <a:pt x="1710694" y="963959"/>
                  </a:lnTo>
                  <a:lnTo>
                    <a:pt x="1748223" y="939710"/>
                  </a:lnTo>
                  <a:lnTo>
                    <a:pt x="1783345" y="914252"/>
                  </a:lnTo>
                  <a:lnTo>
                    <a:pt x="1815956" y="887644"/>
                  </a:lnTo>
                  <a:lnTo>
                    <a:pt x="1845954" y="859947"/>
                  </a:lnTo>
                  <a:lnTo>
                    <a:pt x="1873233" y="831220"/>
                  </a:lnTo>
                  <a:lnTo>
                    <a:pt x="1897692" y="801522"/>
                  </a:lnTo>
                  <a:lnTo>
                    <a:pt x="1937730" y="739457"/>
                  </a:lnTo>
                  <a:lnTo>
                    <a:pt x="1965240" y="674228"/>
                  </a:lnTo>
                  <a:lnTo>
                    <a:pt x="1979392" y="606314"/>
                  </a:lnTo>
                  <a:lnTo>
                    <a:pt x="1981200" y="571500"/>
                  </a:lnTo>
                  <a:lnTo>
                    <a:pt x="1979392" y="536685"/>
                  </a:lnTo>
                  <a:lnTo>
                    <a:pt x="1965240" y="468772"/>
                  </a:lnTo>
                  <a:lnTo>
                    <a:pt x="1937730" y="403543"/>
                  </a:lnTo>
                  <a:lnTo>
                    <a:pt x="1897692" y="341477"/>
                  </a:lnTo>
                  <a:lnTo>
                    <a:pt x="1873233" y="311780"/>
                  </a:lnTo>
                  <a:lnTo>
                    <a:pt x="1845954" y="283053"/>
                  </a:lnTo>
                  <a:lnTo>
                    <a:pt x="1815956" y="255355"/>
                  </a:lnTo>
                  <a:lnTo>
                    <a:pt x="1783345" y="228748"/>
                  </a:lnTo>
                  <a:lnTo>
                    <a:pt x="1748223" y="203289"/>
                  </a:lnTo>
                  <a:lnTo>
                    <a:pt x="1710694" y="179040"/>
                  </a:lnTo>
                  <a:lnTo>
                    <a:pt x="1670862" y="156060"/>
                  </a:lnTo>
                  <a:lnTo>
                    <a:pt x="1628830" y="134409"/>
                  </a:lnTo>
                  <a:lnTo>
                    <a:pt x="1584703" y="114147"/>
                  </a:lnTo>
                  <a:lnTo>
                    <a:pt x="1538583" y="95332"/>
                  </a:lnTo>
                  <a:lnTo>
                    <a:pt x="1490574" y="78026"/>
                  </a:lnTo>
                  <a:lnTo>
                    <a:pt x="1440780" y="62288"/>
                  </a:lnTo>
                  <a:lnTo>
                    <a:pt x="1389305" y="48177"/>
                  </a:lnTo>
                  <a:lnTo>
                    <a:pt x="1336252" y="35754"/>
                  </a:lnTo>
                  <a:lnTo>
                    <a:pt x="1281724" y="25078"/>
                  </a:lnTo>
                  <a:lnTo>
                    <a:pt x="1225826" y="16209"/>
                  </a:lnTo>
                  <a:lnTo>
                    <a:pt x="1168661" y="9207"/>
                  </a:lnTo>
                  <a:lnTo>
                    <a:pt x="1110332" y="4132"/>
                  </a:lnTo>
                  <a:lnTo>
                    <a:pt x="1050944" y="104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64283" y="1949334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571499"/>
                  </a:moveTo>
                  <a:lnTo>
                    <a:pt x="7162" y="502423"/>
                  </a:lnTo>
                  <a:lnTo>
                    <a:pt x="28096" y="435792"/>
                  </a:lnTo>
                  <a:lnTo>
                    <a:pt x="61974" y="372085"/>
                  </a:lnTo>
                  <a:lnTo>
                    <a:pt x="107966" y="311780"/>
                  </a:lnTo>
                  <a:lnTo>
                    <a:pt x="135245" y="283052"/>
                  </a:lnTo>
                  <a:lnTo>
                    <a:pt x="165243" y="255355"/>
                  </a:lnTo>
                  <a:lnTo>
                    <a:pt x="197854" y="228747"/>
                  </a:lnTo>
                  <a:lnTo>
                    <a:pt x="232976" y="203289"/>
                  </a:lnTo>
                  <a:lnTo>
                    <a:pt x="270505" y="179040"/>
                  </a:lnTo>
                  <a:lnTo>
                    <a:pt x="310337" y="156060"/>
                  </a:lnTo>
                  <a:lnTo>
                    <a:pt x="352368" y="134409"/>
                  </a:lnTo>
                  <a:lnTo>
                    <a:pt x="396496" y="114146"/>
                  </a:lnTo>
                  <a:lnTo>
                    <a:pt x="442616" y="95332"/>
                  </a:lnTo>
                  <a:lnTo>
                    <a:pt x="490624" y="78026"/>
                  </a:lnTo>
                  <a:lnTo>
                    <a:pt x="540418" y="62288"/>
                  </a:lnTo>
                  <a:lnTo>
                    <a:pt x="591894" y="48177"/>
                  </a:lnTo>
                  <a:lnTo>
                    <a:pt x="644947" y="35754"/>
                  </a:lnTo>
                  <a:lnTo>
                    <a:pt x="699474" y="25078"/>
                  </a:lnTo>
                  <a:lnTo>
                    <a:pt x="755372" y="16209"/>
                  </a:lnTo>
                  <a:lnTo>
                    <a:pt x="812538" y="9207"/>
                  </a:lnTo>
                  <a:lnTo>
                    <a:pt x="870866" y="4132"/>
                  </a:lnTo>
                  <a:lnTo>
                    <a:pt x="930255" y="1042"/>
                  </a:lnTo>
                  <a:lnTo>
                    <a:pt x="990599" y="0"/>
                  </a:lnTo>
                  <a:lnTo>
                    <a:pt x="1050944" y="1042"/>
                  </a:lnTo>
                  <a:lnTo>
                    <a:pt x="1110332" y="4132"/>
                  </a:lnTo>
                  <a:lnTo>
                    <a:pt x="1168661" y="9207"/>
                  </a:lnTo>
                  <a:lnTo>
                    <a:pt x="1225826" y="16209"/>
                  </a:lnTo>
                  <a:lnTo>
                    <a:pt x="1281724" y="25078"/>
                  </a:lnTo>
                  <a:lnTo>
                    <a:pt x="1336252" y="35754"/>
                  </a:lnTo>
                  <a:lnTo>
                    <a:pt x="1389305" y="48177"/>
                  </a:lnTo>
                  <a:lnTo>
                    <a:pt x="1440780" y="62288"/>
                  </a:lnTo>
                  <a:lnTo>
                    <a:pt x="1490574" y="78026"/>
                  </a:lnTo>
                  <a:lnTo>
                    <a:pt x="1538582" y="95332"/>
                  </a:lnTo>
                  <a:lnTo>
                    <a:pt x="1584702" y="114146"/>
                  </a:lnTo>
                  <a:lnTo>
                    <a:pt x="1628830" y="134409"/>
                  </a:lnTo>
                  <a:lnTo>
                    <a:pt x="1670861" y="156060"/>
                  </a:lnTo>
                  <a:lnTo>
                    <a:pt x="1710693" y="179040"/>
                  </a:lnTo>
                  <a:lnTo>
                    <a:pt x="1748222" y="203289"/>
                  </a:lnTo>
                  <a:lnTo>
                    <a:pt x="1783344" y="228747"/>
                  </a:lnTo>
                  <a:lnTo>
                    <a:pt x="1815956" y="255355"/>
                  </a:lnTo>
                  <a:lnTo>
                    <a:pt x="1845953" y="283052"/>
                  </a:lnTo>
                  <a:lnTo>
                    <a:pt x="1873233" y="311780"/>
                  </a:lnTo>
                  <a:lnTo>
                    <a:pt x="1897691" y="341477"/>
                  </a:lnTo>
                  <a:lnTo>
                    <a:pt x="1937729" y="403543"/>
                  </a:lnTo>
                  <a:lnTo>
                    <a:pt x="1965239" y="468772"/>
                  </a:lnTo>
                  <a:lnTo>
                    <a:pt x="1979391" y="536685"/>
                  </a:lnTo>
                  <a:lnTo>
                    <a:pt x="1981199" y="571499"/>
                  </a:lnTo>
                  <a:lnTo>
                    <a:pt x="1979391" y="606314"/>
                  </a:lnTo>
                  <a:lnTo>
                    <a:pt x="1965239" y="674227"/>
                  </a:lnTo>
                  <a:lnTo>
                    <a:pt x="1937729" y="739456"/>
                  </a:lnTo>
                  <a:lnTo>
                    <a:pt x="1897691" y="801522"/>
                  </a:lnTo>
                  <a:lnTo>
                    <a:pt x="1873233" y="831219"/>
                  </a:lnTo>
                  <a:lnTo>
                    <a:pt x="1845953" y="859946"/>
                  </a:lnTo>
                  <a:lnTo>
                    <a:pt x="1815956" y="887644"/>
                  </a:lnTo>
                  <a:lnTo>
                    <a:pt x="1783344" y="914251"/>
                  </a:lnTo>
                  <a:lnTo>
                    <a:pt x="1748222" y="939709"/>
                  </a:lnTo>
                  <a:lnTo>
                    <a:pt x="1710693" y="963958"/>
                  </a:lnTo>
                  <a:lnTo>
                    <a:pt x="1670861" y="986938"/>
                  </a:lnTo>
                  <a:lnTo>
                    <a:pt x="1628830" y="1008590"/>
                  </a:lnTo>
                  <a:lnTo>
                    <a:pt x="1584702" y="1028852"/>
                  </a:lnTo>
                  <a:lnTo>
                    <a:pt x="1538582" y="1047667"/>
                  </a:lnTo>
                  <a:lnTo>
                    <a:pt x="1490574" y="1064973"/>
                  </a:lnTo>
                  <a:lnTo>
                    <a:pt x="1440780" y="1080711"/>
                  </a:lnTo>
                  <a:lnTo>
                    <a:pt x="1389305" y="1094822"/>
                  </a:lnTo>
                  <a:lnTo>
                    <a:pt x="1336252" y="1107245"/>
                  </a:lnTo>
                  <a:lnTo>
                    <a:pt x="1281724" y="1117921"/>
                  </a:lnTo>
                  <a:lnTo>
                    <a:pt x="1225826" y="1126789"/>
                  </a:lnTo>
                  <a:lnTo>
                    <a:pt x="1168661" y="1133792"/>
                  </a:lnTo>
                  <a:lnTo>
                    <a:pt x="1110332" y="1138867"/>
                  </a:lnTo>
                  <a:lnTo>
                    <a:pt x="1050944" y="1141956"/>
                  </a:lnTo>
                  <a:lnTo>
                    <a:pt x="990599" y="1142999"/>
                  </a:lnTo>
                  <a:lnTo>
                    <a:pt x="930255" y="1141956"/>
                  </a:lnTo>
                  <a:lnTo>
                    <a:pt x="870866" y="1138867"/>
                  </a:lnTo>
                  <a:lnTo>
                    <a:pt x="812538" y="1133792"/>
                  </a:lnTo>
                  <a:lnTo>
                    <a:pt x="755372" y="1126789"/>
                  </a:lnTo>
                  <a:lnTo>
                    <a:pt x="699474" y="1117921"/>
                  </a:lnTo>
                  <a:lnTo>
                    <a:pt x="644947" y="1107245"/>
                  </a:lnTo>
                  <a:lnTo>
                    <a:pt x="591894" y="1094822"/>
                  </a:lnTo>
                  <a:lnTo>
                    <a:pt x="540418" y="1080711"/>
                  </a:lnTo>
                  <a:lnTo>
                    <a:pt x="490624" y="1064973"/>
                  </a:lnTo>
                  <a:lnTo>
                    <a:pt x="442616" y="1047667"/>
                  </a:lnTo>
                  <a:lnTo>
                    <a:pt x="396496" y="1028852"/>
                  </a:lnTo>
                  <a:lnTo>
                    <a:pt x="352368" y="1008590"/>
                  </a:lnTo>
                  <a:lnTo>
                    <a:pt x="310337" y="986938"/>
                  </a:lnTo>
                  <a:lnTo>
                    <a:pt x="270505" y="963958"/>
                  </a:lnTo>
                  <a:lnTo>
                    <a:pt x="232976" y="939709"/>
                  </a:lnTo>
                  <a:lnTo>
                    <a:pt x="197854" y="914251"/>
                  </a:lnTo>
                  <a:lnTo>
                    <a:pt x="165243" y="887644"/>
                  </a:lnTo>
                  <a:lnTo>
                    <a:pt x="135245" y="859946"/>
                  </a:lnTo>
                  <a:lnTo>
                    <a:pt x="107966" y="831219"/>
                  </a:lnTo>
                  <a:lnTo>
                    <a:pt x="83507" y="801522"/>
                  </a:lnTo>
                  <a:lnTo>
                    <a:pt x="43469" y="739456"/>
                  </a:lnTo>
                  <a:lnTo>
                    <a:pt x="15959" y="674227"/>
                  </a:lnTo>
                  <a:lnTo>
                    <a:pt x="1807" y="606314"/>
                  </a:lnTo>
                  <a:lnTo>
                    <a:pt x="0" y="5714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6363" y="2294312"/>
              <a:ext cx="2655916" cy="49460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02083" y="2520834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789" y="0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6275" y="2406737"/>
              <a:ext cx="228007" cy="22819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819765" y="2363354"/>
            <a:ext cx="71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Subject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76254" y="2363354"/>
            <a:ext cx="63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Object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80333" y="2058554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Predicate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05297" y="3890356"/>
            <a:ext cx="4738370" cy="3317240"/>
            <a:chOff x="2905297" y="3890356"/>
            <a:chExt cx="4738370" cy="331724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4268" y="3890356"/>
              <a:ext cx="1471352" cy="9143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33683" y="39164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685800" y="0"/>
                  </a:moveTo>
                  <a:lnTo>
                    <a:pt x="626626" y="1491"/>
                  </a:lnTo>
                  <a:lnTo>
                    <a:pt x="568850" y="5885"/>
                  </a:lnTo>
                  <a:lnTo>
                    <a:pt x="512678" y="13059"/>
                  </a:lnTo>
                  <a:lnTo>
                    <a:pt x="458316" y="22891"/>
                  </a:lnTo>
                  <a:lnTo>
                    <a:pt x="405968" y="35260"/>
                  </a:lnTo>
                  <a:lnTo>
                    <a:pt x="355842" y="50042"/>
                  </a:lnTo>
                  <a:lnTo>
                    <a:pt x="308144" y="67117"/>
                  </a:lnTo>
                  <a:lnTo>
                    <a:pt x="263078" y="86362"/>
                  </a:lnTo>
                  <a:lnTo>
                    <a:pt x="220850" y="107655"/>
                  </a:lnTo>
                  <a:lnTo>
                    <a:pt x="181668" y="130874"/>
                  </a:lnTo>
                  <a:lnTo>
                    <a:pt x="145736" y="155898"/>
                  </a:lnTo>
                  <a:lnTo>
                    <a:pt x="113260" y="182604"/>
                  </a:lnTo>
                  <a:lnTo>
                    <a:pt x="84446" y="210870"/>
                  </a:lnTo>
                  <a:lnTo>
                    <a:pt x="59501" y="240574"/>
                  </a:lnTo>
                  <a:lnTo>
                    <a:pt x="22038" y="303809"/>
                  </a:lnTo>
                  <a:lnTo>
                    <a:pt x="2517" y="371334"/>
                  </a:lnTo>
                  <a:lnTo>
                    <a:pt x="0" y="406400"/>
                  </a:lnTo>
                  <a:lnTo>
                    <a:pt x="2517" y="441465"/>
                  </a:lnTo>
                  <a:lnTo>
                    <a:pt x="22038" y="508990"/>
                  </a:lnTo>
                  <a:lnTo>
                    <a:pt x="59501" y="572225"/>
                  </a:lnTo>
                  <a:lnTo>
                    <a:pt x="84446" y="601929"/>
                  </a:lnTo>
                  <a:lnTo>
                    <a:pt x="113260" y="630195"/>
                  </a:lnTo>
                  <a:lnTo>
                    <a:pt x="145736" y="656901"/>
                  </a:lnTo>
                  <a:lnTo>
                    <a:pt x="181668" y="681925"/>
                  </a:lnTo>
                  <a:lnTo>
                    <a:pt x="220850" y="705144"/>
                  </a:lnTo>
                  <a:lnTo>
                    <a:pt x="263078" y="726437"/>
                  </a:lnTo>
                  <a:lnTo>
                    <a:pt x="308144" y="745682"/>
                  </a:lnTo>
                  <a:lnTo>
                    <a:pt x="355842" y="762757"/>
                  </a:lnTo>
                  <a:lnTo>
                    <a:pt x="405968" y="777539"/>
                  </a:lnTo>
                  <a:lnTo>
                    <a:pt x="458316" y="789908"/>
                  </a:lnTo>
                  <a:lnTo>
                    <a:pt x="512678" y="799740"/>
                  </a:lnTo>
                  <a:lnTo>
                    <a:pt x="568850" y="806914"/>
                  </a:lnTo>
                  <a:lnTo>
                    <a:pt x="626626" y="811308"/>
                  </a:lnTo>
                  <a:lnTo>
                    <a:pt x="685800" y="812800"/>
                  </a:lnTo>
                  <a:lnTo>
                    <a:pt x="744973" y="811308"/>
                  </a:lnTo>
                  <a:lnTo>
                    <a:pt x="802749" y="806914"/>
                  </a:lnTo>
                  <a:lnTo>
                    <a:pt x="858921" y="799740"/>
                  </a:lnTo>
                  <a:lnTo>
                    <a:pt x="913283" y="789908"/>
                  </a:lnTo>
                  <a:lnTo>
                    <a:pt x="965631" y="777539"/>
                  </a:lnTo>
                  <a:lnTo>
                    <a:pt x="1015757" y="762757"/>
                  </a:lnTo>
                  <a:lnTo>
                    <a:pt x="1063455" y="745682"/>
                  </a:lnTo>
                  <a:lnTo>
                    <a:pt x="1108521" y="726437"/>
                  </a:lnTo>
                  <a:lnTo>
                    <a:pt x="1150749" y="705144"/>
                  </a:lnTo>
                  <a:lnTo>
                    <a:pt x="1189931" y="681925"/>
                  </a:lnTo>
                  <a:lnTo>
                    <a:pt x="1225863" y="656901"/>
                  </a:lnTo>
                  <a:lnTo>
                    <a:pt x="1258339" y="630195"/>
                  </a:lnTo>
                  <a:lnTo>
                    <a:pt x="1287153" y="601929"/>
                  </a:lnTo>
                  <a:lnTo>
                    <a:pt x="1312098" y="572225"/>
                  </a:lnTo>
                  <a:lnTo>
                    <a:pt x="1349561" y="508990"/>
                  </a:lnTo>
                  <a:lnTo>
                    <a:pt x="1369082" y="441465"/>
                  </a:lnTo>
                  <a:lnTo>
                    <a:pt x="1371600" y="406400"/>
                  </a:lnTo>
                  <a:lnTo>
                    <a:pt x="1369082" y="371334"/>
                  </a:lnTo>
                  <a:lnTo>
                    <a:pt x="1349561" y="303809"/>
                  </a:lnTo>
                  <a:lnTo>
                    <a:pt x="1312098" y="240574"/>
                  </a:lnTo>
                  <a:lnTo>
                    <a:pt x="1287153" y="210870"/>
                  </a:lnTo>
                  <a:lnTo>
                    <a:pt x="1258339" y="182604"/>
                  </a:lnTo>
                  <a:lnTo>
                    <a:pt x="1225863" y="155898"/>
                  </a:lnTo>
                  <a:lnTo>
                    <a:pt x="1189931" y="130874"/>
                  </a:lnTo>
                  <a:lnTo>
                    <a:pt x="1150749" y="107655"/>
                  </a:lnTo>
                  <a:lnTo>
                    <a:pt x="1108521" y="86362"/>
                  </a:lnTo>
                  <a:lnTo>
                    <a:pt x="1063455" y="67117"/>
                  </a:lnTo>
                  <a:lnTo>
                    <a:pt x="1015757" y="50042"/>
                  </a:lnTo>
                  <a:lnTo>
                    <a:pt x="965631" y="35260"/>
                  </a:lnTo>
                  <a:lnTo>
                    <a:pt x="913283" y="22891"/>
                  </a:lnTo>
                  <a:lnTo>
                    <a:pt x="858921" y="13059"/>
                  </a:lnTo>
                  <a:lnTo>
                    <a:pt x="802749" y="5885"/>
                  </a:lnTo>
                  <a:lnTo>
                    <a:pt x="744973" y="1491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2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33683" y="3916465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0" y="406399"/>
                  </a:moveTo>
                  <a:lnTo>
                    <a:pt x="9931" y="337096"/>
                  </a:lnTo>
                  <a:lnTo>
                    <a:pt x="38629" y="271594"/>
                  </a:lnTo>
                  <a:lnTo>
                    <a:pt x="84446" y="210869"/>
                  </a:lnTo>
                  <a:lnTo>
                    <a:pt x="113260" y="182603"/>
                  </a:lnTo>
                  <a:lnTo>
                    <a:pt x="145736" y="155898"/>
                  </a:lnTo>
                  <a:lnTo>
                    <a:pt x="181668" y="130874"/>
                  </a:lnTo>
                  <a:lnTo>
                    <a:pt x="220850" y="107655"/>
                  </a:lnTo>
                  <a:lnTo>
                    <a:pt x="263078" y="86362"/>
                  </a:lnTo>
                  <a:lnTo>
                    <a:pt x="308144" y="67117"/>
                  </a:lnTo>
                  <a:lnTo>
                    <a:pt x="355842" y="50042"/>
                  </a:lnTo>
                  <a:lnTo>
                    <a:pt x="405968" y="35260"/>
                  </a:lnTo>
                  <a:lnTo>
                    <a:pt x="458316" y="22891"/>
                  </a:lnTo>
                  <a:lnTo>
                    <a:pt x="512678" y="13059"/>
                  </a:lnTo>
                  <a:lnTo>
                    <a:pt x="568850" y="5885"/>
                  </a:lnTo>
                  <a:lnTo>
                    <a:pt x="626626" y="1491"/>
                  </a:lnTo>
                  <a:lnTo>
                    <a:pt x="685799" y="0"/>
                  </a:lnTo>
                  <a:lnTo>
                    <a:pt x="744973" y="1491"/>
                  </a:lnTo>
                  <a:lnTo>
                    <a:pt x="802749" y="5885"/>
                  </a:lnTo>
                  <a:lnTo>
                    <a:pt x="858921" y="13059"/>
                  </a:lnTo>
                  <a:lnTo>
                    <a:pt x="913283" y="22891"/>
                  </a:lnTo>
                  <a:lnTo>
                    <a:pt x="965630" y="35260"/>
                  </a:lnTo>
                  <a:lnTo>
                    <a:pt x="1015756" y="50042"/>
                  </a:lnTo>
                  <a:lnTo>
                    <a:pt x="1063455" y="67117"/>
                  </a:lnTo>
                  <a:lnTo>
                    <a:pt x="1108521" y="86362"/>
                  </a:lnTo>
                  <a:lnTo>
                    <a:pt x="1150748" y="107655"/>
                  </a:lnTo>
                  <a:lnTo>
                    <a:pt x="1189931" y="130874"/>
                  </a:lnTo>
                  <a:lnTo>
                    <a:pt x="1225863" y="155898"/>
                  </a:lnTo>
                  <a:lnTo>
                    <a:pt x="1258339" y="182603"/>
                  </a:lnTo>
                  <a:lnTo>
                    <a:pt x="1287152" y="210869"/>
                  </a:lnTo>
                  <a:lnTo>
                    <a:pt x="1312098" y="240574"/>
                  </a:lnTo>
                  <a:lnTo>
                    <a:pt x="1349561" y="303809"/>
                  </a:lnTo>
                  <a:lnTo>
                    <a:pt x="1369082" y="371334"/>
                  </a:lnTo>
                  <a:lnTo>
                    <a:pt x="1371599" y="406399"/>
                  </a:lnTo>
                  <a:lnTo>
                    <a:pt x="1369082" y="441465"/>
                  </a:lnTo>
                  <a:lnTo>
                    <a:pt x="1349561" y="508990"/>
                  </a:lnTo>
                  <a:lnTo>
                    <a:pt x="1312098" y="572225"/>
                  </a:lnTo>
                  <a:lnTo>
                    <a:pt x="1287152" y="601929"/>
                  </a:lnTo>
                  <a:lnTo>
                    <a:pt x="1258339" y="630195"/>
                  </a:lnTo>
                  <a:lnTo>
                    <a:pt x="1225863" y="656901"/>
                  </a:lnTo>
                  <a:lnTo>
                    <a:pt x="1189931" y="681925"/>
                  </a:lnTo>
                  <a:lnTo>
                    <a:pt x="1150748" y="705144"/>
                  </a:lnTo>
                  <a:lnTo>
                    <a:pt x="1108521" y="726437"/>
                  </a:lnTo>
                  <a:lnTo>
                    <a:pt x="1063455" y="745682"/>
                  </a:lnTo>
                  <a:lnTo>
                    <a:pt x="1015756" y="762757"/>
                  </a:lnTo>
                  <a:lnTo>
                    <a:pt x="965630" y="777539"/>
                  </a:lnTo>
                  <a:lnTo>
                    <a:pt x="913283" y="789907"/>
                  </a:lnTo>
                  <a:lnTo>
                    <a:pt x="858921" y="799740"/>
                  </a:lnTo>
                  <a:lnTo>
                    <a:pt x="802749" y="806914"/>
                  </a:lnTo>
                  <a:lnTo>
                    <a:pt x="744973" y="811307"/>
                  </a:lnTo>
                  <a:lnTo>
                    <a:pt x="685799" y="812799"/>
                  </a:lnTo>
                  <a:lnTo>
                    <a:pt x="626626" y="811307"/>
                  </a:lnTo>
                  <a:lnTo>
                    <a:pt x="568850" y="806914"/>
                  </a:lnTo>
                  <a:lnTo>
                    <a:pt x="512678" y="799740"/>
                  </a:lnTo>
                  <a:lnTo>
                    <a:pt x="458316" y="789907"/>
                  </a:lnTo>
                  <a:lnTo>
                    <a:pt x="405968" y="777539"/>
                  </a:lnTo>
                  <a:lnTo>
                    <a:pt x="355842" y="762757"/>
                  </a:lnTo>
                  <a:lnTo>
                    <a:pt x="308144" y="745682"/>
                  </a:lnTo>
                  <a:lnTo>
                    <a:pt x="263078" y="726437"/>
                  </a:lnTo>
                  <a:lnTo>
                    <a:pt x="220850" y="705144"/>
                  </a:lnTo>
                  <a:lnTo>
                    <a:pt x="181668" y="681925"/>
                  </a:lnTo>
                  <a:lnTo>
                    <a:pt x="145736" y="656901"/>
                  </a:lnTo>
                  <a:lnTo>
                    <a:pt x="113260" y="630195"/>
                  </a:lnTo>
                  <a:lnTo>
                    <a:pt x="84446" y="601929"/>
                  </a:lnTo>
                  <a:lnTo>
                    <a:pt x="59501" y="572225"/>
                  </a:lnTo>
                  <a:lnTo>
                    <a:pt x="22038" y="508990"/>
                  </a:lnTo>
                  <a:lnTo>
                    <a:pt x="2517" y="441465"/>
                  </a:lnTo>
                  <a:lnTo>
                    <a:pt x="0" y="4063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7555" y="4118956"/>
              <a:ext cx="2198716" cy="4987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92582" y="4335565"/>
              <a:ext cx="1854835" cy="12700"/>
            </a:xfrm>
            <a:custGeom>
              <a:avLst/>
              <a:gdLst/>
              <a:ahLst/>
              <a:cxnLst/>
              <a:rect l="l" t="t" r="r" b="b"/>
              <a:pathLst>
                <a:path w="1854835" h="12700">
                  <a:moveTo>
                    <a:pt x="0" y="0"/>
                  </a:moveTo>
                  <a:lnTo>
                    <a:pt x="1854591" y="12363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8966" y="4232840"/>
              <a:ext cx="228616" cy="2281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7014" y="3940233"/>
              <a:ext cx="1396537" cy="86452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97583" y="396726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647698" y="0"/>
                  </a:moveTo>
                  <a:lnTo>
                    <a:pt x="588744" y="1557"/>
                  </a:lnTo>
                  <a:lnTo>
                    <a:pt x="531273" y="6138"/>
                  </a:lnTo>
                  <a:lnTo>
                    <a:pt x="475514" y="13609"/>
                  </a:lnTo>
                  <a:lnTo>
                    <a:pt x="421695" y="23836"/>
                  </a:lnTo>
                  <a:lnTo>
                    <a:pt x="370045" y="36683"/>
                  </a:lnTo>
                  <a:lnTo>
                    <a:pt x="320792" y="52017"/>
                  </a:lnTo>
                  <a:lnTo>
                    <a:pt x="274166" y="69703"/>
                  </a:lnTo>
                  <a:lnTo>
                    <a:pt x="230394" y="89606"/>
                  </a:lnTo>
                  <a:lnTo>
                    <a:pt x="189706" y="111592"/>
                  </a:lnTo>
                  <a:lnTo>
                    <a:pt x="152330" y="135526"/>
                  </a:lnTo>
                  <a:lnTo>
                    <a:pt x="118495" y="161274"/>
                  </a:lnTo>
                  <a:lnTo>
                    <a:pt x="88429" y="188702"/>
                  </a:lnTo>
                  <a:lnTo>
                    <a:pt x="62362" y="217674"/>
                  </a:lnTo>
                  <a:lnTo>
                    <a:pt x="23136" y="279715"/>
                  </a:lnTo>
                  <a:lnTo>
                    <a:pt x="2646" y="346321"/>
                  </a:lnTo>
                  <a:lnTo>
                    <a:pt x="0" y="381000"/>
                  </a:lnTo>
                  <a:lnTo>
                    <a:pt x="2646" y="415678"/>
                  </a:lnTo>
                  <a:lnTo>
                    <a:pt x="23136" y="482285"/>
                  </a:lnTo>
                  <a:lnTo>
                    <a:pt x="62362" y="544326"/>
                  </a:lnTo>
                  <a:lnTo>
                    <a:pt x="88429" y="573298"/>
                  </a:lnTo>
                  <a:lnTo>
                    <a:pt x="118495" y="600725"/>
                  </a:lnTo>
                  <a:lnTo>
                    <a:pt x="152330" y="626473"/>
                  </a:lnTo>
                  <a:lnTo>
                    <a:pt x="189706" y="650407"/>
                  </a:lnTo>
                  <a:lnTo>
                    <a:pt x="230394" y="672393"/>
                  </a:lnTo>
                  <a:lnTo>
                    <a:pt x="274166" y="692296"/>
                  </a:lnTo>
                  <a:lnTo>
                    <a:pt x="320792" y="709982"/>
                  </a:lnTo>
                  <a:lnTo>
                    <a:pt x="370045" y="725316"/>
                  </a:lnTo>
                  <a:lnTo>
                    <a:pt x="421695" y="738163"/>
                  </a:lnTo>
                  <a:lnTo>
                    <a:pt x="475514" y="748390"/>
                  </a:lnTo>
                  <a:lnTo>
                    <a:pt x="531273" y="755861"/>
                  </a:lnTo>
                  <a:lnTo>
                    <a:pt x="588744" y="760442"/>
                  </a:lnTo>
                  <a:lnTo>
                    <a:pt x="647698" y="762000"/>
                  </a:lnTo>
                  <a:lnTo>
                    <a:pt x="706652" y="760442"/>
                  </a:lnTo>
                  <a:lnTo>
                    <a:pt x="764123" y="755861"/>
                  </a:lnTo>
                  <a:lnTo>
                    <a:pt x="819883" y="748390"/>
                  </a:lnTo>
                  <a:lnTo>
                    <a:pt x="873702" y="738163"/>
                  </a:lnTo>
                  <a:lnTo>
                    <a:pt x="925352" y="725316"/>
                  </a:lnTo>
                  <a:lnTo>
                    <a:pt x="974605" y="709982"/>
                  </a:lnTo>
                  <a:lnTo>
                    <a:pt x="1021232" y="692296"/>
                  </a:lnTo>
                  <a:lnTo>
                    <a:pt x="1065004" y="672393"/>
                  </a:lnTo>
                  <a:lnTo>
                    <a:pt x="1105692" y="650407"/>
                  </a:lnTo>
                  <a:lnTo>
                    <a:pt x="1143068" y="626473"/>
                  </a:lnTo>
                  <a:lnTo>
                    <a:pt x="1176903" y="600725"/>
                  </a:lnTo>
                  <a:lnTo>
                    <a:pt x="1206968" y="573298"/>
                  </a:lnTo>
                  <a:lnTo>
                    <a:pt x="1233036" y="544326"/>
                  </a:lnTo>
                  <a:lnTo>
                    <a:pt x="1272262" y="482285"/>
                  </a:lnTo>
                  <a:lnTo>
                    <a:pt x="1292751" y="415678"/>
                  </a:lnTo>
                  <a:lnTo>
                    <a:pt x="1295398" y="381000"/>
                  </a:lnTo>
                  <a:lnTo>
                    <a:pt x="1292751" y="346321"/>
                  </a:lnTo>
                  <a:lnTo>
                    <a:pt x="1272262" y="279715"/>
                  </a:lnTo>
                  <a:lnTo>
                    <a:pt x="1233036" y="217674"/>
                  </a:lnTo>
                  <a:lnTo>
                    <a:pt x="1206968" y="188702"/>
                  </a:lnTo>
                  <a:lnTo>
                    <a:pt x="1176903" y="161274"/>
                  </a:lnTo>
                  <a:lnTo>
                    <a:pt x="1143068" y="135526"/>
                  </a:lnTo>
                  <a:lnTo>
                    <a:pt x="1105692" y="111592"/>
                  </a:lnTo>
                  <a:lnTo>
                    <a:pt x="1065004" y="89606"/>
                  </a:lnTo>
                  <a:lnTo>
                    <a:pt x="1021232" y="69703"/>
                  </a:lnTo>
                  <a:lnTo>
                    <a:pt x="974605" y="52017"/>
                  </a:lnTo>
                  <a:lnTo>
                    <a:pt x="925352" y="36683"/>
                  </a:lnTo>
                  <a:lnTo>
                    <a:pt x="873702" y="23836"/>
                  </a:lnTo>
                  <a:lnTo>
                    <a:pt x="819883" y="13609"/>
                  </a:lnTo>
                  <a:lnTo>
                    <a:pt x="764123" y="6138"/>
                  </a:lnTo>
                  <a:lnTo>
                    <a:pt x="706652" y="1557"/>
                  </a:lnTo>
                  <a:lnTo>
                    <a:pt x="647698" y="0"/>
                  </a:lnTo>
                  <a:close/>
                </a:path>
              </a:pathLst>
            </a:custGeom>
            <a:solidFill>
              <a:srgbClr val="9E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97583" y="396726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0" y="380999"/>
                  </a:moveTo>
                  <a:lnTo>
                    <a:pt x="10435" y="312514"/>
                  </a:lnTo>
                  <a:lnTo>
                    <a:pt x="40521" y="248056"/>
                  </a:lnTo>
                  <a:lnTo>
                    <a:pt x="88429" y="188701"/>
                  </a:lnTo>
                  <a:lnTo>
                    <a:pt x="118495" y="161274"/>
                  </a:lnTo>
                  <a:lnTo>
                    <a:pt x="152330" y="135526"/>
                  </a:lnTo>
                  <a:lnTo>
                    <a:pt x="189706" y="111592"/>
                  </a:lnTo>
                  <a:lnTo>
                    <a:pt x="230394" y="89606"/>
                  </a:lnTo>
                  <a:lnTo>
                    <a:pt x="274166" y="69703"/>
                  </a:lnTo>
                  <a:lnTo>
                    <a:pt x="320793" y="52017"/>
                  </a:lnTo>
                  <a:lnTo>
                    <a:pt x="370045" y="36683"/>
                  </a:lnTo>
                  <a:lnTo>
                    <a:pt x="421696" y="23836"/>
                  </a:lnTo>
                  <a:lnTo>
                    <a:pt x="475515" y="13609"/>
                  </a:lnTo>
                  <a:lnTo>
                    <a:pt x="531274" y="6138"/>
                  </a:lnTo>
                  <a:lnTo>
                    <a:pt x="588745" y="1557"/>
                  </a:lnTo>
                  <a:lnTo>
                    <a:pt x="647699" y="0"/>
                  </a:lnTo>
                  <a:lnTo>
                    <a:pt x="706653" y="1557"/>
                  </a:lnTo>
                  <a:lnTo>
                    <a:pt x="764124" y="6138"/>
                  </a:lnTo>
                  <a:lnTo>
                    <a:pt x="819883" y="13609"/>
                  </a:lnTo>
                  <a:lnTo>
                    <a:pt x="873703" y="23836"/>
                  </a:lnTo>
                  <a:lnTo>
                    <a:pt x="925353" y="36683"/>
                  </a:lnTo>
                  <a:lnTo>
                    <a:pt x="974606" y="52017"/>
                  </a:lnTo>
                  <a:lnTo>
                    <a:pt x="1021232" y="69703"/>
                  </a:lnTo>
                  <a:lnTo>
                    <a:pt x="1065004" y="89606"/>
                  </a:lnTo>
                  <a:lnTo>
                    <a:pt x="1105692" y="111592"/>
                  </a:lnTo>
                  <a:lnTo>
                    <a:pt x="1143068" y="135526"/>
                  </a:lnTo>
                  <a:lnTo>
                    <a:pt x="1176903" y="161274"/>
                  </a:lnTo>
                  <a:lnTo>
                    <a:pt x="1206969" y="188701"/>
                  </a:lnTo>
                  <a:lnTo>
                    <a:pt x="1233037" y="217674"/>
                  </a:lnTo>
                  <a:lnTo>
                    <a:pt x="1272263" y="279715"/>
                  </a:lnTo>
                  <a:lnTo>
                    <a:pt x="1292752" y="346321"/>
                  </a:lnTo>
                  <a:lnTo>
                    <a:pt x="1295399" y="380999"/>
                  </a:lnTo>
                  <a:lnTo>
                    <a:pt x="1292752" y="415678"/>
                  </a:lnTo>
                  <a:lnTo>
                    <a:pt x="1272263" y="482284"/>
                  </a:lnTo>
                  <a:lnTo>
                    <a:pt x="1233037" y="544325"/>
                  </a:lnTo>
                  <a:lnTo>
                    <a:pt x="1206969" y="573297"/>
                  </a:lnTo>
                  <a:lnTo>
                    <a:pt x="1176903" y="600725"/>
                  </a:lnTo>
                  <a:lnTo>
                    <a:pt x="1143068" y="626473"/>
                  </a:lnTo>
                  <a:lnTo>
                    <a:pt x="1105692" y="650407"/>
                  </a:lnTo>
                  <a:lnTo>
                    <a:pt x="1065004" y="672393"/>
                  </a:lnTo>
                  <a:lnTo>
                    <a:pt x="1021232" y="692296"/>
                  </a:lnTo>
                  <a:lnTo>
                    <a:pt x="974606" y="709982"/>
                  </a:lnTo>
                  <a:lnTo>
                    <a:pt x="925353" y="725315"/>
                  </a:lnTo>
                  <a:lnTo>
                    <a:pt x="873703" y="738163"/>
                  </a:lnTo>
                  <a:lnTo>
                    <a:pt x="819883" y="748390"/>
                  </a:lnTo>
                  <a:lnTo>
                    <a:pt x="764124" y="755861"/>
                  </a:lnTo>
                  <a:lnTo>
                    <a:pt x="706653" y="760442"/>
                  </a:lnTo>
                  <a:lnTo>
                    <a:pt x="647699" y="761999"/>
                  </a:lnTo>
                  <a:lnTo>
                    <a:pt x="588745" y="760442"/>
                  </a:lnTo>
                  <a:lnTo>
                    <a:pt x="531274" y="755861"/>
                  </a:lnTo>
                  <a:lnTo>
                    <a:pt x="475515" y="748390"/>
                  </a:lnTo>
                  <a:lnTo>
                    <a:pt x="421696" y="738163"/>
                  </a:lnTo>
                  <a:lnTo>
                    <a:pt x="370045" y="725315"/>
                  </a:lnTo>
                  <a:lnTo>
                    <a:pt x="320793" y="709982"/>
                  </a:lnTo>
                  <a:lnTo>
                    <a:pt x="274166" y="692296"/>
                  </a:lnTo>
                  <a:lnTo>
                    <a:pt x="230394" y="672393"/>
                  </a:lnTo>
                  <a:lnTo>
                    <a:pt x="189706" y="650407"/>
                  </a:lnTo>
                  <a:lnTo>
                    <a:pt x="152330" y="626473"/>
                  </a:lnTo>
                  <a:lnTo>
                    <a:pt x="118495" y="600725"/>
                  </a:lnTo>
                  <a:lnTo>
                    <a:pt x="88429" y="573297"/>
                  </a:lnTo>
                  <a:lnTo>
                    <a:pt x="62362" y="544325"/>
                  </a:lnTo>
                  <a:lnTo>
                    <a:pt x="23136" y="482284"/>
                  </a:lnTo>
                  <a:lnTo>
                    <a:pt x="2646" y="415678"/>
                  </a:lnTo>
                  <a:lnTo>
                    <a:pt x="0" y="3809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05297" y="6342610"/>
              <a:ext cx="1475508" cy="86452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957483" y="6368934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685800" y="0"/>
                  </a:moveTo>
                  <a:lnTo>
                    <a:pt x="626626" y="1491"/>
                  </a:lnTo>
                  <a:lnTo>
                    <a:pt x="568850" y="5885"/>
                  </a:lnTo>
                  <a:lnTo>
                    <a:pt x="512678" y="13059"/>
                  </a:lnTo>
                  <a:lnTo>
                    <a:pt x="458316" y="22891"/>
                  </a:lnTo>
                  <a:lnTo>
                    <a:pt x="405968" y="35260"/>
                  </a:lnTo>
                  <a:lnTo>
                    <a:pt x="355842" y="50042"/>
                  </a:lnTo>
                  <a:lnTo>
                    <a:pt x="308144" y="67117"/>
                  </a:lnTo>
                  <a:lnTo>
                    <a:pt x="263078" y="86362"/>
                  </a:lnTo>
                  <a:lnTo>
                    <a:pt x="220850" y="107655"/>
                  </a:lnTo>
                  <a:lnTo>
                    <a:pt x="181668" y="130874"/>
                  </a:lnTo>
                  <a:lnTo>
                    <a:pt x="145736" y="155898"/>
                  </a:lnTo>
                  <a:lnTo>
                    <a:pt x="113260" y="182603"/>
                  </a:lnTo>
                  <a:lnTo>
                    <a:pt x="84446" y="210869"/>
                  </a:lnTo>
                  <a:lnTo>
                    <a:pt x="59501" y="240574"/>
                  </a:lnTo>
                  <a:lnTo>
                    <a:pt x="22038" y="303809"/>
                  </a:lnTo>
                  <a:lnTo>
                    <a:pt x="2517" y="371334"/>
                  </a:lnTo>
                  <a:lnTo>
                    <a:pt x="0" y="406400"/>
                  </a:lnTo>
                  <a:lnTo>
                    <a:pt x="2517" y="441465"/>
                  </a:lnTo>
                  <a:lnTo>
                    <a:pt x="22038" y="508990"/>
                  </a:lnTo>
                  <a:lnTo>
                    <a:pt x="59501" y="572225"/>
                  </a:lnTo>
                  <a:lnTo>
                    <a:pt x="84446" y="601929"/>
                  </a:lnTo>
                  <a:lnTo>
                    <a:pt x="113260" y="630196"/>
                  </a:lnTo>
                  <a:lnTo>
                    <a:pt x="145736" y="656901"/>
                  </a:lnTo>
                  <a:lnTo>
                    <a:pt x="181668" y="681925"/>
                  </a:lnTo>
                  <a:lnTo>
                    <a:pt x="220850" y="705144"/>
                  </a:lnTo>
                  <a:lnTo>
                    <a:pt x="263078" y="726437"/>
                  </a:lnTo>
                  <a:lnTo>
                    <a:pt x="308144" y="745682"/>
                  </a:lnTo>
                  <a:lnTo>
                    <a:pt x="355842" y="762757"/>
                  </a:lnTo>
                  <a:lnTo>
                    <a:pt x="405968" y="777539"/>
                  </a:lnTo>
                  <a:lnTo>
                    <a:pt x="458316" y="789908"/>
                  </a:lnTo>
                  <a:lnTo>
                    <a:pt x="512678" y="799740"/>
                  </a:lnTo>
                  <a:lnTo>
                    <a:pt x="568850" y="806914"/>
                  </a:lnTo>
                  <a:lnTo>
                    <a:pt x="626626" y="811308"/>
                  </a:lnTo>
                  <a:lnTo>
                    <a:pt x="685800" y="812799"/>
                  </a:lnTo>
                  <a:lnTo>
                    <a:pt x="744973" y="811308"/>
                  </a:lnTo>
                  <a:lnTo>
                    <a:pt x="802748" y="806914"/>
                  </a:lnTo>
                  <a:lnTo>
                    <a:pt x="858920" y="799740"/>
                  </a:lnTo>
                  <a:lnTo>
                    <a:pt x="913283" y="789908"/>
                  </a:lnTo>
                  <a:lnTo>
                    <a:pt x="965630" y="777539"/>
                  </a:lnTo>
                  <a:lnTo>
                    <a:pt x="1015756" y="762757"/>
                  </a:lnTo>
                  <a:lnTo>
                    <a:pt x="1063455" y="745682"/>
                  </a:lnTo>
                  <a:lnTo>
                    <a:pt x="1108521" y="726437"/>
                  </a:lnTo>
                  <a:lnTo>
                    <a:pt x="1150748" y="705144"/>
                  </a:lnTo>
                  <a:lnTo>
                    <a:pt x="1189931" y="681925"/>
                  </a:lnTo>
                  <a:lnTo>
                    <a:pt x="1225863" y="656901"/>
                  </a:lnTo>
                  <a:lnTo>
                    <a:pt x="1258339" y="630196"/>
                  </a:lnTo>
                  <a:lnTo>
                    <a:pt x="1287152" y="601929"/>
                  </a:lnTo>
                  <a:lnTo>
                    <a:pt x="1312098" y="572225"/>
                  </a:lnTo>
                  <a:lnTo>
                    <a:pt x="1349561" y="508990"/>
                  </a:lnTo>
                  <a:lnTo>
                    <a:pt x="1369082" y="441465"/>
                  </a:lnTo>
                  <a:lnTo>
                    <a:pt x="1371600" y="406400"/>
                  </a:lnTo>
                  <a:lnTo>
                    <a:pt x="1369082" y="371334"/>
                  </a:lnTo>
                  <a:lnTo>
                    <a:pt x="1349561" y="303809"/>
                  </a:lnTo>
                  <a:lnTo>
                    <a:pt x="1312098" y="240574"/>
                  </a:lnTo>
                  <a:lnTo>
                    <a:pt x="1287152" y="210869"/>
                  </a:lnTo>
                  <a:lnTo>
                    <a:pt x="1258339" y="182603"/>
                  </a:lnTo>
                  <a:lnTo>
                    <a:pt x="1225863" y="155898"/>
                  </a:lnTo>
                  <a:lnTo>
                    <a:pt x="1189931" y="130874"/>
                  </a:lnTo>
                  <a:lnTo>
                    <a:pt x="1150748" y="107655"/>
                  </a:lnTo>
                  <a:lnTo>
                    <a:pt x="1108521" y="86362"/>
                  </a:lnTo>
                  <a:lnTo>
                    <a:pt x="1063455" y="67117"/>
                  </a:lnTo>
                  <a:lnTo>
                    <a:pt x="1015756" y="50042"/>
                  </a:lnTo>
                  <a:lnTo>
                    <a:pt x="965630" y="35260"/>
                  </a:lnTo>
                  <a:lnTo>
                    <a:pt x="913283" y="22891"/>
                  </a:lnTo>
                  <a:lnTo>
                    <a:pt x="858920" y="13059"/>
                  </a:lnTo>
                  <a:lnTo>
                    <a:pt x="802748" y="5885"/>
                  </a:lnTo>
                  <a:lnTo>
                    <a:pt x="744973" y="1491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2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57483" y="6368934"/>
              <a:ext cx="1371600" cy="812800"/>
            </a:xfrm>
            <a:custGeom>
              <a:avLst/>
              <a:gdLst/>
              <a:ahLst/>
              <a:cxnLst/>
              <a:rect l="l" t="t" r="r" b="b"/>
              <a:pathLst>
                <a:path w="1371600" h="812800">
                  <a:moveTo>
                    <a:pt x="0" y="406399"/>
                  </a:moveTo>
                  <a:lnTo>
                    <a:pt x="9931" y="337096"/>
                  </a:lnTo>
                  <a:lnTo>
                    <a:pt x="38629" y="271594"/>
                  </a:lnTo>
                  <a:lnTo>
                    <a:pt x="84446" y="210869"/>
                  </a:lnTo>
                  <a:lnTo>
                    <a:pt x="113260" y="182603"/>
                  </a:lnTo>
                  <a:lnTo>
                    <a:pt x="145736" y="155898"/>
                  </a:lnTo>
                  <a:lnTo>
                    <a:pt x="181668" y="130874"/>
                  </a:lnTo>
                  <a:lnTo>
                    <a:pt x="220850" y="107655"/>
                  </a:lnTo>
                  <a:lnTo>
                    <a:pt x="263078" y="86362"/>
                  </a:lnTo>
                  <a:lnTo>
                    <a:pt x="308144" y="67117"/>
                  </a:lnTo>
                  <a:lnTo>
                    <a:pt x="355843" y="50042"/>
                  </a:lnTo>
                  <a:lnTo>
                    <a:pt x="405968" y="35260"/>
                  </a:lnTo>
                  <a:lnTo>
                    <a:pt x="458316" y="22891"/>
                  </a:lnTo>
                  <a:lnTo>
                    <a:pt x="512678" y="13059"/>
                  </a:lnTo>
                  <a:lnTo>
                    <a:pt x="568850" y="5885"/>
                  </a:lnTo>
                  <a:lnTo>
                    <a:pt x="626626" y="1491"/>
                  </a:lnTo>
                  <a:lnTo>
                    <a:pt x="685799" y="0"/>
                  </a:lnTo>
                  <a:lnTo>
                    <a:pt x="744973" y="1491"/>
                  </a:lnTo>
                  <a:lnTo>
                    <a:pt x="802748" y="5885"/>
                  </a:lnTo>
                  <a:lnTo>
                    <a:pt x="858920" y="13059"/>
                  </a:lnTo>
                  <a:lnTo>
                    <a:pt x="913283" y="22891"/>
                  </a:lnTo>
                  <a:lnTo>
                    <a:pt x="965630" y="35260"/>
                  </a:lnTo>
                  <a:lnTo>
                    <a:pt x="1015756" y="50042"/>
                  </a:lnTo>
                  <a:lnTo>
                    <a:pt x="1063455" y="67117"/>
                  </a:lnTo>
                  <a:lnTo>
                    <a:pt x="1108521" y="86362"/>
                  </a:lnTo>
                  <a:lnTo>
                    <a:pt x="1150748" y="107655"/>
                  </a:lnTo>
                  <a:lnTo>
                    <a:pt x="1189931" y="130874"/>
                  </a:lnTo>
                  <a:lnTo>
                    <a:pt x="1225863" y="155898"/>
                  </a:lnTo>
                  <a:lnTo>
                    <a:pt x="1258339" y="182603"/>
                  </a:lnTo>
                  <a:lnTo>
                    <a:pt x="1287152" y="210869"/>
                  </a:lnTo>
                  <a:lnTo>
                    <a:pt x="1312098" y="240574"/>
                  </a:lnTo>
                  <a:lnTo>
                    <a:pt x="1349561" y="303809"/>
                  </a:lnTo>
                  <a:lnTo>
                    <a:pt x="1369082" y="371334"/>
                  </a:lnTo>
                  <a:lnTo>
                    <a:pt x="1371599" y="406399"/>
                  </a:lnTo>
                  <a:lnTo>
                    <a:pt x="1369082" y="441465"/>
                  </a:lnTo>
                  <a:lnTo>
                    <a:pt x="1349561" y="508990"/>
                  </a:lnTo>
                  <a:lnTo>
                    <a:pt x="1312098" y="572225"/>
                  </a:lnTo>
                  <a:lnTo>
                    <a:pt x="1287152" y="601929"/>
                  </a:lnTo>
                  <a:lnTo>
                    <a:pt x="1258339" y="630195"/>
                  </a:lnTo>
                  <a:lnTo>
                    <a:pt x="1225863" y="656901"/>
                  </a:lnTo>
                  <a:lnTo>
                    <a:pt x="1189931" y="681925"/>
                  </a:lnTo>
                  <a:lnTo>
                    <a:pt x="1150748" y="705144"/>
                  </a:lnTo>
                  <a:lnTo>
                    <a:pt x="1108521" y="726437"/>
                  </a:lnTo>
                  <a:lnTo>
                    <a:pt x="1063455" y="745682"/>
                  </a:lnTo>
                  <a:lnTo>
                    <a:pt x="1015756" y="762757"/>
                  </a:lnTo>
                  <a:lnTo>
                    <a:pt x="965630" y="777539"/>
                  </a:lnTo>
                  <a:lnTo>
                    <a:pt x="913283" y="789907"/>
                  </a:lnTo>
                  <a:lnTo>
                    <a:pt x="858920" y="799740"/>
                  </a:lnTo>
                  <a:lnTo>
                    <a:pt x="802748" y="806914"/>
                  </a:lnTo>
                  <a:lnTo>
                    <a:pt x="744973" y="811308"/>
                  </a:lnTo>
                  <a:lnTo>
                    <a:pt x="685799" y="812799"/>
                  </a:lnTo>
                  <a:lnTo>
                    <a:pt x="626626" y="811308"/>
                  </a:lnTo>
                  <a:lnTo>
                    <a:pt x="568850" y="806914"/>
                  </a:lnTo>
                  <a:lnTo>
                    <a:pt x="512678" y="799740"/>
                  </a:lnTo>
                  <a:lnTo>
                    <a:pt x="458316" y="789907"/>
                  </a:lnTo>
                  <a:lnTo>
                    <a:pt x="405968" y="777539"/>
                  </a:lnTo>
                  <a:lnTo>
                    <a:pt x="355843" y="762757"/>
                  </a:lnTo>
                  <a:lnTo>
                    <a:pt x="308144" y="745682"/>
                  </a:lnTo>
                  <a:lnTo>
                    <a:pt x="263078" y="726437"/>
                  </a:lnTo>
                  <a:lnTo>
                    <a:pt x="220850" y="705144"/>
                  </a:lnTo>
                  <a:lnTo>
                    <a:pt x="181668" y="681925"/>
                  </a:lnTo>
                  <a:lnTo>
                    <a:pt x="145736" y="656901"/>
                  </a:lnTo>
                  <a:lnTo>
                    <a:pt x="113260" y="630195"/>
                  </a:lnTo>
                  <a:lnTo>
                    <a:pt x="84446" y="601929"/>
                  </a:lnTo>
                  <a:lnTo>
                    <a:pt x="59501" y="572225"/>
                  </a:lnTo>
                  <a:lnTo>
                    <a:pt x="22038" y="508990"/>
                  </a:lnTo>
                  <a:lnTo>
                    <a:pt x="2517" y="441465"/>
                  </a:lnTo>
                  <a:lnTo>
                    <a:pt x="0" y="406399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1054" y="6571210"/>
              <a:ext cx="2240280" cy="4987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329082" y="6775334"/>
              <a:ext cx="1892935" cy="24765"/>
            </a:xfrm>
            <a:custGeom>
              <a:avLst/>
              <a:gdLst/>
              <a:ahLst/>
              <a:cxnLst/>
              <a:rect l="l" t="t" r="r" b="b"/>
              <a:pathLst>
                <a:path w="1892935" h="24765">
                  <a:moveTo>
                    <a:pt x="0" y="0"/>
                  </a:moveTo>
                  <a:lnTo>
                    <a:pt x="1892693" y="24741"/>
                  </a:lnTo>
                </a:path>
              </a:pathLst>
            </a:custGeom>
            <a:ln w="507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2991" y="6684038"/>
              <a:ext cx="229192" cy="2281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770928" y="421618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52757" y="3963554"/>
            <a:ext cx="83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Property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32428" y="419078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56228" y="6630554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64245" y="6630554"/>
            <a:ext cx="166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Literal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73083" y="3420687"/>
            <a:ext cx="9144000" cy="146050"/>
            <a:chOff x="773083" y="3420687"/>
            <a:chExt cx="9144000" cy="146050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3083" y="3420687"/>
              <a:ext cx="9143998" cy="1454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73083" y="34733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3997" y="1"/>
                  </a:lnTo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430683" y="4414057"/>
            <a:ext cx="1727200" cy="2348865"/>
            <a:chOff x="4430683" y="4414057"/>
            <a:chExt cx="1727200" cy="2348865"/>
          </a:xfrm>
        </p:grpSpPr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30683" y="4768734"/>
              <a:ext cx="1727198" cy="129539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3025" y="4414057"/>
              <a:ext cx="295101" cy="97674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649883" y="4565339"/>
              <a:ext cx="0" cy="635635"/>
            </a:xfrm>
            <a:custGeom>
              <a:avLst/>
              <a:gdLst/>
              <a:ahLst/>
              <a:cxnLst/>
              <a:rect l="l" t="t" r="r" b="b"/>
              <a:pathLst>
                <a:path h="635635">
                  <a:moveTo>
                    <a:pt x="0" y="0"/>
                  </a:moveTo>
                  <a:lnTo>
                    <a:pt x="0" y="635390"/>
                  </a:lnTo>
                </a:path>
              </a:pathLst>
            </a:custGeom>
            <a:ln w="253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0928" y="4540134"/>
              <a:ext cx="117908" cy="1159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90928" y="5110025"/>
              <a:ext cx="117908" cy="11590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34840" y="5785657"/>
              <a:ext cx="295101" cy="97674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583083" y="5936939"/>
              <a:ext cx="0" cy="635635"/>
            </a:xfrm>
            <a:custGeom>
              <a:avLst/>
              <a:gdLst/>
              <a:ahLst/>
              <a:cxnLst/>
              <a:rect l="l" t="t" r="r" b="b"/>
              <a:pathLst>
                <a:path h="635634">
                  <a:moveTo>
                    <a:pt x="0" y="0"/>
                  </a:moveTo>
                  <a:lnTo>
                    <a:pt x="0" y="635390"/>
                  </a:lnTo>
                </a:path>
              </a:pathLst>
            </a:custGeom>
            <a:ln w="25399">
              <a:solidFill>
                <a:srgbClr val="617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24128" y="5911734"/>
              <a:ext cx="117908" cy="11590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24128" y="6481625"/>
              <a:ext cx="117908" cy="11590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4776557" y="5258954"/>
            <a:ext cx="2971800" cy="14427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764664" marR="5080" indent="107314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alibri"/>
                <a:cs typeface="Calibri"/>
              </a:rPr>
              <a:t>Controlled Vocabularies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Property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5B4C163C-33FE-DD37-8CCB-EDC150D5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30283" y="623773"/>
            <a:ext cx="8229600" cy="716280"/>
          </a:xfrm>
          <a:custGeom>
            <a:avLst/>
            <a:gdLst/>
            <a:ahLst/>
            <a:cxnLst/>
            <a:rect l="l" t="t" r="r" b="b"/>
            <a:pathLst>
              <a:path w="8229600" h="716280">
                <a:moveTo>
                  <a:pt x="0" y="0"/>
                </a:moveTo>
                <a:lnTo>
                  <a:pt x="8229597" y="0"/>
                </a:lnTo>
                <a:lnTo>
                  <a:pt x="8229597" y="715961"/>
                </a:lnTo>
                <a:lnTo>
                  <a:pt x="0" y="71596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937" y="698269"/>
            <a:ext cx="3798916" cy="6109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0173" y="805528"/>
            <a:ext cx="3657014" cy="4268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083" y="1394243"/>
            <a:ext cx="9143998" cy="57900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1483" y="3016134"/>
            <a:ext cx="2413000" cy="787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1083" y="4006734"/>
            <a:ext cx="2133600" cy="1167176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131543B-7967-8C28-C11B-E7BEA281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5131" y="698269"/>
              <a:ext cx="3429000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6856" y="829100"/>
              <a:ext cx="3285404" cy="32765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26871" y="1499105"/>
            <a:ext cx="9069070" cy="5678170"/>
            <a:chOff x="826871" y="1499105"/>
            <a:chExt cx="9069070" cy="56781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871" y="1499105"/>
              <a:ext cx="9068695" cy="5677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8483" y="5835534"/>
              <a:ext cx="457199" cy="4997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1082" y="3168535"/>
              <a:ext cx="609600" cy="6095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1283" y="3244734"/>
              <a:ext cx="757082" cy="533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2083" y="4463934"/>
              <a:ext cx="757082" cy="5333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3482" y="4463934"/>
              <a:ext cx="609599" cy="6095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6283" y="5606934"/>
              <a:ext cx="609599" cy="6095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2483" y="5606934"/>
              <a:ext cx="544563" cy="500346"/>
            </a:xfrm>
            <a:prstGeom prst="rect">
              <a:avLst/>
            </a:prstGeom>
          </p:spPr>
        </p:pic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4FDA614-374C-81CE-C420-F59C8A74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3721" y="1895485"/>
            <a:ext cx="6632390" cy="40503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3223" y="6630554"/>
            <a:ext cx="20440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  <a:hlinkClick r:id="rId3"/>
              </a:rPr>
              <a:t>http://5stardata.info/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7223" y="2258579"/>
            <a:ext cx="4596765" cy="240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3366FF"/>
                </a:solidFill>
                <a:latin typeface="Calibri"/>
                <a:cs typeface="Calibri"/>
              </a:rPr>
              <a:t>RDF/S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1800">
              <a:latin typeface="Calibri"/>
              <a:cs typeface="Calibri"/>
            </a:endParaRPr>
          </a:p>
          <a:p>
            <a:pPr marL="2327275">
              <a:lnSpc>
                <a:spcPct val="100000"/>
              </a:lnSpc>
              <a:spcBef>
                <a:spcPts val="5"/>
              </a:spcBef>
            </a:pPr>
            <a:r>
              <a:rPr sz="1800" i="1" dirty="0">
                <a:solidFill>
                  <a:srgbClr val="3366FF"/>
                </a:solidFill>
                <a:latin typeface="Calibri"/>
                <a:cs typeface="Calibri"/>
              </a:rPr>
              <a:t>csv,</a:t>
            </a:r>
            <a:r>
              <a:rPr sz="1800" i="1" spc="-3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3366FF"/>
                </a:solidFill>
                <a:latin typeface="Calibri"/>
                <a:cs typeface="Calibri"/>
              </a:rPr>
              <a:t>xml,</a:t>
            </a:r>
            <a:r>
              <a:rPr sz="1800" i="1" spc="-2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3366FF"/>
                </a:solidFill>
                <a:latin typeface="Calibri"/>
                <a:cs typeface="Calibri"/>
              </a:rPr>
              <a:t>json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800">
              <a:latin typeface="Calibri"/>
              <a:cs typeface="Calibri"/>
            </a:endParaRPr>
          </a:p>
          <a:p>
            <a:pPr marR="1050290" algn="ctr">
              <a:lnSpc>
                <a:spcPct val="100000"/>
              </a:lnSpc>
            </a:pPr>
            <a:r>
              <a:rPr sz="1800" i="1" spc="-10" dirty="0">
                <a:solidFill>
                  <a:srgbClr val="3366FF"/>
                </a:solidFill>
                <a:latin typeface="Calibri"/>
                <a:cs typeface="Calibri"/>
              </a:rPr>
              <a:t>excel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3366FF"/>
                </a:solidFill>
                <a:latin typeface="Calibri"/>
                <a:cs typeface="Calibri"/>
              </a:rPr>
              <a:t>pdf,</a:t>
            </a:r>
            <a:r>
              <a:rPr sz="1800" i="1" spc="-10" dirty="0">
                <a:solidFill>
                  <a:srgbClr val="3366FF"/>
                </a:solidFill>
                <a:latin typeface="Calibri"/>
                <a:cs typeface="Calibri"/>
              </a:rPr>
              <a:t> image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5683" y="1949335"/>
            <a:ext cx="2514600" cy="8097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17583" y="611073"/>
            <a:ext cx="8255000" cy="1046480"/>
            <a:chOff x="1217583" y="611073"/>
            <a:chExt cx="8255000" cy="1046480"/>
          </a:xfrm>
        </p:grpSpPr>
        <p:sp>
          <p:nvSpPr>
            <p:cNvPr id="7" name="object 7"/>
            <p:cNvSpPr/>
            <p:nvPr/>
          </p:nvSpPr>
          <p:spPr>
            <a:xfrm>
              <a:off x="1230283" y="623773"/>
              <a:ext cx="8229600" cy="1021080"/>
            </a:xfrm>
            <a:custGeom>
              <a:avLst/>
              <a:gdLst/>
              <a:ahLst/>
              <a:cxnLst/>
              <a:rect l="l" t="t" r="r" b="b"/>
              <a:pathLst>
                <a:path w="8229600" h="1021080">
                  <a:moveTo>
                    <a:pt x="0" y="0"/>
                  </a:moveTo>
                  <a:lnTo>
                    <a:pt x="8229597" y="0"/>
                  </a:lnTo>
                  <a:lnTo>
                    <a:pt x="8229597" y="1020761"/>
                  </a:lnTo>
                  <a:lnTo>
                    <a:pt x="0" y="10207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516" y="656705"/>
              <a:ext cx="7236228" cy="5527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992" y="1088966"/>
              <a:ext cx="2103119" cy="5527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7876" y="752875"/>
              <a:ext cx="7113264" cy="81979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84716" y="6301046"/>
            <a:ext cx="1995170" cy="469900"/>
            <a:chOff x="4484716" y="6301046"/>
            <a:chExt cx="1995170" cy="4699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4716" y="6301046"/>
              <a:ext cx="1995054" cy="4696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4061" y="6364336"/>
              <a:ext cx="1870011" cy="255015"/>
            </a:xfrm>
            <a:prstGeom prst="rect">
              <a:avLst/>
            </a:prstGeom>
          </p:spPr>
        </p:pic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A9A6C1-A547-C01D-927D-CF321039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783" y="2897062"/>
            <a:ext cx="431800" cy="1368425"/>
          </a:xfrm>
          <a:custGeom>
            <a:avLst/>
            <a:gdLst/>
            <a:ahLst/>
            <a:cxnLst/>
            <a:rect l="l" t="t" r="r" b="b"/>
            <a:pathLst>
              <a:path w="431800" h="1368425">
                <a:moveTo>
                  <a:pt x="431799" y="1368424"/>
                </a:moveTo>
                <a:lnTo>
                  <a:pt x="363558" y="1350983"/>
                </a:lnTo>
                <a:lnTo>
                  <a:pt x="304292" y="1302418"/>
                </a:lnTo>
                <a:lnTo>
                  <a:pt x="279135" y="1268224"/>
                </a:lnTo>
                <a:lnTo>
                  <a:pt x="257556" y="1228362"/>
                </a:lnTo>
                <a:lnTo>
                  <a:pt x="239998" y="1183536"/>
                </a:lnTo>
                <a:lnTo>
                  <a:pt x="226906" y="1134450"/>
                </a:lnTo>
                <a:lnTo>
                  <a:pt x="218725" y="1081810"/>
                </a:lnTo>
                <a:lnTo>
                  <a:pt x="215899" y="1026318"/>
                </a:lnTo>
                <a:lnTo>
                  <a:pt x="213074" y="970827"/>
                </a:lnTo>
                <a:lnTo>
                  <a:pt x="204893" y="918186"/>
                </a:lnTo>
                <a:lnTo>
                  <a:pt x="191801" y="869101"/>
                </a:lnTo>
                <a:lnTo>
                  <a:pt x="174243" y="824275"/>
                </a:lnTo>
                <a:lnTo>
                  <a:pt x="152664" y="784413"/>
                </a:lnTo>
                <a:lnTo>
                  <a:pt x="127507" y="750219"/>
                </a:lnTo>
                <a:lnTo>
                  <a:pt x="99218" y="722398"/>
                </a:lnTo>
                <a:lnTo>
                  <a:pt x="35020" y="688690"/>
                </a:lnTo>
                <a:lnTo>
                  <a:pt x="0" y="684212"/>
                </a:lnTo>
                <a:lnTo>
                  <a:pt x="35020" y="679735"/>
                </a:lnTo>
                <a:lnTo>
                  <a:pt x="99218" y="646027"/>
                </a:lnTo>
                <a:lnTo>
                  <a:pt x="127507" y="618206"/>
                </a:lnTo>
                <a:lnTo>
                  <a:pt x="152664" y="584012"/>
                </a:lnTo>
                <a:lnTo>
                  <a:pt x="174243" y="544150"/>
                </a:lnTo>
                <a:lnTo>
                  <a:pt x="191801" y="499324"/>
                </a:lnTo>
                <a:lnTo>
                  <a:pt x="204893" y="450238"/>
                </a:lnTo>
                <a:lnTo>
                  <a:pt x="213074" y="397598"/>
                </a:lnTo>
                <a:lnTo>
                  <a:pt x="215899" y="342106"/>
                </a:lnTo>
                <a:lnTo>
                  <a:pt x="218725" y="286614"/>
                </a:lnTo>
                <a:lnTo>
                  <a:pt x="226906" y="233974"/>
                </a:lnTo>
                <a:lnTo>
                  <a:pt x="239998" y="184888"/>
                </a:lnTo>
                <a:lnTo>
                  <a:pt x="257556" y="140062"/>
                </a:lnTo>
                <a:lnTo>
                  <a:pt x="279135" y="100200"/>
                </a:lnTo>
                <a:lnTo>
                  <a:pt x="304292" y="66006"/>
                </a:lnTo>
                <a:lnTo>
                  <a:pt x="332581" y="38185"/>
                </a:lnTo>
                <a:lnTo>
                  <a:pt x="396779" y="4477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1735" y="341966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7220" y="2249363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80">
                <a:moveTo>
                  <a:pt x="431799" y="576261"/>
                </a:moveTo>
                <a:lnTo>
                  <a:pt x="374405" y="571115"/>
                </a:lnTo>
                <a:lnTo>
                  <a:pt x="322831" y="556592"/>
                </a:lnTo>
                <a:lnTo>
                  <a:pt x="279135" y="534065"/>
                </a:lnTo>
                <a:lnTo>
                  <a:pt x="245376" y="504908"/>
                </a:lnTo>
                <a:lnTo>
                  <a:pt x="223612" y="470494"/>
                </a:lnTo>
                <a:lnTo>
                  <a:pt x="215899" y="432196"/>
                </a:lnTo>
                <a:lnTo>
                  <a:pt x="208187" y="393898"/>
                </a:lnTo>
                <a:lnTo>
                  <a:pt x="186423" y="359484"/>
                </a:lnTo>
                <a:lnTo>
                  <a:pt x="152664" y="330326"/>
                </a:lnTo>
                <a:lnTo>
                  <a:pt x="108968" y="307800"/>
                </a:lnTo>
                <a:lnTo>
                  <a:pt x="57394" y="293277"/>
                </a:lnTo>
                <a:lnTo>
                  <a:pt x="0" y="288130"/>
                </a:lnTo>
                <a:lnTo>
                  <a:pt x="57394" y="282984"/>
                </a:lnTo>
                <a:lnTo>
                  <a:pt x="108968" y="268461"/>
                </a:lnTo>
                <a:lnTo>
                  <a:pt x="152664" y="245934"/>
                </a:lnTo>
                <a:lnTo>
                  <a:pt x="186423" y="216777"/>
                </a:lnTo>
                <a:lnTo>
                  <a:pt x="208187" y="182363"/>
                </a:lnTo>
                <a:lnTo>
                  <a:pt x="215899" y="144064"/>
                </a:lnTo>
                <a:lnTo>
                  <a:pt x="223612" y="105767"/>
                </a:lnTo>
                <a:lnTo>
                  <a:pt x="245376" y="71353"/>
                </a:lnTo>
                <a:lnTo>
                  <a:pt x="279135" y="42196"/>
                </a:lnTo>
                <a:lnTo>
                  <a:pt x="322831" y="19669"/>
                </a:lnTo>
                <a:lnTo>
                  <a:pt x="374405" y="5146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4223" y="2384618"/>
            <a:ext cx="10013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46195" y="2820861"/>
            <a:ext cx="154305" cy="513080"/>
            <a:chOff x="1546195" y="2820861"/>
            <a:chExt cx="154305" cy="513080"/>
          </a:xfrm>
        </p:grpSpPr>
        <p:sp>
          <p:nvSpPr>
            <p:cNvPr id="7" name="object 7"/>
            <p:cNvSpPr/>
            <p:nvPr/>
          </p:nvSpPr>
          <p:spPr>
            <a:xfrm>
              <a:off x="1550958" y="282562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4">
                  <a:moveTo>
                    <a:pt x="108347" y="0"/>
                  </a:moveTo>
                  <a:lnTo>
                    <a:pt x="36116" y="0"/>
                  </a:lnTo>
                  <a:lnTo>
                    <a:pt x="36116" y="431341"/>
                  </a:lnTo>
                  <a:lnTo>
                    <a:pt x="0" y="431341"/>
                  </a:lnTo>
                  <a:lnTo>
                    <a:pt x="72231" y="503238"/>
                  </a:lnTo>
                  <a:lnTo>
                    <a:pt x="144462" y="431341"/>
                  </a:lnTo>
                  <a:lnTo>
                    <a:pt x="108347" y="431341"/>
                  </a:lnTo>
                  <a:lnTo>
                    <a:pt x="108347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0958" y="282562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4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6" y="0"/>
                  </a:lnTo>
                  <a:lnTo>
                    <a:pt x="108346" y="431341"/>
                  </a:lnTo>
                  <a:lnTo>
                    <a:pt x="144462" y="431341"/>
                  </a:lnTo>
                  <a:lnTo>
                    <a:pt x="72230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820120" y="3395536"/>
            <a:ext cx="657225" cy="298450"/>
            <a:chOff x="8820120" y="3395536"/>
            <a:chExt cx="657225" cy="298450"/>
          </a:xfrm>
        </p:grpSpPr>
        <p:sp>
          <p:nvSpPr>
            <p:cNvPr id="10" name="object 10"/>
            <p:cNvSpPr/>
            <p:nvPr/>
          </p:nvSpPr>
          <p:spPr>
            <a:xfrm>
              <a:off x="8824883" y="340029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24883" y="340029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75059" y="3105343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6600"/>
                </a:solidFill>
                <a:latin typeface="Courier New"/>
                <a:cs typeface="Courier New"/>
              </a:rPr>
              <a:t>book</a:t>
            </a:r>
            <a:endParaRPr sz="1600">
              <a:latin typeface="Courier New"/>
              <a:cs typeface="Courier Ne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6483" y="5302134"/>
            <a:ext cx="834050" cy="81745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15" name="object 15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220392" y="6263639"/>
            <a:ext cx="586105" cy="415925"/>
            <a:chOff x="5220392" y="6263639"/>
            <a:chExt cx="586105" cy="41592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0392" y="6263639"/>
              <a:ext cx="586047" cy="4156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64941" y="6316305"/>
              <a:ext cx="470534" cy="190500"/>
            </a:xfrm>
            <a:custGeom>
              <a:avLst/>
              <a:gdLst/>
              <a:ahLst/>
              <a:cxnLst/>
              <a:rect l="l" t="t" r="r" b="b"/>
              <a:pathLst>
                <a:path w="470535" h="190500">
                  <a:moveTo>
                    <a:pt x="469959" y="73151"/>
                  </a:moveTo>
                  <a:lnTo>
                    <a:pt x="272653" y="73151"/>
                  </a:lnTo>
                  <a:lnTo>
                    <a:pt x="333004" y="118465"/>
                  </a:lnTo>
                  <a:lnTo>
                    <a:pt x="309838" y="190398"/>
                  </a:lnTo>
                  <a:lnTo>
                    <a:pt x="371408" y="145897"/>
                  </a:lnTo>
                  <a:lnTo>
                    <a:pt x="418570" y="145897"/>
                  </a:lnTo>
                  <a:lnTo>
                    <a:pt x="409813" y="118465"/>
                  </a:lnTo>
                  <a:lnTo>
                    <a:pt x="469959" y="73151"/>
                  </a:lnTo>
                  <a:close/>
                </a:path>
                <a:path w="470535" h="190500">
                  <a:moveTo>
                    <a:pt x="418570" y="145897"/>
                  </a:moveTo>
                  <a:lnTo>
                    <a:pt x="371408" y="145897"/>
                  </a:lnTo>
                  <a:lnTo>
                    <a:pt x="432775" y="190398"/>
                  </a:lnTo>
                  <a:lnTo>
                    <a:pt x="418570" y="145897"/>
                  </a:lnTo>
                  <a:close/>
                </a:path>
                <a:path w="470535" h="190500">
                  <a:moveTo>
                    <a:pt x="371408" y="0"/>
                  </a:moveTo>
                  <a:lnTo>
                    <a:pt x="347634" y="73151"/>
                  </a:lnTo>
                  <a:lnTo>
                    <a:pt x="394980" y="73151"/>
                  </a:lnTo>
                  <a:lnTo>
                    <a:pt x="371408" y="0"/>
                  </a:lnTo>
                  <a:close/>
                </a:path>
                <a:path w="470535" h="190500">
                  <a:moveTo>
                    <a:pt x="197307" y="73151"/>
                  </a:moveTo>
                  <a:lnTo>
                    <a:pt x="0" y="73151"/>
                  </a:lnTo>
                  <a:lnTo>
                    <a:pt x="60350" y="118465"/>
                  </a:lnTo>
                  <a:lnTo>
                    <a:pt x="37185" y="190398"/>
                  </a:lnTo>
                  <a:lnTo>
                    <a:pt x="98755" y="145897"/>
                  </a:lnTo>
                  <a:lnTo>
                    <a:pt x="145916" y="145897"/>
                  </a:lnTo>
                  <a:lnTo>
                    <a:pt x="137160" y="118465"/>
                  </a:lnTo>
                  <a:lnTo>
                    <a:pt x="197307" y="73151"/>
                  </a:lnTo>
                  <a:close/>
                </a:path>
                <a:path w="470535" h="190500">
                  <a:moveTo>
                    <a:pt x="145916" y="145897"/>
                  </a:moveTo>
                  <a:lnTo>
                    <a:pt x="98755" y="145897"/>
                  </a:lnTo>
                  <a:lnTo>
                    <a:pt x="160121" y="190398"/>
                  </a:lnTo>
                  <a:lnTo>
                    <a:pt x="145916" y="145897"/>
                  </a:lnTo>
                  <a:close/>
                </a:path>
                <a:path w="470535" h="190500">
                  <a:moveTo>
                    <a:pt x="98755" y="0"/>
                  </a:moveTo>
                  <a:lnTo>
                    <a:pt x="74980" y="73151"/>
                  </a:lnTo>
                  <a:lnTo>
                    <a:pt x="122326" y="73151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6F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1245" y="6309955"/>
              <a:ext cx="210007" cy="2030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8591" y="6309955"/>
              <a:ext cx="210007" cy="203098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601883" y="2177605"/>
          <a:ext cx="6096633" cy="221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id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author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price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publish_date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32245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r>
                        <a:rPr sz="1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4305" algn="ctr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01/09/2012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282575" indent="-209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Το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βιβλίο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αυτό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περιγράφει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...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2683" y="4692534"/>
            <a:ext cx="1085849" cy="21336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00B4390-DF71-850E-9034-F6C0B5F8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783" y="2897062"/>
            <a:ext cx="431800" cy="1368425"/>
          </a:xfrm>
          <a:custGeom>
            <a:avLst/>
            <a:gdLst/>
            <a:ahLst/>
            <a:cxnLst/>
            <a:rect l="l" t="t" r="r" b="b"/>
            <a:pathLst>
              <a:path w="431800" h="1368425">
                <a:moveTo>
                  <a:pt x="431799" y="1368424"/>
                </a:moveTo>
                <a:lnTo>
                  <a:pt x="363558" y="1350983"/>
                </a:lnTo>
                <a:lnTo>
                  <a:pt x="304292" y="1302418"/>
                </a:lnTo>
                <a:lnTo>
                  <a:pt x="279135" y="1268224"/>
                </a:lnTo>
                <a:lnTo>
                  <a:pt x="257556" y="1228362"/>
                </a:lnTo>
                <a:lnTo>
                  <a:pt x="239998" y="1183536"/>
                </a:lnTo>
                <a:lnTo>
                  <a:pt x="226906" y="1134450"/>
                </a:lnTo>
                <a:lnTo>
                  <a:pt x="218725" y="1081810"/>
                </a:lnTo>
                <a:lnTo>
                  <a:pt x="215899" y="1026318"/>
                </a:lnTo>
                <a:lnTo>
                  <a:pt x="213074" y="970827"/>
                </a:lnTo>
                <a:lnTo>
                  <a:pt x="204893" y="918186"/>
                </a:lnTo>
                <a:lnTo>
                  <a:pt x="191801" y="869101"/>
                </a:lnTo>
                <a:lnTo>
                  <a:pt x="174243" y="824275"/>
                </a:lnTo>
                <a:lnTo>
                  <a:pt x="152664" y="784413"/>
                </a:lnTo>
                <a:lnTo>
                  <a:pt x="127507" y="750219"/>
                </a:lnTo>
                <a:lnTo>
                  <a:pt x="99218" y="722398"/>
                </a:lnTo>
                <a:lnTo>
                  <a:pt x="35020" y="688690"/>
                </a:lnTo>
                <a:lnTo>
                  <a:pt x="0" y="684212"/>
                </a:lnTo>
                <a:lnTo>
                  <a:pt x="35020" y="679735"/>
                </a:lnTo>
                <a:lnTo>
                  <a:pt x="99218" y="646027"/>
                </a:lnTo>
                <a:lnTo>
                  <a:pt x="127507" y="618206"/>
                </a:lnTo>
                <a:lnTo>
                  <a:pt x="152664" y="584012"/>
                </a:lnTo>
                <a:lnTo>
                  <a:pt x="174243" y="544150"/>
                </a:lnTo>
                <a:lnTo>
                  <a:pt x="191801" y="499324"/>
                </a:lnTo>
                <a:lnTo>
                  <a:pt x="204893" y="450238"/>
                </a:lnTo>
                <a:lnTo>
                  <a:pt x="213074" y="397598"/>
                </a:lnTo>
                <a:lnTo>
                  <a:pt x="215899" y="342106"/>
                </a:lnTo>
                <a:lnTo>
                  <a:pt x="218725" y="286614"/>
                </a:lnTo>
                <a:lnTo>
                  <a:pt x="226906" y="233974"/>
                </a:lnTo>
                <a:lnTo>
                  <a:pt x="239998" y="184888"/>
                </a:lnTo>
                <a:lnTo>
                  <a:pt x="257556" y="140062"/>
                </a:lnTo>
                <a:lnTo>
                  <a:pt x="279135" y="100200"/>
                </a:lnTo>
                <a:lnTo>
                  <a:pt x="304292" y="66006"/>
                </a:lnTo>
                <a:lnTo>
                  <a:pt x="332581" y="38185"/>
                </a:lnTo>
                <a:lnTo>
                  <a:pt x="396779" y="4477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1735" y="341966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7220" y="2249363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80">
                <a:moveTo>
                  <a:pt x="431799" y="576261"/>
                </a:moveTo>
                <a:lnTo>
                  <a:pt x="374405" y="571115"/>
                </a:lnTo>
                <a:lnTo>
                  <a:pt x="322831" y="556592"/>
                </a:lnTo>
                <a:lnTo>
                  <a:pt x="279135" y="534065"/>
                </a:lnTo>
                <a:lnTo>
                  <a:pt x="245376" y="504908"/>
                </a:lnTo>
                <a:lnTo>
                  <a:pt x="223612" y="470494"/>
                </a:lnTo>
                <a:lnTo>
                  <a:pt x="215899" y="432196"/>
                </a:lnTo>
                <a:lnTo>
                  <a:pt x="208187" y="393898"/>
                </a:lnTo>
                <a:lnTo>
                  <a:pt x="186423" y="359484"/>
                </a:lnTo>
                <a:lnTo>
                  <a:pt x="152664" y="330326"/>
                </a:lnTo>
                <a:lnTo>
                  <a:pt x="108968" y="307800"/>
                </a:lnTo>
                <a:lnTo>
                  <a:pt x="57394" y="293277"/>
                </a:lnTo>
                <a:lnTo>
                  <a:pt x="0" y="288130"/>
                </a:lnTo>
                <a:lnTo>
                  <a:pt x="57394" y="282984"/>
                </a:lnTo>
                <a:lnTo>
                  <a:pt x="108968" y="268461"/>
                </a:lnTo>
                <a:lnTo>
                  <a:pt x="152664" y="245934"/>
                </a:lnTo>
                <a:lnTo>
                  <a:pt x="186423" y="216777"/>
                </a:lnTo>
                <a:lnTo>
                  <a:pt x="208187" y="182363"/>
                </a:lnTo>
                <a:lnTo>
                  <a:pt x="215899" y="144064"/>
                </a:lnTo>
                <a:lnTo>
                  <a:pt x="223612" y="105767"/>
                </a:lnTo>
                <a:lnTo>
                  <a:pt x="245376" y="71353"/>
                </a:lnTo>
                <a:lnTo>
                  <a:pt x="279135" y="42196"/>
                </a:lnTo>
                <a:lnTo>
                  <a:pt x="322831" y="19669"/>
                </a:lnTo>
                <a:lnTo>
                  <a:pt x="374405" y="5146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4223" y="2384618"/>
            <a:ext cx="10013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46195" y="2820861"/>
            <a:ext cx="154305" cy="513080"/>
            <a:chOff x="1546195" y="2820861"/>
            <a:chExt cx="154305" cy="513080"/>
          </a:xfrm>
        </p:grpSpPr>
        <p:sp>
          <p:nvSpPr>
            <p:cNvPr id="7" name="object 7"/>
            <p:cNvSpPr/>
            <p:nvPr/>
          </p:nvSpPr>
          <p:spPr>
            <a:xfrm>
              <a:off x="1550958" y="282562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4">
                  <a:moveTo>
                    <a:pt x="108347" y="0"/>
                  </a:moveTo>
                  <a:lnTo>
                    <a:pt x="36116" y="0"/>
                  </a:lnTo>
                  <a:lnTo>
                    <a:pt x="36116" y="431341"/>
                  </a:lnTo>
                  <a:lnTo>
                    <a:pt x="0" y="431341"/>
                  </a:lnTo>
                  <a:lnTo>
                    <a:pt x="72231" y="503238"/>
                  </a:lnTo>
                  <a:lnTo>
                    <a:pt x="144462" y="431341"/>
                  </a:lnTo>
                  <a:lnTo>
                    <a:pt x="108347" y="431341"/>
                  </a:lnTo>
                  <a:lnTo>
                    <a:pt x="108347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0958" y="282562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4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6" y="0"/>
                  </a:lnTo>
                  <a:lnTo>
                    <a:pt x="108346" y="431341"/>
                  </a:lnTo>
                  <a:lnTo>
                    <a:pt x="144462" y="431341"/>
                  </a:lnTo>
                  <a:lnTo>
                    <a:pt x="72230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820120" y="3395536"/>
            <a:ext cx="657225" cy="298450"/>
            <a:chOff x="8820120" y="3395536"/>
            <a:chExt cx="657225" cy="298450"/>
          </a:xfrm>
        </p:grpSpPr>
        <p:sp>
          <p:nvSpPr>
            <p:cNvPr id="10" name="object 10"/>
            <p:cNvSpPr/>
            <p:nvPr/>
          </p:nvSpPr>
          <p:spPr>
            <a:xfrm>
              <a:off x="8824883" y="340029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24883" y="340029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75059" y="3105343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6600"/>
                </a:solidFill>
                <a:latin typeface="Courier New"/>
                <a:cs typeface="Courier New"/>
              </a:rPr>
              <a:t>book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40283" y="4667337"/>
            <a:ext cx="1016000" cy="1421765"/>
            <a:chOff x="5040283" y="4667337"/>
            <a:chExt cx="1016000" cy="142176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8046" y="5669279"/>
              <a:ext cx="847898" cy="4197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04814" y="5722580"/>
              <a:ext cx="742950" cy="190500"/>
            </a:xfrm>
            <a:custGeom>
              <a:avLst/>
              <a:gdLst/>
              <a:ahLst/>
              <a:cxnLst/>
              <a:rect l="l" t="t" r="r" b="b"/>
              <a:pathLst>
                <a:path w="742950" h="190500">
                  <a:moveTo>
                    <a:pt x="742613" y="73151"/>
                  </a:moveTo>
                  <a:lnTo>
                    <a:pt x="545306" y="73151"/>
                  </a:lnTo>
                  <a:lnTo>
                    <a:pt x="605656" y="118465"/>
                  </a:lnTo>
                  <a:lnTo>
                    <a:pt x="582491" y="190398"/>
                  </a:lnTo>
                  <a:lnTo>
                    <a:pt x="644061" y="145897"/>
                  </a:lnTo>
                  <a:lnTo>
                    <a:pt x="691222" y="145897"/>
                  </a:lnTo>
                  <a:lnTo>
                    <a:pt x="682466" y="118465"/>
                  </a:lnTo>
                  <a:lnTo>
                    <a:pt x="742613" y="73151"/>
                  </a:lnTo>
                  <a:close/>
                </a:path>
                <a:path w="742950" h="190500">
                  <a:moveTo>
                    <a:pt x="691222" y="145897"/>
                  </a:moveTo>
                  <a:lnTo>
                    <a:pt x="644061" y="145897"/>
                  </a:lnTo>
                  <a:lnTo>
                    <a:pt x="705427" y="190398"/>
                  </a:lnTo>
                  <a:lnTo>
                    <a:pt x="691222" y="145897"/>
                  </a:lnTo>
                  <a:close/>
                </a:path>
                <a:path w="742950" h="190500">
                  <a:moveTo>
                    <a:pt x="644061" y="0"/>
                  </a:moveTo>
                  <a:lnTo>
                    <a:pt x="620287" y="73151"/>
                  </a:lnTo>
                  <a:lnTo>
                    <a:pt x="667632" y="73151"/>
                  </a:lnTo>
                  <a:lnTo>
                    <a:pt x="644061" y="0"/>
                  </a:lnTo>
                  <a:close/>
                </a:path>
                <a:path w="742950" h="190500">
                  <a:moveTo>
                    <a:pt x="469960" y="73151"/>
                  </a:moveTo>
                  <a:lnTo>
                    <a:pt x="272653" y="73151"/>
                  </a:lnTo>
                  <a:lnTo>
                    <a:pt x="333004" y="118465"/>
                  </a:lnTo>
                  <a:lnTo>
                    <a:pt x="309839" y="190398"/>
                  </a:lnTo>
                  <a:lnTo>
                    <a:pt x="371408" y="145897"/>
                  </a:lnTo>
                  <a:lnTo>
                    <a:pt x="418570" y="145897"/>
                  </a:lnTo>
                  <a:lnTo>
                    <a:pt x="409813" y="118465"/>
                  </a:lnTo>
                  <a:lnTo>
                    <a:pt x="469960" y="73151"/>
                  </a:lnTo>
                  <a:close/>
                </a:path>
                <a:path w="742950" h="190500">
                  <a:moveTo>
                    <a:pt x="418570" y="145897"/>
                  </a:moveTo>
                  <a:lnTo>
                    <a:pt x="371408" y="145897"/>
                  </a:lnTo>
                  <a:lnTo>
                    <a:pt x="432775" y="190398"/>
                  </a:lnTo>
                  <a:lnTo>
                    <a:pt x="418570" y="145897"/>
                  </a:lnTo>
                  <a:close/>
                </a:path>
                <a:path w="742950" h="190500">
                  <a:moveTo>
                    <a:pt x="371408" y="0"/>
                  </a:moveTo>
                  <a:lnTo>
                    <a:pt x="347634" y="73151"/>
                  </a:lnTo>
                  <a:lnTo>
                    <a:pt x="394980" y="73151"/>
                  </a:lnTo>
                  <a:lnTo>
                    <a:pt x="371408" y="0"/>
                  </a:lnTo>
                  <a:close/>
                </a:path>
                <a:path w="742950" h="190500">
                  <a:moveTo>
                    <a:pt x="197307" y="73151"/>
                  </a:moveTo>
                  <a:lnTo>
                    <a:pt x="0" y="73151"/>
                  </a:lnTo>
                  <a:lnTo>
                    <a:pt x="60350" y="118465"/>
                  </a:lnTo>
                  <a:lnTo>
                    <a:pt x="37186" y="190398"/>
                  </a:lnTo>
                  <a:lnTo>
                    <a:pt x="98755" y="145897"/>
                  </a:lnTo>
                  <a:lnTo>
                    <a:pt x="145916" y="145897"/>
                  </a:lnTo>
                  <a:lnTo>
                    <a:pt x="137160" y="118465"/>
                  </a:lnTo>
                  <a:lnTo>
                    <a:pt x="197307" y="73151"/>
                  </a:lnTo>
                  <a:close/>
                </a:path>
                <a:path w="742950" h="190500">
                  <a:moveTo>
                    <a:pt x="145916" y="145897"/>
                  </a:moveTo>
                  <a:lnTo>
                    <a:pt x="98755" y="145897"/>
                  </a:lnTo>
                  <a:lnTo>
                    <a:pt x="160121" y="190398"/>
                  </a:lnTo>
                  <a:lnTo>
                    <a:pt x="145916" y="145897"/>
                  </a:lnTo>
                  <a:close/>
                </a:path>
                <a:path w="742950" h="190500">
                  <a:moveTo>
                    <a:pt x="98755" y="0"/>
                  </a:moveTo>
                  <a:lnTo>
                    <a:pt x="74980" y="73151"/>
                  </a:lnTo>
                  <a:lnTo>
                    <a:pt x="122326" y="73151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6F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3771" y="5716230"/>
              <a:ext cx="210007" cy="2030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18" y="5716230"/>
              <a:ext cx="210006" cy="20309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465" y="5716230"/>
              <a:ext cx="210006" cy="2030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283" y="4667337"/>
              <a:ext cx="1015796" cy="1015796"/>
            </a:xfrm>
            <a:prstGeom prst="rect">
              <a:avLst/>
            </a:prstGeom>
          </p:spPr>
        </p:pic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601883" y="2177605"/>
          <a:ext cx="6096633" cy="221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id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author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price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publish_date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32245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r>
                        <a:rPr sz="1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4305" algn="ctr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01/09/2012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282575" indent="-209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Το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βιβλίο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αυτό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περιγράφει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...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851823" y="6012025"/>
            <a:ext cx="792099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i="1" dirty="0">
                <a:latin typeface="Calibri"/>
                <a:cs typeface="Calibri"/>
              </a:rPr>
              <a:t>id,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author,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title,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price,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publish_date,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description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32245,</a:t>
            </a:r>
            <a:r>
              <a:rPr sz="1600" i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Μυλωνάς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Φοίβος,</a:t>
            </a:r>
            <a:r>
              <a:rPr sz="1600" i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Εισαγωγή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στην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επεξεργασία</a:t>
            </a:r>
            <a:r>
              <a:rPr sz="1600" i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εικόνας,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55,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3333FF"/>
                </a:solidFill>
                <a:latin typeface="Calibri"/>
                <a:cs typeface="Calibri"/>
              </a:rPr>
              <a:t>01/09/2012,</a:t>
            </a:r>
            <a:r>
              <a:rPr sz="1600" i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Το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βιβλίο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3333FF"/>
                </a:solidFill>
                <a:latin typeface="Calibri"/>
                <a:cs typeface="Calibri"/>
              </a:rPr>
              <a:t>αυτό </a:t>
            </a:r>
            <a:r>
              <a:rPr sz="1600" i="1" dirty="0">
                <a:solidFill>
                  <a:srgbClr val="3333FF"/>
                </a:solidFill>
                <a:latin typeface="Calibri"/>
                <a:cs typeface="Calibri"/>
              </a:rPr>
              <a:t>περιγράφει</a:t>
            </a:r>
            <a:r>
              <a:rPr sz="1600" i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3333FF"/>
                </a:solidFill>
                <a:latin typeface="Calibri"/>
                <a:cs typeface="Calibri"/>
              </a:rPr>
              <a:t>...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23" name="object 23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5B29F5E-A65F-ACC0-2C70-F83CD9F2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0234" y="1792173"/>
            <a:ext cx="513080" cy="1983105"/>
            <a:chOff x="2100234" y="1792173"/>
            <a:chExt cx="513080" cy="1983105"/>
          </a:xfrm>
        </p:grpSpPr>
        <p:sp>
          <p:nvSpPr>
            <p:cNvPr id="3" name="object 3"/>
            <p:cNvSpPr/>
            <p:nvPr/>
          </p:nvSpPr>
          <p:spPr>
            <a:xfrm>
              <a:off x="2104997" y="2401773"/>
              <a:ext cx="431800" cy="1368425"/>
            </a:xfrm>
            <a:custGeom>
              <a:avLst/>
              <a:gdLst/>
              <a:ahLst/>
              <a:cxnLst/>
              <a:rect l="l" t="t" r="r" b="b"/>
              <a:pathLst>
                <a:path w="431800" h="1368425">
                  <a:moveTo>
                    <a:pt x="431799" y="1368424"/>
                  </a:moveTo>
                  <a:lnTo>
                    <a:pt x="363558" y="1350983"/>
                  </a:lnTo>
                  <a:lnTo>
                    <a:pt x="304292" y="1302418"/>
                  </a:lnTo>
                  <a:lnTo>
                    <a:pt x="279135" y="1268224"/>
                  </a:lnTo>
                  <a:lnTo>
                    <a:pt x="257556" y="1228362"/>
                  </a:lnTo>
                  <a:lnTo>
                    <a:pt x="239998" y="1183536"/>
                  </a:lnTo>
                  <a:lnTo>
                    <a:pt x="226906" y="1134450"/>
                  </a:lnTo>
                  <a:lnTo>
                    <a:pt x="218725" y="1081810"/>
                  </a:lnTo>
                  <a:lnTo>
                    <a:pt x="215899" y="1026318"/>
                  </a:lnTo>
                  <a:lnTo>
                    <a:pt x="213074" y="970827"/>
                  </a:lnTo>
                  <a:lnTo>
                    <a:pt x="204893" y="918186"/>
                  </a:lnTo>
                  <a:lnTo>
                    <a:pt x="191801" y="869101"/>
                  </a:lnTo>
                  <a:lnTo>
                    <a:pt x="174243" y="824275"/>
                  </a:lnTo>
                  <a:lnTo>
                    <a:pt x="152664" y="784413"/>
                  </a:lnTo>
                  <a:lnTo>
                    <a:pt x="127507" y="750219"/>
                  </a:lnTo>
                  <a:lnTo>
                    <a:pt x="99218" y="722398"/>
                  </a:lnTo>
                  <a:lnTo>
                    <a:pt x="35020" y="688690"/>
                  </a:lnTo>
                  <a:lnTo>
                    <a:pt x="0" y="684212"/>
                  </a:lnTo>
                  <a:lnTo>
                    <a:pt x="35020" y="679735"/>
                  </a:lnTo>
                  <a:lnTo>
                    <a:pt x="99218" y="646027"/>
                  </a:lnTo>
                  <a:lnTo>
                    <a:pt x="127507" y="618206"/>
                  </a:lnTo>
                  <a:lnTo>
                    <a:pt x="152664" y="584012"/>
                  </a:lnTo>
                  <a:lnTo>
                    <a:pt x="174243" y="544150"/>
                  </a:lnTo>
                  <a:lnTo>
                    <a:pt x="191801" y="499324"/>
                  </a:lnTo>
                  <a:lnTo>
                    <a:pt x="204893" y="450238"/>
                  </a:lnTo>
                  <a:lnTo>
                    <a:pt x="213074" y="397598"/>
                  </a:lnTo>
                  <a:lnTo>
                    <a:pt x="215899" y="342107"/>
                  </a:lnTo>
                  <a:lnTo>
                    <a:pt x="218725" y="286614"/>
                  </a:lnTo>
                  <a:lnTo>
                    <a:pt x="226906" y="233973"/>
                  </a:lnTo>
                  <a:lnTo>
                    <a:pt x="239998" y="184888"/>
                  </a:lnTo>
                  <a:lnTo>
                    <a:pt x="257556" y="140062"/>
                  </a:lnTo>
                  <a:lnTo>
                    <a:pt x="279135" y="100200"/>
                  </a:lnTo>
                  <a:lnTo>
                    <a:pt x="304292" y="66006"/>
                  </a:lnTo>
                  <a:lnTo>
                    <a:pt x="332581" y="38185"/>
                  </a:lnTo>
                  <a:lnTo>
                    <a:pt x="396779" y="4477"/>
                  </a:lnTo>
                  <a:lnTo>
                    <a:pt x="43179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6433" y="1796935"/>
              <a:ext cx="431800" cy="576580"/>
            </a:xfrm>
            <a:custGeom>
              <a:avLst/>
              <a:gdLst/>
              <a:ahLst/>
              <a:cxnLst/>
              <a:rect l="l" t="t" r="r" b="b"/>
              <a:pathLst>
                <a:path w="431800" h="576580">
                  <a:moveTo>
                    <a:pt x="431799" y="576261"/>
                  </a:moveTo>
                  <a:lnTo>
                    <a:pt x="374405" y="571115"/>
                  </a:lnTo>
                  <a:lnTo>
                    <a:pt x="322831" y="556592"/>
                  </a:lnTo>
                  <a:lnTo>
                    <a:pt x="279135" y="534065"/>
                  </a:lnTo>
                  <a:lnTo>
                    <a:pt x="245376" y="504908"/>
                  </a:lnTo>
                  <a:lnTo>
                    <a:pt x="223612" y="470494"/>
                  </a:lnTo>
                  <a:lnTo>
                    <a:pt x="215899" y="432196"/>
                  </a:lnTo>
                  <a:lnTo>
                    <a:pt x="208187" y="393898"/>
                  </a:lnTo>
                  <a:lnTo>
                    <a:pt x="186423" y="359484"/>
                  </a:lnTo>
                  <a:lnTo>
                    <a:pt x="152664" y="330326"/>
                  </a:lnTo>
                  <a:lnTo>
                    <a:pt x="108968" y="307800"/>
                  </a:lnTo>
                  <a:lnTo>
                    <a:pt x="57394" y="293277"/>
                  </a:lnTo>
                  <a:lnTo>
                    <a:pt x="0" y="288130"/>
                  </a:lnTo>
                  <a:lnTo>
                    <a:pt x="57394" y="282984"/>
                  </a:lnTo>
                  <a:lnTo>
                    <a:pt x="108968" y="268461"/>
                  </a:lnTo>
                  <a:lnTo>
                    <a:pt x="152664" y="245934"/>
                  </a:lnTo>
                  <a:lnTo>
                    <a:pt x="186423" y="216777"/>
                  </a:lnTo>
                  <a:lnTo>
                    <a:pt x="208187" y="182363"/>
                  </a:lnTo>
                  <a:lnTo>
                    <a:pt x="215899" y="144064"/>
                  </a:lnTo>
                  <a:lnTo>
                    <a:pt x="223612" y="105767"/>
                  </a:lnTo>
                  <a:lnTo>
                    <a:pt x="245376" y="71353"/>
                  </a:lnTo>
                  <a:lnTo>
                    <a:pt x="279135" y="42196"/>
                  </a:lnTo>
                  <a:lnTo>
                    <a:pt x="322831" y="19669"/>
                  </a:lnTo>
                  <a:lnTo>
                    <a:pt x="374405" y="5146"/>
                  </a:lnTo>
                  <a:lnTo>
                    <a:pt x="43179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70948" y="292437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3436" y="1941714"/>
            <a:ext cx="10013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95409" y="2325572"/>
            <a:ext cx="154305" cy="513080"/>
            <a:chOff x="1595409" y="2325572"/>
            <a:chExt cx="154305" cy="513080"/>
          </a:xfrm>
        </p:grpSpPr>
        <p:sp>
          <p:nvSpPr>
            <p:cNvPr id="8" name="object 8"/>
            <p:cNvSpPr/>
            <p:nvPr/>
          </p:nvSpPr>
          <p:spPr>
            <a:xfrm>
              <a:off x="1600172" y="23303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108346" y="0"/>
                  </a:moveTo>
                  <a:lnTo>
                    <a:pt x="36114" y="0"/>
                  </a:lnTo>
                  <a:lnTo>
                    <a:pt x="36114" y="431341"/>
                  </a:lnTo>
                  <a:lnTo>
                    <a:pt x="0" y="431341"/>
                  </a:lnTo>
                  <a:lnTo>
                    <a:pt x="72229" y="503238"/>
                  </a:lnTo>
                  <a:lnTo>
                    <a:pt x="144461" y="431341"/>
                  </a:lnTo>
                  <a:lnTo>
                    <a:pt x="108346" y="431341"/>
                  </a:lnTo>
                  <a:lnTo>
                    <a:pt x="10834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0172" y="23303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7" y="0"/>
                  </a:lnTo>
                  <a:lnTo>
                    <a:pt x="108347" y="431341"/>
                  </a:lnTo>
                  <a:lnTo>
                    <a:pt x="144461" y="431341"/>
                  </a:lnTo>
                  <a:lnTo>
                    <a:pt x="72231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1541" y="5178051"/>
            <a:ext cx="5482590" cy="197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i="1" spc="-10" dirty="0">
                <a:latin typeface="Calibri"/>
                <a:cs typeface="Calibri"/>
              </a:rPr>
              <a:t>&lt;book&gt;</a:t>
            </a:r>
            <a:endParaRPr sz="1600">
              <a:latin typeface="Calibri"/>
              <a:cs typeface="Calibri"/>
            </a:endParaRPr>
          </a:p>
          <a:p>
            <a:pPr marL="697230">
              <a:lnSpc>
                <a:spcPts val="1900"/>
              </a:lnSpc>
            </a:pPr>
            <a:r>
              <a:rPr sz="1600" i="1" dirty="0">
                <a:latin typeface="Calibri"/>
                <a:cs typeface="Calibri"/>
              </a:rPr>
              <a:t>&lt;id&gt;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r>
              <a:rPr sz="1600" i="1" spc="-10" dirty="0">
                <a:latin typeface="Calibri"/>
                <a:cs typeface="Calibri"/>
              </a:rPr>
              <a:t>&lt;/id&gt;</a:t>
            </a:r>
            <a:endParaRPr sz="1600">
              <a:latin typeface="Calibri"/>
              <a:cs typeface="Calibri"/>
            </a:endParaRPr>
          </a:p>
          <a:p>
            <a:pPr marL="697230">
              <a:lnSpc>
                <a:spcPts val="1900"/>
              </a:lnSpc>
            </a:pPr>
            <a:r>
              <a:rPr sz="1600" i="1" dirty="0">
                <a:latin typeface="Calibri"/>
                <a:cs typeface="Calibri"/>
              </a:rPr>
              <a:t>&lt;author&gt;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r>
              <a:rPr sz="1600" i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r>
              <a:rPr sz="1600" i="1" spc="-4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&lt;/author&gt;</a:t>
            </a:r>
            <a:endParaRPr sz="1600">
              <a:latin typeface="Calibri"/>
              <a:cs typeface="Calibri"/>
            </a:endParaRPr>
          </a:p>
          <a:p>
            <a:pPr marL="697230">
              <a:lnSpc>
                <a:spcPts val="1900"/>
              </a:lnSpc>
            </a:pPr>
            <a:r>
              <a:rPr sz="1600" i="1" dirty="0">
                <a:latin typeface="Calibri"/>
                <a:cs typeface="Calibri"/>
              </a:rPr>
              <a:t>&lt;title&gt;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Εισαγωγή</a:t>
            </a:r>
            <a:r>
              <a:rPr sz="1600" i="1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600" i="1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επεξεργασία</a:t>
            </a:r>
            <a:r>
              <a:rPr sz="1600" i="1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FF"/>
                </a:solidFill>
                <a:latin typeface="Calibri"/>
                <a:cs typeface="Calibri"/>
              </a:rPr>
              <a:t>εικόνας</a:t>
            </a:r>
            <a:r>
              <a:rPr sz="1600" i="1" spc="-10" dirty="0">
                <a:latin typeface="Calibri"/>
                <a:cs typeface="Calibri"/>
              </a:rPr>
              <a:t>&lt;/title&gt;</a:t>
            </a:r>
            <a:endParaRPr sz="1600">
              <a:latin typeface="Calibri"/>
              <a:cs typeface="Calibri"/>
            </a:endParaRPr>
          </a:p>
          <a:p>
            <a:pPr marL="697230">
              <a:lnSpc>
                <a:spcPts val="1910"/>
              </a:lnSpc>
            </a:pPr>
            <a:r>
              <a:rPr sz="1600" i="1" spc="-10" dirty="0">
                <a:latin typeface="Calibri"/>
                <a:cs typeface="Calibri"/>
              </a:rPr>
              <a:t>&lt;price&gt;</a:t>
            </a:r>
            <a:r>
              <a:rPr sz="1600" i="1" spc="-10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r>
              <a:rPr sz="1600" i="1" spc="-10" dirty="0">
                <a:latin typeface="Calibri"/>
                <a:cs typeface="Calibri"/>
              </a:rPr>
              <a:t>&lt;/price&gt;</a:t>
            </a:r>
            <a:endParaRPr sz="1600">
              <a:latin typeface="Calibri"/>
              <a:cs typeface="Calibri"/>
            </a:endParaRPr>
          </a:p>
          <a:p>
            <a:pPr marL="697230">
              <a:lnSpc>
                <a:spcPts val="1910"/>
              </a:lnSpc>
              <a:spcBef>
                <a:spcPts val="80"/>
              </a:spcBef>
            </a:pPr>
            <a:r>
              <a:rPr sz="1600" i="1" dirty="0">
                <a:latin typeface="Calibri"/>
                <a:cs typeface="Calibri"/>
              </a:rPr>
              <a:t>&lt;publish_date&gt;</a:t>
            </a:r>
            <a:r>
              <a:rPr sz="1600" i="1" spc="-85" dirty="0"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r>
              <a:rPr sz="1600" i="1" spc="-10" dirty="0">
                <a:latin typeface="Calibri"/>
                <a:cs typeface="Calibri"/>
              </a:rPr>
              <a:t>&lt;/publish_date&gt;</a:t>
            </a:r>
            <a:endParaRPr sz="1600">
              <a:latin typeface="Calibri"/>
              <a:cs typeface="Calibri"/>
            </a:endParaRPr>
          </a:p>
          <a:p>
            <a:pPr marL="697230">
              <a:lnSpc>
                <a:spcPts val="1900"/>
              </a:lnSpc>
            </a:pPr>
            <a:r>
              <a:rPr sz="1600" i="1" dirty="0">
                <a:latin typeface="Calibri"/>
                <a:cs typeface="Calibri"/>
              </a:rPr>
              <a:t>&lt;description&gt;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600" i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600" i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600" i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r>
              <a:rPr sz="1600" i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FF"/>
                </a:solidFill>
                <a:latin typeface="Calibri"/>
                <a:cs typeface="Calibri"/>
              </a:rPr>
              <a:t>...</a:t>
            </a:r>
            <a:r>
              <a:rPr sz="1600" i="1" spc="-10" dirty="0">
                <a:latin typeface="Calibri"/>
                <a:cs typeface="Calibri"/>
              </a:rPr>
              <a:t>&lt;/description&gt;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ts val="1910"/>
              </a:lnSpc>
            </a:pPr>
            <a:r>
              <a:rPr sz="1600" i="1" spc="-10" dirty="0">
                <a:latin typeface="Calibri"/>
                <a:cs typeface="Calibri"/>
              </a:rPr>
              <a:t>&lt;/book&gt;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69333" y="3052647"/>
            <a:ext cx="657225" cy="298450"/>
            <a:chOff x="8869333" y="3052647"/>
            <a:chExt cx="657225" cy="298450"/>
          </a:xfrm>
        </p:grpSpPr>
        <p:sp>
          <p:nvSpPr>
            <p:cNvPr id="12" name="object 12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24271" y="2762453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6600"/>
                </a:solidFill>
                <a:latin typeface="Courier New"/>
                <a:cs typeface="Courier New"/>
              </a:rPr>
              <a:t>book</a:t>
            </a:r>
            <a:endParaRPr sz="1600">
              <a:latin typeface="Courier New"/>
              <a:cs typeface="Courier New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8383" y="4246359"/>
            <a:ext cx="942974" cy="85574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158046" y="5195453"/>
            <a:ext cx="848360" cy="420370"/>
            <a:chOff x="5158046" y="5195453"/>
            <a:chExt cx="848360" cy="42037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8046" y="5195453"/>
              <a:ext cx="847898" cy="4197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04814" y="5249505"/>
              <a:ext cx="742950" cy="190500"/>
            </a:xfrm>
            <a:custGeom>
              <a:avLst/>
              <a:gdLst/>
              <a:ahLst/>
              <a:cxnLst/>
              <a:rect l="l" t="t" r="r" b="b"/>
              <a:pathLst>
                <a:path w="742950" h="190500">
                  <a:moveTo>
                    <a:pt x="742613" y="73151"/>
                  </a:moveTo>
                  <a:lnTo>
                    <a:pt x="545306" y="73151"/>
                  </a:lnTo>
                  <a:lnTo>
                    <a:pt x="605656" y="118465"/>
                  </a:lnTo>
                  <a:lnTo>
                    <a:pt x="582491" y="190398"/>
                  </a:lnTo>
                  <a:lnTo>
                    <a:pt x="644061" y="145897"/>
                  </a:lnTo>
                  <a:lnTo>
                    <a:pt x="691222" y="145897"/>
                  </a:lnTo>
                  <a:lnTo>
                    <a:pt x="682466" y="118465"/>
                  </a:lnTo>
                  <a:lnTo>
                    <a:pt x="742613" y="73151"/>
                  </a:lnTo>
                  <a:close/>
                </a:path>
                <a:path w="742950" h="190500">
                  <a:moveTo>
                    <a:pt x="691222" y="145897"/>
                  </a:moveTo>
                  <a:lnTo>
                    <a:pt x="644061" y="145897"/>
                  </a:lnTo>
                  <a:lnTo>
                    <a:pt x="705427" y="190398"/>
                  </a:lnTo>
                  <a:lnTo>
                    <a:pt x="691222" y="145897"/>
                  </a:lnTo>
                  <a:close/>
                </a:path>
                <a:path w="742950" h="190500">
                  <a:moveTo>
                    <a:pt x="644061" y="0"/>
                  </a:moveTo>
                  <a:lnTo>
                    <a:pt x="620287" y="73151"/>
                  </a:lnTo>
                  <a:lnTo>
                    <a:pt x="667632" y="73151"/>
                  </a:lnTo>
                  <a:lnTo>
                    <a:pt x="644061" y="0"/>
                  </a:lnTo>
                  <a:close/>
                </a:path>
                <a:path w="742950" h="190500">
                  <a:moveTo>
                    <a:pt x="469960" y="73151"/>
                  </a:moveTo>
                  <a:lnTo>
                    <a:pt x="272653" y="73151"/>
                  </a:lnTo>
                  <a:lnTo>
                    <a:pt x="333004" y="118465"/>
                  </a:lnTo>
                  <a:lnTo>
                    <a:pt x="309839" y="190398"/>
                  </a:lnTo>
                  <a:lnTo>
                    <a:pt x="371408" y="145897"/>
                  </a:lnTo>
                  <a:lnTo>
                    <a:pt x="418570" y="145897"/>
                  </a:lnTo>
                  <a:lnTo>
                    <a:pt x="409813" y="118465"/>
                  </a:lnTo>
                  <a:lnTo>
                    <a:pt x="469960" y="73151"/>
                  </a:lnTo>
                  <a:close/>
                </a:path>
                <a:path w="742950" h="190500">
                  <a:moveTo>
                    <a:pt x="418570" y="145897"/>
                  </a:moveTo>
                  <a:lnTo>
                    <a:pt x="371408" y="145897"/>
                  </a:lnTo>
                  <a:lnTo>
                    <a:pt x="432775" y="190398"/>
                  </a:lnTo>
                  <a:lnTo>
                    <a:pt x="418570" y="145897"/>
                  </a:lnTo>
                  <a:close/>
                </a:path>
                <a:path w="742950" h="190500">
                  <a:moveTo>
                    <a:pt x="371408" y="0"/>
                  </a:moveTo>
                  <a:lnTo>
                    <a:pt x="347634" y="73151"/>
                  </a:lnTo>
                  <a:lnTo>
                    <a:pt x="394980" y="73151"/>
                  </a:lnTo>
                  <a:lnTo>
                    <a:pt x="371408" y="0"/>
                  </a:lnTo>
                  <a:close/>
                </a:path>
                <a:path w="742950" h="190500">
                  <a:moveTo>
                    <a:pt x="197307" y="73151"/>
                  </a:moveTo>
                  <a:lnTo>
                    <a:pt x="0" y="73151"/>
                  </a:lnTo>
                  <a:lnTo>
                    <a:pt x="60350" y="118465"/>
                  </a:lnTo>
                  <a:lnTo>
                    <a:pt x="37186" y="190398"/>
                  </a:lnTo>
                  <a:lnTo>
                    <a:pt x="98755" y="145897"/>
                  </a:lnTo>
                  <a:lnTo>
                    <a:pt x="145916" y="145897"/>
                  </a:lnTo>
                  <a:lnTo>
                    <a:pt x="137160" y="118465"/>
                  </a:lnTo>
                  <a:lnTo>
                    <a:pt x="197307" y="73151"/>
                  </a:lnTo>
                  <a:close/>
                </a:path>
                <a:path w="742950" h="190500">
                  <a:moveTo>
                    <a:pt x="145916" y="145897"/>
                  </a:moveTo>
                  <a:lnTo>
                    <a:pt x="98755" y="145897"/>
                  </a:lnTo>
                  <a:lnTo>
                    <a:pt x="160121" y="190398"/>
                  </a:lnTo>
                  <a:lnTo>
                    <a:pt x="145916" y="145897"/>
                  </a:lnTo>
                  <a:close/>
                </a:path>
                <a:path w="742950" h="190500">
                  <a:moveTo>
                    <a:pt x="98755" y="0"/>
                  </a:moveTo>
                  <a:lnTo>
                    <a:pt x="74980" y="73151"/>
                  </a:lnTo>
                  <a:lnTo>
                    <a:pt x="122326" y="73151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6F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118" y="5243155"/>
              <a:ext cx="210006" cy="2030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771" y="5243155"/>
              <a:ext cx="210007" cy="2030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8465" y="5243155"/>
              <a:ext cx="210006" cy="203098"/>
            </a:xfrm>
            <a:prstGeom prst="rect">
              <a:avLst/>
            </a:prstGeom>
          </p:spPr>
        </p:pic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601883" y="1785811"/>
          <a:ext cx="6096633" cy="221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id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author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price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publish_date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32245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r>
                        <a:rPr sz="1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4305" algn="ctr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01/09/2012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282575" indent="-209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Το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βιβλίο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αυτό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περιγράφει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...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3" name="object 23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24" name="object 24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3AC186E-9F72-A235-809B-14AF1757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4997" y="2554173"/>
            <a:ext cx="431800" cy="1368425"/>
          </a:xfrm>
          <a:custGeom>
            <a:avLst/>
            <a:gdLst/>
            <a:ahLst/>
            <a:cxnLst/>
            <a:rect l="l" t="t" r="r" b="b"/>
            <a:pathLst>
              <a:path w="431800" h="1368425">
                <a:moveTo>
                  <a:pt x="431799" y="1368424"/>
                </a:moveTo>
                <a:lnTo>
                  <a:pt x="363558" y="1350983"/>
                </a:lnTo>
                <a:lnTo>
                  <a:pt x="304292" y="1302418"/>
                </a:lnTo>
                <a:lnTo>
                  <a:pt x="279135" y="1268224"/>
                </a:lnTo>
                <a:lnTo>
                  <a:pt x="257556" y="1228362"/>
                </a:lnTo>
                <a:lnTo>
                  <a:pt x="239998" y="1183536"/>
                </a:lnTo>
                <a:lnTo>
                  <a:pt x="226906" y="1134450"/>
                </a:lnTo>
                <a:lnTo>
                  <a:pt x="218725" y="1081810"/>
                </a:lnTo>
                <a:lnTo>
                  <a:pt x="215899" y="1026318"/>
                </a:lnTo>
                <a:lnTo>
                  <a:pt x="213074" y="970827"/>
                </a:lnTo>
                <a:lnTo>
                  <a:pt x="204893" y="918186"/>
                </a:lnTo>
                <a:lnTo>
                  <a:pt x="191801" y="869101"/>
                </a:lnTo>
                <a:lnTo>
                  <a:pt x="174243" y="824275"/>
                </a:lnTo>
                <a:lnTo>
                  <a:pt x="152664" y="784413"/>
                </a:lnTo>
                <a:lnTo>
                  <a:pt x="127507" y="750219"/>
                </a:lnTo>
                <a:lnTo>
                  <a:pt x="99218" y="722398"/>
                </a:lnTo>
                <a:lnTo>
                  <a:pt x="35020" y="688690"/>
                </a:lnTo>
                <a:lnTo>
                  <a:pt x="0" y="684212"/>
                </a:lnTo>
                <a:lnTo>
                  <a:pt x="35020" y="679735"/>
                </a:lnTo>
                <a:lnTo>
                  <a:pt x="99218" y="646027"/>
                </a:lnTo>
                <a:lnTo>
                  <a:pt x="127507" y="618206"/>
                </a:lnTo>
                <a:lnTo>
                  <a:pt x="152664" y="584012"/>
                </a:lnTo>
                <a:lnTo>
                  <a:pt x="174243" y="544150"/>
                </a:lnTo>
                <a:lnTo>
                  <a:pt x="191801" y="499324"/>
                </a:lnTo>
                <a:lnTo>
                  <a:pt x="204893" y="450238"/>
                </a:lnTo>
                <a:lnTo>
                  <a:pt x="213074" y="397598"/>
                </a:lnTo>
                <a:lnTo>
                  <a:pt x="215899" y="342107"/>
                </a:lnTo>
                <a:lnTo>
                  <a:pt x="218725" y="286614"/>
                </a:lnTo>
                <a:lnTo>
                  <a:pt x="226906" y="233974"/>
                </a:lnTo>
                <a:lnTo>
                  <a:pt x="239998" y="184888"/>
                </a:lnTo>
                <a:lnTo>
                  <a:pt x="257556" y="140062"/>
                </a:lnTo>
                <a:lnTo>
                  <a:pt x="279135" y="100200"/>
                </a:lnTo>
                <a:lnTo>
                  <a:pt x="304292" y="66006"/>
                </a:lnTo>
                <a:lnTo>
                  <a:pt x="332581" y="38185"/>
                </a:lnTo>
                <a:lnTo>
                  <a:pt x="396779" y="4477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0948" y="307677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6433" y="1906473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80">
                <a:moveTo>
                  <a:pt x="431799" y="576261"/>
                </a:moveTo>
                <a:lnTo>
                  <a:pt x="374405" y="571115"/>
                </a:lnTo>
                <a:lnTo>
                  <a:pt x="322831" y="556592"/>
                </a:lnTo>
                <a:lnTo>
                  <a:pt x="279135" y="534065"/>
                </a:lnTo>
                <a:lnTo>
                  <a:pt x="245376" y="504908"/>
                </a:lnTo>
                <a:lnTo>
                  <a:pt x="223612" y="470494"/>
                </a:lnTo>
                <a:lnTo>
                  <a:pt x="215899" y="432196"/>
                </a:lnTo>
                <a:lnTo>
                  <a:pt x="208187" y="393898"/>
                </a:lnTo>
                <a:lnTo>
                  <a:pt x="186423" y="359484"/>
                </a:lnTo>
                <a:lnTo>
                  <a:pt x="152664" y="330326"/>
                </a:lnTo>
                <a:lnTo>
                  <a:pt x="108968" y="307800"/>
                </a:lnTo>
                <a:lnTo>
                  <a:pt x="57394" y="293277"/>
                </a:lnTo>
                <a:lnTo>
                  <a:pt x="0" y="288130"/>
                </a:lnTo>
                <a:lnTo>
                  <a:pt x="57394" y="282984"/>
                </a:lnTo>
                <a:lnTo>
                  <a:pt x="108968" y="268461"/>
                </a:lnTo>
                <a:lnTo>
                  <a:pt x="152664" y="245934"/>
                </a:lnTo>
                <a:lnTo>
                  <a:pt x="186423" y="216777"/>
                </a:lnTo>
                <a:lnTo>
                  <a:pt x="208187" y="182363"/>
                </a:lnTo>
                <a:lnTo>
                  <a:pt x="215899" y="144064"/>
                </a:lnTo>
                <a:lnTo>
                  <a:pt x="223612" y="105767"/>
                </a:lnTo>
                <a:lnTo>
                  <a:pt x="245376" y="71353"/>
                </a:lnTo>
                <a:lnTo>
                  <a:pt x="279135" y="42196"/>
                </a:lnTo>
                <a:lnTo>
                  <a:pt x="322831" y="19669"/>
                </a:lnTo>
                <a:lnTo>
                  <a:pt x="374405" y="5146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3436" y="2041728"/>
            <a:ext cx="10013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95409" y="2477972"/>
            <a:ext cx="154305" cy="513080"/>
            <a:chOff x="1595409" y="2477972"/>
            <a:chExt cx="154305" cy="513080"/>
          </a:xfrm>
        </p:grpSpPr>
        <p:sp>
          <p:nvSpPr>
            <p:cNvPr id="7" name="object 7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108346" y="0"/>
                  </a:moveTo>
                  <a:lnTo>
                    <a:pt x="36114" y="0"/>
                  </a:lnTo>
                  <a:lnTo>
                    <a:pt x="36114" y="431341"/>
                  </a:lnTo>
                  <a:lnTo>
                    <a:pt x="0" y="431341"/>
                  </a:lnTo>
                  <a:lnTo>
                    <a:pt x="72229" y="503238"/>
                  </a:lnTo>
                  <a:lnTo>
                    <a:pt x="144461" y="431341"/>
                  </a:lnTo>
                  <a:lnTo>
                    <a:pt x="108346" y="431341"/>
                  </a:lnTo>
                  <a:lnTo>
                    <a:pt x="10834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7" y="0"/>
                  </a:lnTo>
                  <a:lnTo>
                    <a:pt x="108347" y="431341"/>
                  </a:lnTo>
                  <a:lnTo>
                    <a:pt x="144461" y="431341"/>
                  </a:lnTo>
                  <a:lnTo>
                    <a:pt x="72231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80423" y="4720851"/>
            <a:ext cx="3983354" cy="197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i="1" spc="-50" dirty="0">
                <a:latin typeface="Calibri"/>
                <a:cs typeface="Calibri"/>
              </a:rPr>
              <a:t>{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ts val="1900"/>
              </a:lnSpc>
            </a:pPr>
            <a:r>
              <a:rPr sz="1600" i="1" dirty="0">
                <a:latin typeface="Calibri"/>
                <a:cs typeface="Calibri"/>
              </a:rPr>
              <a:t>"id":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"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r>
              <a:rPr sz="1600" i="1" spc="-2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",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ts val="1900"/>
              </a:lnSpc>
            </a:pPr>
            <a:r>
              <a:rPr sz="1600" i="1" dirty="0">
                <a:latin typeface="Calibri"/>
                <a:cs typeface="Calibri"/>
              </a:rPr>
              <a:t>"author":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"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r>
              <a:rPr sz="1600" i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r>
              <a:rPr sz="1600" i="1" spc="-10" dirty="0">
                <a:latin typeface="Calibri"/>
                <a:cs typeface="Calibri"/>
              </a:rPr>
              <a:t>",</a:t>
            </a:r>
            <a:endParaRPr sz="1600">
              <a:latin typeface="Calibri"/>
              <a:cs typeface="Calibri"/>
            </a:endParaRPr>
          </a:p>
          <a:p>
            <a:pPr marL="104139" marR="5080">
              <a:lnSpc>
                <a:spcPts val="1900"/>
              </a:lnSpc>
              <a:spcBef>
                <a:spcPts val="70"/>
              </a:spcBef>
            </a:pPr>
            <a:r>
              <a:rPr sz="1600" i="1" dirty="0">
                <a:latin typeface="Calibri"/>
                <a:cs typeface="Calibri"/>
              </a:rPr>
              <a:t>"title":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"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Εισαγωγή</a:t>
            </a:r>
            <a:r>
              <a:rPr sz="1600" i="1" spc="-1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600" i="1" spc="-1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επεξεργασία</a:t>
            </a:r>
            <a:r>
              <a:rPr sz="1600" i="1" spc="-1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FF"/>
                </a:solidFill>
                <a:latin typeface="Calibri"/>
                <a:cs typeface="Calibri"/>
              </a:rPr>
              <a:t>εικόνας</a:t>
            </a:r>
            <a:r>
              <a:rPr sz="1600" i="1" spc="-10" dirty="0">
                <a:latin typeface="Calibri"/>
                <a:cs typeface="Calibri"/>
              </a:rPr>
              <a:t>", </a:t>
            </a:r>
            <a:r>
              <a:rPr sz="1600" i="1" dirty="0">
                <a:latin typeface="Calibri"/>
                <a:cs typeface="Calibri"/>
              </a:rPr>
              <a:t>"price":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"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r>
              <a:rPr sz="1600" i="1" spc="-1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",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ts val="1910"/>
              </a:lnSpc>
              <a:spcBef>
                <a:spcPts val="20"/>
              </a:spcBef>
            </a:pPr>
            <a:r>
              <a:rPr sz="1600" i="1" dirty="0">
                <a:latin typeface="Calibri"/>
                <a:cs typeface="Calibri"/>
              </a:rPr>
              <a:t>"publish_date":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"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r>
              <a:rPr sz="1600" i="1" spc="-5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",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ts val="1900"/>
              </a:lnSpc>
            </a:pPr>
            <a:r>
              <a:rPr sz="1600" i="1" dirty="0">
                <a:latin typeface="Calibri"/>
                <a:cs typeface="Calibri"/>
              </a:rPr>
              <a:t>"description":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"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600" i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600" i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600" i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r>
              <a:rPr sz="1600" i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0066FF"/>
                </a:solidFill>
                <a:latin typeface="Calibri"/>
                <a:cs typeface="Calibri"/>
              </a:rPr>
              <a:t>...</a:t>
            </a:r>
            <a:r>
              <a:rPr sz="1600" i="1" spc="-20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sz="1600" i="1" spc="-50" dirty="0">
                <a:latin typeface="Calibri"/>
                <a:cs typeface="Calibri"/>
              </a:rPr>
              <a:t>}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69333" y="3052647"/>
            <a:ext cx="657225" cy="298450"/>
            <a:chOff x="8869333" y="3052647"/>
            <a:chExt cx="657225" cy="298450"/>
          </a:xfrm>
        </p:grpSpPr>
        <p:sp>
          <p:nvSpPr>
            <p:cNvPr id="11" name="object 11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024271" y="2762453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6600"/>
                </a:solidFill>
                <a:latin typeface="Courier New"/>
                <a:cs typeface="Courier New"/>
              </a:rPr>
              <a:t>book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97433" y="4319378"/>
            <a:ext cx="908685" cy="1296035"/>
            <a:chOff x="5097433" y="4319378"/>
            <a:chExt cx="908685" cy="129603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7433" y="4319378"/>
              <a:ext cx="905435" cy="8785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8046" y="5195453"/>
              <a:ext cx="847898" cy="4197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04814" y="5249505"/>
              <a:ext cx="742950" cy="190500"/>
            </a:xfrm>
            <a:custGeom>
              <a:avLst/>
              <a:gdLst/>
              <a:ahLst/>
              <a:cxnLst/>
              <a:rect l="l" t="t" r="r" b="b"/>
              <a:pathLst>
                <a:path w="742950" h="190500">
                  <a:moveTo>
                    <a:pt x="742613" y="73151"/>
                  </a:moveTo>
                  <a:lnTo>
                    <a:pt x="545306" y="73151"/>
                  </a:lnTo>
                  <a:lnTo>
                    <a:pt x="605656" y="118465"/>
                  </a:lnTo>
                  <a:lnTo>
                    <a:pt x="582491" y="190398"/>
                  </a:lnTo>
                  <a:lnTo>
                    <a:pt x="644061" y="145897"/>
                  </a:lnTo>
                  <a:lnTo>
                    <a:pt x="691222" y="145897"/>
                  </a:lnTo>
                  <a:lnTo>
                    <a:pt x="682466" y="118465"/>
                  </a:lnTo>
                  <a:lnTo>
                    <a:pt x="742613" y="73151"/>
                  </a:lnTo>
                  <a:close/>
                </a:path>
                <a:path w="742950" h="190500">
                  <a:moveTo>
                    <a:pt x="691222" y="145897"/>
                  </a:moveTo>
                  <a:lnTo>
                    <a:pt x="644061" y="145897"/>
                  </a:lnTo>
                  <a:lnTo>
                    <a:pt x="705427" y="190398"/>
                  </a:lnTo>
                  <a:lnTo>
                    <a:pt x="691222" y="145897"/>
                  </a:lnTo>
                  <a:close/>
                </a:path>
                <a:path w="742950" h="190500">
                  <a:moveTo>
                    <a:pt x="644061" y="0"/>
                  </a:moveTo>
                  <a:lnTo>
                    <a:pt x="620287" y="73151"/>
                  </a:lnTo>
                  <a:lnTo>
                    <a:pt x="667632" y="73151"/>
                  </a:lnTo>
                  <a:lnTo>
                    <a:pt x="644061" y="0"/>
                  </a:lnTo>
                  <a:close/>
                </a:path>
                <a:path w="742950" h="190500">
                  <a:moveTo>
                    <a:pt x="469960" y="73151"/>
                  </a:moveTo>
                  <a:lnTo>
                    <a:pt x="272653" y="73151"/>
                  </a:lnTo>
                  <a:lnTo>
                    <a:pt x="333004" y="118465"/>
                  </a:lnTo>
                  <a:lnTo>
                    <a:pt x="309839" y="190398"/>
                  </a:lnTo>
                  <a:lnTo>
                    <a:pt x="371408" y="145897"/>
                  </a:lnTo>
                  <a:lnTo>
                    <a:pt x="418570" y="145897"/>
                  </a:lnTo>
                  <a:lnTo>
                    <a:pt x="409813" y="118465"/>
                  </a:lnTo>
                  <a:lnTo>
                    <a:pt x="469960" y="73151"/>
                  </a:lnTo>
                  <a:close/>
                </a:path>
                <a:path w="742950" h="190500">
                  <a:moveTo>
                    <a:pt x="418570" y="145897"/>
                  </a:moveTo>
                  <a:lnTo>
                    <a:pt x="371408" y="145897"/>
                  </a:lnTo>
                  <a:lnTo>
                    <a:pt x="432775" y="190398"/>
                  </a:lnTo>
                  <a:lnTo>
                    <a:pt x="418570" y="145897"/>
                  </a:lnTo>
                  <a:close/>
                </a:path>
                <a:path w="742950" h="190500">
                  <a:moveTo>
                    <a:pt x="371408" y="0"/>
                  </a:moveTo>
                  <a:lnTo>
                    <a:pt x="347634" y="73151"/>
                  </a:lnTo>
                  <a:lnTo>
                    <a:pt x="394980" y="73151"/>
                  </a:lnTo>
                  <a:lnTo>
                    <a:pt x="371408" y="0"/>
                  </a:lnTo>
                  <a:close/>
                </a:path>
                <a:path w="742950" h="190500">
                  <a:moveTo>
                    <a:pt x="197307" y="73151"/>
                  </a:moveTo>
                  <a:lnTo>
                    <a:pt x="0" y="73151"/>
                  </a:lnTo>
                  <a:lnTo>
                    <a:pt x="60350" y="118465"/>
                  </a:lnTo>
                  <a:lnTo>
                    <a:pt x="37186" y="190398"/>
                  </a:lnTo>
                  <a:lnTo>
                    <a:pt x="98755" y="145897"/>
                  </a:lnTo>
                  <a:lnTo>
                    <a:pt x="145916" y="145897"/>
                  </a:lnTo>
                  <a:lnTo>
                    <a:pt x="137160" y="118465"/>
                  </a:lnTo>
                  <a:lnTo>
                    <a:pt x="197307" y="73151"/>
                  </a:lnTo>
                  <a:close/>
                </a:path>
                <a:path w="742950" h="190500">
                  <a:moveTo>
                    <a:pt x="145916" y="145897"/>
                  </a:moveTo>
                  <a:lnTo>
                    <a:pt x="98755" y="145897"/>
                  </a:lnTo>
                  <a:lnTo>
                    <a:pt x="160121" y="190398"/>
                  </a:lnTo>
                  <a:lnTo>
                    <a:pt x="145916" y="145897"/>
                  </a:lnTo>
                  <a:close/>
                </a:path>
                <a:path w="742950" h="190500">
                  <a:moveTo>
                    <a:pt x="98755" y="0"/>
                  </a:moveTo>
                  <a:lnTo>
                    <a:pt x="74980" y="73151"/>
                  </a:lnTo>
                  <a:lnTo>
                    <a:pt x="122326" y="73151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6F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771" y="5243155"/>
              <a:ext cx="210007" cy="2030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118" y="5243155"/>
              <a:ext cx="210006" cy="2030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8465" y="5243155"/>
              <a:ext cx="210006" cy="203098"/>
            </a:xfrm>
            <a:prstGeom prst="rect">
              <a:avLst/>
            </a:prstGeom>
          </p:spPr>
        </p:pic>
      </p:grp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601883" y="1862011"/>
          <a:ext cx="6096633" cy="221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id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author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price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publish_date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32245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r>
                        <a:rPr sz="1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4305" algn="ctr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01/09/2012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282575" indent="-209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Το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βιβλίο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αυτό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περιγράφει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...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2" name="object 22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23" name="object 23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C1A8315-57CC-35C8-238B-D181DAC7D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698269"/>
              <a:ext cx="6147261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8419" y="805528"/>
              <a:ext cx="6012671" cy="42682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102" y="1509813"/>
            <a:ext cx="7857697" cy="53266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19184" y="6955890"/>
            <a:ext cx="571407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i="1" spc="-30" dirty="0">
                <a:latin typeface="Calibri"/>
                <a:cs typeface="Calibri"/>
                <a:hlinkClick r:id="rId5"/>
              </a:rPr>
              <a:t>https://urenio.org/2011/11/17/semantic-web-for-smart-cities/</a:t>
            </a:r>
            <a:r>
              <a:rPr lang="en-US" sz="1800" i="1" spc="-30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E9F1141-BD8A-8C01-6C07-794106536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4997" y="2554173"/>
            <a:ext cx="431800" cy="1368425"/>
          </a:xfrm>
          <a:custGeom>
            <a:avLst/>
            <a:gdLst/>
            <a:ahLst/>
            <a:cxnLst/>
            <a:rect l="l" t="t" r="r" b="b"/>
            <a:pathLst>
              <a:path w="431800" h="1368425">
                <a:moveTo>
                  <a:pt x="431799" y="1368424"/>
                </a:moveTo>
                <a:lnTo>
                  <a:pt x="363558" y="1350983"/>
                </a:lnTo>
                <a:lnTo>
                  <a:pt x="304292" y="1302418"/>
                </a:lnTo>
                <a:lnTo>
                  <a:pt x="279135" y="1268224"/>
                </a:lnTo>
                <a:lnTo>
                  <a:pt x="257556" y="1228362"/>
                </a:lnTo>
                <a:lnTo>
                  <a:pt x="239998" y="1183536"/>
                </a:lnTo>
                <a:lnTo>
                  <a:pt x="226906" y="1134450"/>
                </a:lnTo>
                <a:lnTo>
                  <a:pt x="218725" y="1081810"/>
                </a:lnTo>
                <a:lnTo>
                  <a:pt x="215899" y="1026318"/>
                </a:lnTo>
                <a:lnTo>
                  <a:pt x="213074" y="970827"/>
                </a:lnTo>
                <a:lnTo>
                  <a:pt x="204893" y="918186"/>
                </a:lnTo>
                <a:lnTo>
                  <a:pt x="191801" y="869101"/>
                </a:lnTo>
                <a:lnTo>
                  <a:pt x="174243" y="824275"/>
                </a:lnTo>
                <a:lnTo>
                  <a:pt x="152664" y="784413"/>
                </a:lnTo>
                <a:lnTo>
                  <a:pt x="127507" y="750219"/>
                </a:lnTo>
                <a:lnTo>
                  <a:pt x="99218" y="722398"/>
                </a:lnTo>
                <a:lnTo>
                  <a:pt x="35020" y="688690"/>
                </a:lnTo>
                <a:lnTo>
                  <a:pt x="0" y="684212"/>
                </a:lnTo>
                <a:lnTo>
                  <a:pt x="35020" y="679735"/>
                </a:lnTo>
                <a:lnTo>
                  <a:pt x="99218" y="646027"/>
                </a:lnTo>
                <a:lnTo>
                  <a:pt x="127507" y="618206"/>
                </a:lnTo>
                <a:lnTo>
                  <a:pt x="152664" y="584012"/>
                </a:lnTo>
                <a:lnTo>
                  <a:pt x="174243" y="544150"/>
                </a:lnTo>
                <a:lnTo>
                  <a:pt x="191801" y="499324"/>
                </a:lnTo>
                <a:lnTo>
                  <a:pt x="204893" y="450238"/>
                </a:lnTo>
                <a:lnTo>
                  <a:pt x="213074" y="397598"/>
                </a:lnTo>
                <a:lnTo>
                  <a:pt x="215899" y="342107"/>
                </a:lnTo>
                <a:lnTo>
                  <a:pt x="218725" y="286614"/>
                </a:lnTo>
                <a:lnTo>
                  <a:pt x="226906" y="233974"/>
                </a:lnTo>
                <a:lnTo>
                  <a:pt x="239998" y="184888"/>
                </a:lnTo>
                <a:lnTo>
                  <a:pt x="257556" y="140062"/>
                </a:lnTo>
                <a:lnTo>
                  <a:pt x="279135" y="100200"/>
                </a:lnTo>
                <a:lnTo>
                  <a:pt x="304292" y="66006"/>
                </a:lnTo>
                <a:lnTo>
                  <a:pt x="332581" y="38185"/>
                </a:lnTo>
                <a:lnTo>
                  <a:pt x="396779" y="4477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0948" y="307677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6433" y="1906473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80">
                <a:moveTo>
                  <a:pt x="431799" y="576261"/>
                </a:moveTo>
                <a:lnTo>
                  <a:pt x="374405" y="571115"/>
                </a:lnTo>
                <a:lnTo>
                  <a:pt x="322831" y="556592"/>
                </a:lnTo>
                <a:lnTo>
                  <a:pt x="279135" y="534065"/>
                </a:lnTo>
                <a:lnTo>
                  <a:pt x="245376" y="504908"/>
                </a:lnTo>
                <a:lnTo>
                  <a:pt x="223612" y="470494"/>
                </a:lnTo>
                <a:lnTo>
                  <a:pt x="215899" y="432196"/>
                </a:lnTo>
                <a:lnTo>
                  <a:pt x="208187" y="393898"/>
                </a:lnTo>
                <a:lnTo>
                  <a:pt x="186423" y="359484"/>
                </a:lnTo>
                <a:lnTo>
                  <a:pt x="152664" y="330326"/>
                </a:lnTo>
                <a:lnTo>
                  <a:pt x="108968" y="307800"/>
                </a:lnTo>
                <a:lnTo>
                  <a:pt x="57394" y="293277"/>
                </a:lnTo>
                <a:lnTo>
                  <a:pt x="0" y="288130"/>
                </a:lnTo>
                <a:lnTo>
                  <a:pt x="57394" y="282984"/>
                </a:lnTo>
                <a:lnTo>
                  <a:pt x="108968" y="268461"/>
                </a:lnTo>
                <a:lnTo>
                  <a:pt x="152664" y="245934"/>
                </a:lnTo>
                <a:lnTo>
                  <a:pt x="186423" y="216777"/>
                </a:lnTo>
                <a:lnTo>
                  <a:pt x="208187" y="182363"/>
                </a:lnTo>
                <a:lnTo>
                  <a:pt x="215899" y="144064"/>
                </a:lnTo>
                <a:lnTo>
                  <a:pt x="223612" y="105767"/>
                </a:lnTo>
                <a:lnTo>
                  <a:pt x="245376" y="71353"/>
                </a:lnTo>
                <a:lnTo>
                  <a:pt x="279135" y="42196"/>
                </a:lnTo>
                <a:lnTo>
                  <a:pt x="322831" y="19669"/>
                </a:lnTo>
                <a:lnTo>
                  <a:pt x="374405" y="5146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3436" y="1403234"/>
            <a:ext cx="2277745" cy="9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F6228"/>
                </a:solidFill>
                <a:latin typeface="Courier New"/>
                <a:cs typeface="Courier New"/>
              </a:rPr>
              <a:t>Semantics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95409" y="2477972"/>
            <a:ext cx="154305" cy="513080"/>
            <a:chOff x="1595409" y="2477972"/>
            <a:chExt cx="154305" cy="513080"/>
          </a:xfrm>
        </p:grpSpPr>
        <p:sp>
          <p:nvSpPr>
            <p:cNvPr id="7" name="object 7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108346" y="0"/>
                  </a:moveTo>
                  <a:lnTo>
                    <a:pt x="36114" y="0"/>
                  </a:lnTo>
                  <a:lnTo>
                    <a:pt x="36114" y="431341"/>
                  </a:lnTo>
                  <a:lnTo>
                    <a:pt x="0" y="431341"/>
                  </a:lnTo>
                  <a:lnTo>
                    <a:pt x="72229" y="503238"/>
                  </a:lnTo>
                  <a:lnTo>
                    <a:pt x="144461" y="431341"/>
                  </a:lnTo>
                  <a:lnTo>
                    <a:pt x="108346" y="431341"/>
                  </a:lnTo>
                  <a:lnTo>
                    <a:pt x="10834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7" y="0"/>
                  </a:lnTo>
                  <a:lnTo>
                    <a:pt x="108347" y="431341"/>
                  </a:lnTo>
                  <a:lnTo>
                    <a:pt x="144461" y="431341"/>
                  </a:lnTo>
                  <a:lnTo>
                    <a:pt x="72231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47111" y="4662272"/>
            <a:ext cx="4713605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20" dirty="0">
                <a:latin typeface="Calibri"/>
                <a:cs typeface="Calibri"/>
              </a:rPr>
              <a:t>book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ts val="1900"/>
              </a:lnSpc>
            </a:pP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hasId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ts val="1900"/>
              </a:lnSpc>
            </a:pP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hasAuthor:</a:t>
            </a:r>
            <a:r>
              <a:rPr sz="1600" spc="-25" dirty="0">
                <a:solidFill>
                  <a:srgbClr val="4F622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r>
              <a:rPr sz="1600" spc="-2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endParaRPr sz="1600">
              <a:latin typeface="Calibri"/>
              <a:cs typeface="Calibri"/>
            </a:endParaRPr>
          </a:p>
          <a:p>
            <a:pPr marL="927100" marR="5080">
              <a:lnSpc>
                <a:spcPts val="1900"/>
              </a:lnSpc>
              <a:spcBef>
                <a:spcPts val="70"/>
              </a:spcBef>
            </a:pP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hasTitle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Εισαγωγή</a:t>
            </a:r>
            <a:r>
              <a:rPr sz="1600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600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επεξεργασία</a:t>
            </a:r>
            <a:r>
              <a:rPr sz="1600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εικόνας </a:t>
            </a: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price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ts val="1910"/>
              </a:lnSpc>
              <a:spcBef>
                <a:spcPts val="20"/>
              </a:spcBef>
            </a:pP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publishDate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ts val="1910"/>
              </a:lnSpc>
            </a:pP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description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600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600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600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r>
              <a:rPr sz="1600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66FF"/>
                </a:solidFill>
                <a:latin typeface="Calibri"/>
                <a:cs typeface="Calibri"/>
              </a:rPr>
              <a:t>...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69333" y="3052647"/>
            <a:ext cx="657225" cy="298450"/>
            <a:chOff x="8869333" y="3052647"/>
            <a:chExt cx="657225" cy="298450"/>
          </a:xfrm>
        </p:grpSpPr>
        <p:sp>
          <p:nvSpPr>
            <p:cNvPr id="11" name="object 11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024271" y="2762453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6600"/>
                </a:solidFill>
                <a:latin typeface="Courier New"/>
                <a:cs typeface="Courier New"/>
              </a:rPr>
              <a:t>book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0919" y="1590898"/>
            <a:ext cx="363855" cy="445134"/>
            <a:chOff x="1660919" y="1590898"/>
            <a:chExt cx="363855" cy="445134"/>
          </a:xfrm>
        </p:grpSpPr>
        <p:sp>
          <p:nvSpPr>
            <p:cNvPr id="15" name="object 15"/>
            <p:cNvSpPr/>
            <p:nvPr/>
          </p:nvSpPr>
          <p:spPr>
            <a:xfrm>
              <a:off x="1665682" y="1595661"/>
              <a:ext cx="354330" cy="435609"/>
            </a:xfrm>
            <a:custGeom>
              <a:avLst/>
              <a:gdLst/>
              <a:ahLst/>
              <a:cxnLst/>
              <a:rect l="l" t="t" r="r" b="b"/>
              <a:pathLst>
                <a:path w="354330" h="435610">
                  <a:moveTo>
                    <a:pt x="278061" y="0"/>
                  </a:moveTo>
                  <a:lnTo>
                    <a:pt x="37839" y="332651"/>
                  </a:lnTo>
                  <a:lnTo>
                    <a:pt x="0" y="305325"/>
                  </a:lnTo>
                  <a:lnTo>
                    <a:pt x="21280" y="435305"/>
                  </a:lnTo>
                  <a:lnTo>
                    <a:pt x="151357" y="414627"/>
                  </a:lnTo>
                  <a:lnTo>
                    <a:pt x="113517" y="387301"/>
                  </a:lnTo>
                  <a:lnTo>
                    <a:pt x="353740" y="54650"/>
                  </a:lnTo>
                  <a:lnTo>
                    <a:pt x="278061" y="0"/>
                  </a:lnTo>
                  <a:close/>
                </a:path>
              </a:pathLst>
            </a:custGeom>
            <a:solidFill>
              <a:srgbClr val="617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5682" y="1595661"/>
              <a:ext cx="354330" cy="435609"/>
            </a:xfrm>
            <a:custGeom>
              <a:avLst/>
              <a:gdLst/>
              <a:ahLst/>
              <a:cxnLst/>
              <a:rect l="l" t="t" r="r" b="b"/>
              <a:pathLst>
                <a:path w="354330" h="435610">
                  <a:moveTo>
                    <a:pt x="0" y="305325"/>
                  </a:moveTo>
                  <a:lnTo>
                    <a:pt x="37839" y="332650"/>
                  </a:lnTo>
                  <a:lnTo>
                    <a:pt x="278061" y="0"/>
                  </a:lnTo>
                  <a:lnTo>
                    <a:pt x="353740" y="54650"/>
                  </a:lnTo>
                  <a:lnTo>
                    <a:pt x="113517" y="387301"/>
                  </a:lnTo>
                  <a:lnTo>
                    <a:pt x="151357" y="414626"/>
                  </a:lnTo>
                  <a:lnTo>
                    <a:pt x="21280" y="435305"/>
                  </a:lnTo>
                  <a:lnTo>
                    <a:pt x="0" y="3053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601883" y="1866784"/>
          <a:ext cx="6096633" cy="221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id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author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price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publish_date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32245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r>
                        <a:rPr sz="1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4305" algn="ctr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01/09/2012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282575" indent="-209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Το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βιβλίο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αυτό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περιγράφει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...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19" name="object 19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EC059C3-2FDA-8E6B-4181-240A25D6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subject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6023" y="1525154"/>
            <a:ext cx="975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Times New Roman"/>
                <a:cs typeface="Times New Roman"/>
              </a:rPr>
              <a:t>predicate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4221" y="2591954"/>
            <a:ext cx="646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Times New Roman"/>
                <a:cs typeface="Times New Roman"/>
              </a:rPr>
              <a:t>object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223" y="763154"/>
            <a:ext cx="662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8623" y="1118755"/>
            <a:ext cx="438721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hasId:</a:t>
            </a:r>
            <a:r>
              <a:rPr sz="18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hasAuthor:</a:t>
            </a:r>
            <a:r>
              <a:rPr sz="1800" b="1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hasTitle:</a:t>
            </a:r>
            <a:r>
              <a:rPr sz="1800" b="1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Εισαγωγή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επεξεργασία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εικόνας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price:</a:t>
            </a:r>
            <a:r>
              <a:rPr sz="18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publishDate:</a:t>
            </a:r>
            <a:r>
              <a:rPr sz="1800" b="1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description:</a:t>
            </a:r>
            <a:r>
              <a:rPr sz="1800" b="1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r>
              <a:rPr sz="180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91392" y="3828010"/>
            <a:ext cx="4297680" cy="1633855"/>
            <a:chOff x="1791392" y="3828010"/>
            <a:chExt cx="4297680" cy="16338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0" y="4655126"/>
              <a:ext cx="2019992" cy="80633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25883" y="46925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900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900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1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900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1392" y="3828010"/>
              <a:ext cx="1163781" cy="55695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28983" y="6407034"/>
            <a:ext cx="31750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842644">
              <a:lnSpc>
                <a:spcPct val="100000"/>
              </a:lnSpc>
              <a:spcBef>
                <a:spcPts val="660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r>
              <a:rPr sz="1800" b="1" spc="-6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9883" y="3854334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6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4192" y="4746566"/>
            <a:ext cx="1629294" cy="139238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82683" y="4773306"/>
            <a:ext cx="1528445" cy="129095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207010">
              <a:lnSpc>
                <a:spcPct val="98800"/>
              </a:lnSpc>
              <a:spcBef>
                <a:spcPts val="35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Εισαγωγή </a:t>
            </a:r>
            <a:r>
              <a:rPr sz="1800" b="1" spc="-20" dirty="0">
                <a:solidFill>
                  <a:srgbClr val="0066FF"/>
                </a:solidFill>
                <a:latin typeface="Calibri"/>
                <a:cs typeface="Calibri"/>
              </a:rPr>
              <a:t>στην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επεξεργασία εικόνας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0221" y="3977639"/>
            <a:ext cx="1167938" cy="56110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021483" y="4006734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660"/>
              </a:spcBef>
            </a:pP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0083" y="5530734"/>
            <a:ext cx="15240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595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8822" y="5503025"/>
            <a:ext cx="1625137" cy="51538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839623" y="4890654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5483" y="3511434"/>
            <a:ext cx="32131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80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80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 ...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93983" y="3483032"/>
            <a:ext cx="4356100" cy="2886075"/>
            <a:chOff x="2893983" y="3483032"/>
            <a:chExt cx="4356100" cy="288607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6531" y="3483032"/>
              <a:ext cx="3312622" cy="5195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104271" y="5378334"/>
              <a:ext cx="12700" cy="952500"/>
            </a:xfrm>
            <a:custGeom>
              <a:avLst/>
              <a:gdLst/>
              <a:ahLst/>
              <a:cxnLst/>
              <a:rect l="l" t="t" r="r" b="b"/>
              <a:pathLst>
                <a:path w="12700" h="952500">
                  <a:moveTo>
                    <a:pt x="12211" y="0"/>
                  </a:moveTo>
                  <a:lnTo>
                    <a:pt x="0" y="952502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48102" y="6253911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0" y="0"/>
                  </a:moveTo>
                  <a:lnTo>
                    <a:pt x="55680" y="115022"/>
                  </a:lnTo>
                  <a:lnTo>
                    <a:pt x="114291" y="1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2083" y="5149734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1257299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93983" y="509258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78483" y="4327646"/>
              <a:ext cx="1108710" cy="517525"/>
            </a:xfrm>
            <a:custGeom>
              <a:avLst/>
              <a:gdLst/>
              <a:ahLst/>
              <a:cxnLst/>
              <a:rect l="l" t="t" r="r" b="b"/>
              <a:pathLst>
                <a:path w="1108709" h="517525">
                  <a:moveTo>
                    <a:pt x="0" y="517287"/>
                  </a:moveTo>
                  <a:lnTo>
                    <a:pt x="1108473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93737" y="4308082"/>
              <a:ext cx="128270" cy="104139"/>
            </a:xfrm>
            <a:custGeom>
              <a:avLst/>
              <a:gdLst/>
              <a:ahLst/>
              <a:cxnLst/>
              <a:rect l="l" t="t" r="r" b="b"/>
              <a:pathLst>
                <a:path w="128270" h="104139">
                  <a:moveTo>
                    <a:pt x="0" y="0"/>
                  </a:moveTo>
                  <a:lnTo>
                    <a:pt x="48336" y="103576"/>
                  </a:lnTo>
                  <a:lnTo>
                    <a:pt x="127745" y="3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54497" y="4212019"/>
              <a:ext cx="1412875" cy="594995"/>
            </a:xfrm>
            <a:custGeom>
              <a:avLst/>
              <a:gdLst/>
              <a:ahLst/>
              <a:cxnLst/>
              <a:rect l="l" t="t" r="r" b="b"/>
              <a:pathLst>
                <a:path w="1412875" h="594995">
                  <a:moveTo>
                    <a:pt x="1412685" y="594814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19383" y="4188918"/>
              <a:ext cx="127635" cy="105410"/>
            </a:xfrm>
            <a:custGeom>
              <a:avLst/>
              <a:gdLst/>
              <a:ahLst/>
              <a:cxnLst/>
              <a:rect l="l" t="t" r="r" b="b"/>
              <a:pathLst>
                <a:path w="127635" h="105410">
                  <a:moveTo>
                    <a:pt x="127520" y="0"/>
                  </a:moveTo>
                  <a:lnTo>
                    <a:pt x="0" y="8315"/>
                  </a:lnTo>
                  <a:lnTo>
                    <a:pt x="83165" y="105342"/>
                  </a:lnTo>
                  <a:lnTo>
                    <a:pt x="12752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65682" y="3968634"/>
              <a:ext cx="0" cy="723900"/>
            </a:xfrm>
            <a:custGeom>
              <a:avLst/>
              <a:gdLst/>
              <a:ahLst/>
              <a:cxnLst/>
              <a:rect l="l" t="t" r="r" b="b"/>
              <a:pathLst>
                <a:path h="723900">
                  <a:moveTo>
                    <a:pt x="0" y="723899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08533" y="393053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91183" y="5213234"/>
              <a:ext cx="1323340" cy="457834"/>
            </a:xfrm>
            <a:custGeom>
              <a:avLst/>
              <a:gdLst/>
              <a:ahLst/>
              <a:cxnLst/>
              <a:rect l="l" t="t" r="r" b="b"/>
              <a:pathLst>
                <a:path w="1323340" h="457835">
                  <a:moveTo>
                    <a:pt x="0" y="0"/>
                  </a:moveTo>
                  <a:lnTo>
                    <a:pt x="1322891" y="457448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23381" y="5591769"/>
              <a:ext cx="127000" cy="108585"/>
            </a:xfrm>
            <a:custGeom>
              <a:avLst/>
              <a:gdLst/>
              <a:ahLst/>
              <a:cxnLst/>
              <a:rect l="l" t="t" r="r" b="b"/>
              <a:pathLst>
                <a:path w="127000" h="108585">
                  <a:moveTo>
                    <a:pt x="37354" y="0"/>
                  </a:moveTo>
                  <a:lnTo>
                    <a:pt x="0" y="108023"/>
                  </a:lnTo>
                  <a:lnTo>
                    <a:pt x="126701" y="91365"/>
                  </a:lnTo>
                  <a:lnTo>
                    <a:pt x="3735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95223" y="5716154"/>
            <a:ext cx="99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hasAuthor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61623" y="5335154"/>
            <a:ext cx="751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hasTitle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14423" y="4496954"/>
            <a:ext cx="488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20914" y="5144654"/>
            <a:ext cx="114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publishDate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18823" y="4115954"/>
            <a:ext cx="2742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8464" algn="l"/>
              </a:tabLst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hasId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description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8875" y="6380017"/>
            <a:ext cx="3275214" cy="515389"/>
          </a:xfrm>
          <a:prstGeom prst="rect">
            <a:avLst/>
          </a:prstGeom>
        </p:spPr>
      </p:pic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40C1973F-A1F5-3928-9CD2-6D09208B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223" y="4344554"/>
            <a:ext cx="4819015" cy="257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i="1" spc="-10" dirty="0">
                <a:latin typeface="Calibri"/>
                <a:cs typeface="Calibri"/>
              </a:rPr>
              <a:t>&lt;rdf:RDF</a:t>
            </a:r>
            <a:endParaRPr sz="1400">
              <a:latin typeface="Calibri"/>
              <a:cs typeface="Calibri"/>
            </a:endParaRPr>
          </a:p>
          <a:p>
            <a:pPr marL="173355" marR="304800">
              <a:lnSpc>
                <a:spcPts val="1700"/>
              </a:lnSpc>
            </a:pPr>
            <a:r>
              <a:rPr sz="1400" i="1" spc="-20" dirty="0">
                <a:latin typeface="Calibri"/>
                <a:cs typeface="Calibri"/>
              </a:rPr>
              <a:t>xmlns:rdf="</a:t>
            </a:r>
            <a:r>
              <a:rPr sz="1400" i="1" spc="-20" dirty="0">
                <a:latin typeface="Calibri"/>
                <a:cs typeface="Calibri"/>
                <a:hlinkClick r:id="rId2"/>
              </a:rPr>
              <a:t>http://www.w3.org/1999/02/22-</a:t>
            </a:r>
            <a:r>
              <a:rPr sz="1400" i="1" spc="-285" dirty="0">
                <a:latin typeface="Calibri"/>
                <a:cs typeface="Calibri"/>
                <a:hlinkClick r:id="rId2"/>
              </a:rPr>
              <a:t>­</a:t>
            </a:r>
            <a:r>
              <a:rPr sz="1400" i="1" spc="-120" dirty="0">
                <a:latin typeface="Calibri"/>
                <a:cs typeface="Calibri"/>
                <a:hlinkClick r:id="rId2"/>
              </a:rPr>
              <a:t>‐</a:t>
            </a:r>
            <a:r>
              <a:rPr sz="1400" i="1" spc="-120" dirty="0">
                <a:latin typeface="Calibri"/>
                <a:cs typeface="Calibri"/>
              </a:rPr>
              <a:t>rdf-</a:t>
            </a:r>
            <a:r>
              <a:rPr sz="1400" i="1" spc="-285" dirty="0">
                <a:latin typeface="Calibri"/>
                <a:cs typeface="Calibri"/>
              </a:rPr>
              <a:t>­</a:t>
            </a:r>
            <a:r>
              <a:rPr sz="1400" i="1" spc="-85" dirty="0">
                <a:latin typeface="Calibri"/>
                <a:cs typeface="Calibri"/>
              </a:rPr>
              <a:t>‐syntax-</a:t>
            </a:r>
            <a:r>
              <a:rPr sz="1400" i="1" spc="-285" dirty="0">
                <a:latin typeface="Calibri"/>
                <a:cs typeface="Calibri"/>
              </a:rPr>
              <a:t>­</a:t>
            </a:r>
            <a:r>
              <a:rPr sz="1400" i="1" spc="-25" dirty="0">
                <a:latin typeface="Calibri"/>
                <a:cs typeface="Calibri"/>
              </a:rPr>
              <a:t>‐ns#" </a:t>
            </a:r>
            <a:r>
              <a:rPr sz="1400" i="1" spc="-10" dirty="0">
                <a:latin typeface="Calibri"/>
                <a:cs typeface="Calibri"/>
              </a:rPr>
              <a:t>xmlns:bs="</a:t>
            </a:r>
            <a:r>
              <a:rPr sz="1400" i="1" spc="-10" dirty="0">
                <a:latin typeface="Calibri"/>
                <a:cs typeface="Calibri"/>
                <a:hlinkClick r:id="rId3"/>
              </a:rPr>
              <a:t>http://www.mybookstore.gr/book_catalogue#"</a:t>
            </a:r>
            <a:r>
              <a:rPr sz="1400" i="1" spc="-10" dirty="0"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ts val="1639"/>
              </a:lnSpc>
            </a:pPr>
            <a:r>
              <a:rPr sz="1400" i="1" spc="-10" dirty="0">
                <a:latin typeface="Calibri"/>
                <a:cs typeface="Calibri"/>
              </a:rPr>
              <a:t>&lt;rdf:Description</a:t>
            </a:r>
            <a:r>
              <a:rPr sz="1400" i="1" spc="6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rdf:about="</a:t>
            </a:r>
            <a:r>
              <a:rPr sz="1400" i="1" spc="-10" dirty="0">
                <a:solidFill>
                  <a:srgbClr val="FF0000"/>
                </a:solidFill>
                <a:latin typeface="Calibri"/>
                <a:cs typeface="Calibri"/>
              </a:rPr>
              <a:t>BOOK_RESOURCE_URI</a:t>
            </a:r>
            <a:r>
              <a:rPr sz="1400" i="1" spc="-10" dirty="0">
                <a:latin typeface="Calibri"/>
                <a:cs typeface="Calibri"/>
              </a:rPr>
              <a:t>"&gt;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ct val="100000"/>
              </a:lnSpc>
              <a:spcBef>
                <a:spcPts val="20"/>
              </a:spcBef>
            </a:pPr>
            <a:r>
              <a:rPr sz="1400" i="1" spc="-10" dirty="0">
                <a:latin typeface="Calibri"/>
                <a:cs typeface="Calibri"/>
              </a:rPr>
              <a:t>&lt;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bs:hasId</a:t>
            </a:r>
            <a:r>
              <a:rPr sz="1400" i="1" spc="-10" dirty="0">
                <a:latin typeface="Calibri"/>
                <a:cs typeface="Calibri"/>
              </a:rPr>
              <a:t>&gt;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32245</a:t>
            </a:r>
            <a:r>
              <a:rPr sz="1400" i="1" spc="-10" dirty="0">
                <a:latin typeface="Calibri"/>
                <a:cs typeface="Calibri"/>
              </a:rPr>
              <a:t>&lt;/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bs:hasId</a:t>
            </a:r>
            <a:r>
              <a:rPr sz="1400" i="1" spc="-10" dirty="0"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ts val="1639"/>
              </a:lnSpc>
              <a:spcBef>
                <a:spcPts val="20"/>
              </a:spcBef>
            </a:pPr>
            <a:r>
              <a:rPr sz="1400" i="1" spc="-10" dirty="0">
                <a:latin typeface="Calibri"/>
                <a:cs typeface="Calibri"/>
              </a:rPr>
              <a:t>&lt;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bs:hasTitle</a:t>
            </a:r>
            <a:r>
              <a:rPr sz="1400" i="1" spc="-10" dirty="0">
                <a:latin typeface="Calibri"/>
                <a:cs typeface="Calibri"/>
              </a:rPr>
              <a:t>&gt;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Εισαγωγή</a:t>
            </a:r>
            <a:r>
              <a:rPr sz="1400" i="1" dirty="0">
                <a:solidFill>
                  <a:srgbClr val="0000FF"/>
                </a:solidFill>
                <a:latin typeface="Calibri"/>
                <a:cs typeface="Calibri"/>
              </a:rPr>
              <a:t> στην</a:t>
            </a:r>
            <a:r>
              <a:rPr sz="1400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00FF"/>
                </a:solidFill>
                <a:latin typeface="Calibri"/>
                <a:cs typeface="Calibri"/>
              </a:rPr>
              <a:t>επεξεργασία 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εικόνας</a:t>
            </a:r>
            <a:r>
              <a:rPr sz="1400" i="1" spc="-10" dirty="0">
                <a:latin typeface="Calibri"/>
                <a:cs typeface="Calibri"/>
              </a:rPr>
              <a:t>&lt;/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bs:hasTitle</a:t>
            </a:r>
            <a:r>
              <a:rPr sz="1400" i="1" spc="-10" dirty="0"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ts val="1639"/>
              </a:lnSpc>
            </a:pPr>
            <a:r>
              <a:rPr sz="1400" i="1" spc="-10" dirty="0">
                <a:latin typeface="Calibri"/>
                <a:cs typeface="Calibri"/>
              </a:rPr>
              <a:t>&lt;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bs:hasAuthor</a:t>
            </a:r>
            <a:r>
              <a:rPr sz="1400" i="1" spc="-10" dirty="0">
                <a:latin typeface="Calibri"/>
                <a:cs typeface="Calibri"/>
              </a:rPr>
              <a:t>&gt;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Μυλωνάς</a:t>
            </a:r>
            <a:r>
              <a:rPr sz="1400" i="1" spc="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Φοίβος</a:t>
            </a:r>
            <a:r>
              <a:rPr sz="1400" i="1" spc="-10" dirty="0">
                <a:latin typeface="Calibri"/>
                <a:cs typeface="Calibri"/>
              </a:rPr>
              <a:t>&lt;/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bs:hasAuthor</a:t>
            </a:r>
            <a:r>
              <a:rPr sz="1400" i="1" spc="-10" dirty="0"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ct val="100000"/>
              </a:lnSpc>
              <a:spcBef>
                <a:spcPts val="20"/>
              </a:spcBef>
            </a:pPr>
            <a:r>
              <a:rPr sz="1400" i="1" spc="-10" dirty="0">
                <a:latin typeface="Calibri"/>
                <a:cs typeface="Calibri"/>
              </a:rPr>
              <a:t>&lt;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bs:price</a:t>
            </a:r>
            <a:r>
              <a:rPr sz="1400" i="1" spc="-10" dirty="0">
                <a:latin typeface="Calibri"/>
                <a:cs typeface="Calibri"/>
              </a:rPr>
              <a:t>&gt;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55</a:t>
            </a:r>
            <a:r>
              <a:rPr sz="1400" i="1" spc="-10" dirty="0">
                <a:latin typeface="Calibri"/>
                <a:cs typeface="Calibri"/>
              </a:rPr>
              <a:t>&lt;/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bs:price</a:t>
            </a:r>
            <a:r>
              <a:rPr sz="1400" i="1" spc="-10" dirty="0"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ct val="100000"/>
              </a:lnSpc>
              <a:spcBef>
                <a:spcPts val="20"/>
              </a:spcBef>
            </a:pPr>
            <a:r>
              <a:rPr sz="1400" i="1" spc="-10" dirty="0">
                <a:latin typeface="Calibri"/>
                <a:cs typeface="Calibri"/>
              </a:rPr>
              <a:t>&lt;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bs:publishDate</a:t>
            </a:r>
            <a:r>
              <a:rPr sz="1400" i="1" spc="-10" dirty="0">
                <a:latin typeface="Calibri"/>
                <a:cs typeface="Calibri"/>
              </a:rPr>
              <a:t>&gt;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01/09/2012</a:t>
            </a:r>
            <a:r>
              <a:rPr sz="1400" i="1" spc="-10" dirty="0">
                <a:latin typeface="Calibri"/>
                <a:cs typeface="Calibri"/>
              </a:rPr>
              <a:t>&lt;/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bs:publishDate</a:t>
            </a:r>
            <a:r>
              <a:rPr sz="1400" i="1" spc="-10" dirty="0"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ct val="100000"/>
              </a:lnSpc>
              <a:spcBef>
                <a:spcPts val="20"/>
              </a:spcBef>
            </a:pPr>
            <a:r>
              <a:rPr sz="1400" i="1" spc="-10" dirty="0">
                <a:latin typeface="Calibri"/>
                <a:cs typeface="Calibri"/>
              </a:rPr>
              <a:t>&lt;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bs:description</a:t>
            </a:r>
            <a:r>
              <a:rPr sz="1400" i="1" spc="-10" dirty="0">
                <a:latin typeface="Calibri"/>
                <a:cs typeface="Calibri"/>
              </a:rPr>
              <a:t>&gt;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00FF"/>
                </a:solidFill>
                <a:latin typeface="Calibri"/>
                <a:cs typeface="Calibri"/>
              </a:rPr>
              <a:t>Το</a:t>
            </a:r>
            <a:r>
              <a:rPr sz="1400" i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00FF"/>
                </a:solidFill>
                <a:latin typeface="Calibri"/>
                <a:cs typeface="Calibri"/>
              </a:rPr>
              <a:t>βιβλίο</a:t>
            </a:r>
            <a:r>
              <a:rPr sz="1400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00FF"/>
                </a:solidFill>
                <a:latin typeface="Calibri"/>
                <a:cs typeface="Calibri"/>
              </a:rPr>
              <a:t>αυτό</a:t>
            </a:r>
            <a:r>
              <a:rPr sz="1400" i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00FF"/>
                </a:solidFill>
                <a:latin typeface="Calibri"/>
                <a:cs typeface="Calibri"/>
              </a:rPr>
              <a:t>περιγράφει...</a:t>
            </a:r>
            <a:r>
              <a:rPr sz="1400" i="1" spc="2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&lt;/</a:t>
            </a:r>
            <a:r>
              <a:rPr sz="1400" i="1" spc="-10" dirty="0">
                <a:solidFill>
                  <a:srgbClr val="008000"/>
                </a:solidFill>
                <a:latin typeface="Calibri"/>
                <a:cs typeface="Calibri"/>
              </a:rPr>
              <a:t>bs:description&gt;</a:t>
            </a:r>
            <a:endParaRPr sz="1400">
              <a:latin typeface="Calibri"/>
              <a:cs typeface="Calibri"/>
            </a:endParaRPr>
          </a:p>
          <a:p>
            <a:pPr marL="173355">
              <a:lnSpc>
                <a:spcPts val="1639"/>
              </a:lnSpc>
              <a:spcBef>
                <a:spcPts val="20"/>
              </a:spcBef>
            </a:pPr>
            <a:r>
              <a:rPr sz="1400" i="1" spc="-10" dirty="0">
                <a:latin typeface="Calibri"/>
                <a:cs typeface="Calibri"/>
              </a:rPr>
              <a:t>&lt;/rdf:Description&gt;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400" i="1" spc="-10" dirty="0">
                <a:latin typeface="Calibri"/>
                <a:cs typeface="Calibri"/>
              </a:rPr>
              <a:t>&lt;/rdf:RDF&gt;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62403" y="4463934"/>
            <a:ext cx="1126490" cy="1380490"/>
            <a:chOff x="6762403" y="4463934"/>
            <a:chExt cx="1126490" cy="138049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9083" y="4463934"/>
              <a:ext cx="895349" cy="9715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2403" y="5424053"/>
              <a:ext cx="1126374" cy="419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11562" y="5478105"/>
              <a:ext cx="1015365" cy="190500"/>
            </a:xfrm>
            <a:custGeom>
              <a:avLst/>
              <a:gdLst/>
              <a:ahLst/>
              <a:cxnLst/>
              <a:rect l="l" t="t" r="r" b="b"/>
              <a:pathLst>
                <a:path w="1015365" h="190500">
                  <a:moveTo>
                    <a:pt x="1015267" y="73151"/>
                  </a:moveTo>
                  <a:lnTo>
                    <a:pt x="817960" y="73151"/>
                  </a:lnTo>
                  <a:lnTo>
                    <a:pt x="878310" y="118465"/>
                  </a:lnTo>
                  <a:lnTo>
                    <a:pt x="855145" y="190398"/>
                  </a:lnTo>
                  <a:lnTo>
                    <a:pt x="916715" y="145897"/>
                  </a:lnTo>
                  <a:lnTo>
                    <a:pt x="963876" y="145897"/>
                  </a:lnTo>
                  <a:lnTo>
                    <a:pt x="955120" y="118465"/>
                  </a:lnTo>
                  <a:lnTo>
                    <a:pt x="1015267" y="73151"/>
                  </a:lnTo>
                  <a:close/>
                </a:path>
                <a:path w="1015365" h="190500">
                  <a:moveTo>
                    <a:pt x="963876" y="145897"/>
                  </a:moveTo>
                  <a:lnTo>
                    <a:pt x="916715" y="145897"/>
                  </a:lnTo>
                  <a:lnTo>
                    <a:pt x="978081" y="190398"/>
                  </a:lnTo>
                  <a:lnTo>
                    <a:pt x="963876" y="145897"/>
                  </a:lnTo>
                  <a:close/>
                </a:path>
                <a:path w="1015365" h="190500">
                  <a:moveTo>
                    <a:pt x="916715" y="0"/>
                  </a:moveTo>
                  <a:lnTo>
                    <a:pt x="892939" y="73151"/>
                  </a:lnTo>
                  <a:lnTo>
                    <a:pt x="940286" y="73151"/>
                  </a:lnTo>
                  <a:lnTo>
                    <a:pt x="916715" y="0"/>
                  </a:lnTo>
                  <a:close/>
                </a:path>
                <a:path w="1015365" h="190500">
                  <a:moveTo>
                    <a:pt x="742613" y="73151"/>
                  </a:moveTo>
                  <a:lnTo>
                    <a:pt x="545306" y="73151"/>
                  </a:lnTo>
                  <a:lnTo>
                    <a:pt x="605656" y="118465"/>
                  </a:lnTo>
                  <a:lnTo>
                    <a:pt x="582491" y="190398"/>
                  </a:lnTo>
                  <a:lnTo>
                    <a:pt x="644061" y="145897"/>
                  </a:lnTo>
                  <a:lnTo>
                    <a:pt x="691223" y="145897"/>
                  </a:lnTo>
                  <a:lnTo>
                    <a:pt x="682467" y="118465"/>
                  </a:lnTo>
                  <a:lnTo>
                    <a:pt x="742613" y="73151"/>
                  </a:lnTo>
                  <a:close/>
                </a:path>
                <a:path w="1015365" h="190500">
                  <a:moveTo>
                    <a:pt x="691223" y="145897"/>
                  </a:moveTo>
                  <a:lnTo>
                    <a:pt x="644061" y="145897"/>
                  </a:lnTo>
                  <a:lnTo>
                    <a:pt x="705427" y="190398"/>
                  </a:lnTo>
                  <a:lnTo>
                    <a:pt x="691223" y="145897"/>
                  </a:lnTo>
                  <a:close/>
                </a:path>
                <a:path w="1015365" h="190500">
                  <a:moveTo>
                    <a:pt x="644061" y="0"/>
                  </a:moveTo>
                  <a:lnTo>
                    <a:pt x="620287" y="73151"/>
                  </a:lnTo>
                  <a:lnTo>
                    <a:pt x="667632" y="73151"/>
                  </a:lnTo>
                  <a:lnTo>
                    <a:pt x="644061" y="0"/>
                  </a:lnTo>
                  <a:close/>
                </a:path>
                <a:path w="1015365" h="190500">
                  <a:moveTo>
                    <a:pt x="469960" y="73151"/>
                  </a:moveTo>
                  <a:lnTo>
                    <a:pt x="272653" y="73151"/>
                  </a:lnTo>
                  <a:lnTo>
                    <a:pt x="333004" y="118465"/>
                  </a:lnTo>
                  <a:lnTo>
                    <a:pt x="309839" y="190398"/>
                  </a:lnTo>
                  <a:lnTo>
                    <a:pt x="371408" y="145897"/>
                  </a:lnTo>
                  <a:lnTo>
                    <a:pt x="418570" y="145897"/>
                  </a:lnTo>
                  <a:lnTo>
                    <a:pt x="409813" y="118465"/>
                  </a:lnTo>
                  <a:lnTo>
                    <a:pt x="469960" y="73151"/>
                  </a:lnTo>
                  <a:close/>
                </a:path>
                <a:path w="1015365" h="190500">
                  <a:moveTo>
                    <a:pt x="418570" y="145897"/>
                  </a:moveTo>
                  <a:lnTo>
                    <a:pt x="371408" y="145897"/>
                  </a:lnTo>
                  <a:lnTo>
                    <a:pt x="432775" y="190398"/>
                  </a:lnTo>
                  <a:lnTo>
                    <a:pt x="418570" y="145897"/>
                  </a:lnTo>
                  <a:close/>
                </a:path>
                <a:path w="1015365" h="190500">
                  <a:moveTo>
                    <a:pt x="371408" y="0"/>
                  </a:moveTo>
                  <a:lnTo>
                    <a:pt x="347633" y="73151"/>
                  </a:lnTo>
                  <a:lnTo>
                    <a:pt x="394980" y="73151"/>
                  </a:lnTo>
                  <a:lnTo>
                    <a:pt x="371408" y="0"/>
                  </a:lnTo>
                  <a:close/>
                </a:path>
                <a:path w="1015365" h="190500">
                  <a:moveTo>
                    <a:pt x="197307" y="73151"/>
                  </a:moveTo>
                  <a:lnTo>
                    <a:pt x="0" y="73151"/>
                  </a:lnTo>
                  <a:lnTo>
                    <a:pt x="60350" y="118465"/>
                  </a:lnTo>
                  <a:lnTo>
                    <a:pt x="37185" y="190398"/>
                  </a:lnTo>
                  <a:lnTo>
                    <a:pt x="98755" y="145897"/>
                  </a:lnTo>
                  <a:lnTo>
                    <a:pt x="145917" y="145897"/>
                  </a:lnTo>
                  <a:lnTo>
                    <a:pt x="137161" y="118465"/>
                  </a:lnTo>
                  <a:lnTo>
                    <a:pt x="197307" y="73151"/>
                  </a:lnTo>
                  <a:close/>
                </a:path>
                <a:path w="1015365" h="190500">
                  <a:moveTo>
                    <a:pt x="145917" y="145897"/>
                  </a:moveTo>
                  <a:lnTo>
                    <a:pt x="98755" y="145897"/>
                  </a:lnTo>
                  <a:lnTo>
                    <a:pt x="160121" y="190398"/>
                  </a:lnTo>
                  <a:lnTo>
                    <a:pt x="145917" y="145897"/>
                  </a:lnTo>
                  <a:close/>
                </a:path>
                <a:path w="1015365" h="190500">
                  <a:moveTo>
                    <a:pt x="98755" y="0"/>
                  </a:moveTo>
                  <a:lnTo>
                    <a:pt x="74982" y="73151"/>
                  </a:lnTo>
                  <a:lnTo>
                    <a:pt x="122326" y="73151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6F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3172" y="5471755"/>
              <a:ext cx="210007" cy="2030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0519" y="5471755"/>
              <a:ext cx="210007" cy="2030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7866" y="5471755"/>
              <a:ext cx="210007" cy="2030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5213" y="5471755"/>
              <a:ext cx="210007" cy="20309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2104997" y="2554173"/>
            <a:ext cx="431800" cy="1368425"/>
          </a:xfrm>
          <a:custGeom>
            <a:avLst/>
            <a:gdLst/>
            <a:ahLst/>
            <a:cxnLst/>
            <a:rect l="l" t="t" r="r" b="b"/>
            <a:pathLst>
              <a:path w="431800" h="1368425">
                <a:moveTo>
                  <a:pt x="431799" y="1368424"/>
                </a:moveTo>
                <a:lnTo>
                  <a:pt x="363558" y="1350983"/>
                </a:lnTo>
                <a:lnTo>
                  <a:pt x="304292" y="1302418"/>
                </a:lnTo>
                <a:lnTo>
                  <a:pt x="279135" y="1268224"/>
                </a:lnTo>
                <a:lnTo>
                  <a:pt x="257556" y="1228362"/>
                </a:lnTo>
                <a:lnTo>
                  <a:pt x="239998" y="1183536"/>
                </a:lnTo>
                <a:lnTo>
                  <a:pt x="226906" y="1134450"/>
                </a:lnTo>
                <a:lnTo>
                  <a:pt x="218725" y="1081810"/>
                </a:lnTo>
                <a:lnTo>
                  <a:pt x="215899" y="1026318"/>
                </a:lnTo>
                <a:lnTo>
                  <a:pt x="213074" y="970827"/>
                </a:lnTo>
                <a:lnTo>
                  <a:pt x="204893" y="918186"/>
                </a:lnTo>
                <a:lnTo>
                  <a:pt x="191801" y="869101"/>
                </a:lnTo>
                <a:lnTo>
                  <a:pt x="174243" y="824275"/>
                </a:lnTo>
                <a:lnTo>
                  <a:pt x="152664" y="784413"/>
                </a:lnTo>
                <a:lnTo>
                  <a:pt x="127507" y="750219"/>
                </a:lnTo>
                <a:lnTo>
                  <a:pt x="99218" y="722398"/>
                </a:lnTo>
                <a:lnTo>
                  <a:pt x="35020" y="688690"/>
                </a:lnTo>
                <a:lnTo>
                  <a:pt x="0" y="684212"/>
                </a:lnTo>
                <a:lnTo>
                  <a:pt x="35020" y="679735"/>
                </a:lnTo>
                <a:lnTo>
                  <a:pt x="99218" y="646027"/>
                </a:lnTo>
                <a:lnTo>
                  <a:pt x="127507" y="618206"/>
                </a:lnTo>
                <a:lnTo>
                  <a:pt x="152664" y="584012"/>
                </a:lnTo>
                <a:lnTo>
                  <a:pt x="174243" y="544150"/>
                </a:lnTo>
                <a:lnTo>
                  <a:pt x="191801" y="499324"/>
                </a:lnTo>
                <a:lnTo>
                  <a:pt x="204893" y="450238"/>
                </a:lnTo>
                <a:lnTo>
                  <a:pt x="213074" y="397598"/>
                </a:lnTo>
                <a:lnTo>
                  <a:pt x="215899" y="342107"/>
                </a:lnTo>
                <a:lnTo>
                  <a:pt x="218725" y="286614"/>
                </a:lnTo>
                <a:lnTo>
                  <a:pt x="226906" y="233974"/>
                </a:lnTo>
                <a:lnTo>
                  <a:pt x="239998" y="184888"/>
                </a:lnTo>
                <a:lnTo>
                  <a:pt x="257556" y="140062"/>
                </a:lnTo>
                <a:lnTo>
                  <a:pt x="279135" y="100200"/>
                </a:lnTo>
                <a:lnTo>
                  <a:pt x="304292" y="66006"/>
                </a:lnTo>
                <a:lnTo>
                  <a:pt x="332581" y="38185"/>
                </a:lnTo>
                <a:lnTo>
                  <a:pt x="396779" y="4477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0948" y="307677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76433" y="1906473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80">
                <a:moveTo>
                  <a:pt x="431799" y="576261"/>
                </a:moveTo>
                <a:lnTo>
                  <a:pt x="374405" y="571115"/>
                </a:lnTo>
                <a:lnTo>
                  <a:pt x="322831" y="556592"/>
                </a:lnTo>
                <a:lnTo>
                  <a:pt x="279135" y="534065"/>
                </a:lnTo>
                <a:lnTo>
                  <a:pt x="245376" y="504908"/>
                </a:lnTo>
                <a:lnTo>
                  <a:pt x="223612" y="470494"/>
                </a:lnTo>
                <a:lnTo>
                  <a:pt x="215899" y="432196"/>
                </a:lnTo>
                <a:lnTo>
                  <a:pt x="208187" y="393898"/>
                </a:lnTo>
                <a:lnTo>
                  <a:pt x="186423" y="359484"/>
                </a:lnTo>
                <a:lnTo>
                  <a:pt x="152664" y="330326"/>
                </a:lnTo>
                <a:lnTo>
                  <a:pt x="108968" y="307800"/>
                </a:lnTo>
                <a:lnTo>
                  <a:pt x="57394" y="293277"/>
                </a:lnTo>
                <a:lnTo>
                  <a:pt x="0" y="288130"/>
                </a:lnTo>
                <a:lnTo>
                  <a:pt x="57394" y="282984"/>
                </a:lnTo>
                <a:lnTo>
                  <a:pt x="108968" y="268461"/>
                </a:lnTo>
                <a:lnTo>
                  <a:pt x="152664" y="245934"/>
                </a:lnTo>
                <a:lnTo>
                  <a:pt x="186423" y="216777"/>
                </a:lnTo>
                <a:lnTo>
                  <a:pt x="208187" y="182363"/>
                </a:lnTo>
                <a:lnTo>
                  <a:pt x="215899" y="144064"/>
                </a:lnTo>
                <a:lnTo>
                  <a:pt x="223612" y="105767"/>
                </a:lnTo>
                <a:lnTo>
                  <a:pt x="245376" y="71353"/>
                </a:lnTo>
                <a:lnTo>
                  <a:pt x="279135" y="42196"/>
                </a:lnTo>
                <a:lnTo>
                  <a:pt x="322831" y="19669"/>
                </a:lnTo>
                <a:lnTo>
                  <a:pt x="374405" y="5146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3436" y="2041728"/>
            <a:ext cx="10013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95409" y="2477972"/>
            <a:ext cx="154305" cy="513080"/>
            <a:chOff x="1595409" y="2477972"/>
            <a:chExt cx="154305" cy="513080"/>
          </a:xfrm>
        </p:grpSpPr>
        <p:sp>
          <p:nvSpPr>
            <p:cNvPr id="16" name="object 16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108346" y="0"/>
                  </a:moveTo>
                  <a:lnTo>
                    <a:pt x="36114" y="0"/>
                  </a:lnTo>
                  <a:lnTo>
                    <a:pt x="36114" y="431341"/>
                  </a:lnTo>
                  <a:lnTo>
                    <a:pt x="0" y="431341"/>
                  </a:lnTo>
                  <a:lnTo>
                    <a:pt x="72229" y="503238"/>
                  </a:lnTo>
                  <a:lnTo>
                    <a:pt x="144461" y="431341"/>
                  </a:lnTo>
                  <a:lnTo>
                    <a:pt x="108346" y="431341"/>
                  </a:lnTo>
                  <a:lnTo>
                    <a:pt x="10834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7" y="0"/>
                  </a:lnTo>
                  <a:lnTo>
                    <a:pt x="108347" y="431341"/>
                  </a:lnTo>
                  <a:lnTo>
                    <a:pt x="144461" y="431341"/>
                  </a:lnTo>
                  <a:lnTo>
                    <a:pt x="72231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869333" y="3052647"/>
            <a:ext cx="657225" cy="298450"/>
            <a:chOff x="8869333" y="3052647"/>
            <a:chExt cx="657225" cy="298450"/>
          </a:xfrm>
        </p:grpSpPr>
        <p:sp>
          <p:nvSpPr>
            <p:cNvPr id="19" name="object 19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24271" y="2762453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6600"/>
                </a:solidFill>
                <a:latin typeface="Courier New"/>
                <a:cs typeface="Courier New"/>
              </a:rPr>
              <a:t>book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71023" y="1403234"/>
            <a:ext cx="1260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0" spc="-10" dirty="0">
                <a:solidFill>
                  <a:srgbClr val="FF0000"/>
                </a:solidFill>
                <a:latin typeface="Courier New"/>
                <a:cs typeface="Courier New"/>
              </a:rPr>
              <a:t>Semantics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60919" y="1590898"/>
            <a:ext cx="363855" cy="445134"/>
            <a:chOff x="1660919" y="1590898"/>
            <a:chExt cx="363855" cy="445134"/>
          </a:xfrm>
        </p:grpSpPr>
        <p:sp>
          <p:nvSpPr>
            <p:cNvPr id="24" name="object 24"/>
            <p:cNvSpPr/>
            <p:nvPr/>
          </p:nvSpPr>
          <p:spPr>
            <a:xfrm>
              <a:off x="1665682" y="1595661"/>
              <a:ext cx="354330" cy="435609"/>
            </a:xfrm>
            <a:custGeom>
              <a:avLst/>
              <a:gdLst/>
              <a:ahLst/>
              <a:cxnLst/>
              <a:rect l="l" t="t" r="r" b="b"/>
              <a:pathLst>
                <a:path w="354330" h="435610">
                  <a:moveTo>
                    <a:pt x="278061" y="0"/>
                  </a:moveTo>
                  <a:lnTo>
                    <a:pt x="37839" y="332651"/>
                  </a:lnTo>
                  <a:lnTo>
                    <a:pt x="0" y="305325"/>
                  </a:lnTo>
                  <a:lnTo>
                    <a:pt x="21280" y="435305"/>
                  </a:lnTo>
                  <a:lnTo>
                    <a:pt x="151357" y="414627"/>
                  </a:lnTo>
                  <a:lnTo>
                    <a:pt x="113517" y="387301"/>
                  </a:lnTo>
                  <a:lnTo>
                    <a:pt x="353740" y="54650"/>
                  </a:lnTo>
                  <a:lnTo>
                    <a:pt x="278061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65682" y="1595661"/>
              <a:ext cx="354330" cy="435609"/>
            </a:xfrm>
            <a:custGeom>
              <a:avLst/>
              <a:gdLst/>
              <a:ahLst/>
              <a:cxnLst/>
              <a:rect l="l" t="t" r="r" b="b"/>
              <a:pathLst>
                <a:path w="354330" h="435610">
                  <a:moveTo>
                    <a:pt x="0" y="305325"/>
                  </a:moveTo>
                  <a:lnTo>
                    <a:pt x="37839" y="332650"/>
                  </a:lnTo>
                  <a:lnTo>
                    <a:pt x="278061" y="0"/>
                  </a:lnTo>
                  <a:lnTo>
                    <a:pt x="353740" y="54650"/>
                  </a:lnTo>
                  <a:lnTo>
                    <a:pt x="113517" y="387301"/>
                  </a:lnTo>
                  <a:lnTo>
                    <a:pt x="151357" y="414626"/>
                  </a:lnTo>
                  <a:lnTo>
                    <a:pt x="21280" y="435305"/>
                  </a:lnTo>
                  <a:lnTo>
                    <a:pt x="0" y="3053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601883" y="1862011"/>
          <a:ext cx="6096633" cy="2200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id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author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price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publish_date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32245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r>
                        <a:rPr sz="1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13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75285" marR="214629" indent="-14922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01/09/2012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282575" indent="-209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Το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βιβλίο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αυτό </a:t>
                      </a: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περιγράφει</a:t>
                      </a:r>
                      <a:r>
                        <a:rPr sz="1000" b="1" spc="-2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...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28" name="object 28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8803554B-4F0E-7C57-D6C8-3A49E9F5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32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01883" y="1900121"/>
          <a:ext cx="6096000" cy="221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Author</a:t>
                      </a:r>
                      <a:r>
                        <a:rPr sz="14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surname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institution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Ιόνιο</a:t>
                      </a:r>
                      <a:r>
                        <a:rPr sz="1000" b="1" spc="-1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Πανεπιστήμιο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104997" y="2554173"/>
            <a:ext cx="431800" cy="1368425"/>
          </a:xfrm>
          <a:custGeom>
            <a:avLst/>
            <a:gdLst/>
            <a:ahLst/>
            <a:cxnLst/>
            <a:rect l="l" t="t" r="r" b="b"/>
            <a:pathLst>
              <a:path w="431800" h="1368425">
                <a:moveTo>
                  <a:pt x="431799" y="1368424"/>
                </a:moveTo>
                <a:lnTo>
                  <a:pt x="363558" y="1350983"/>
                </a:lnTo>
                <a:lnTo>
                  <a:pt x="304292" y="1302418"/>
                </a:lnTo>
                <a:lnTo>
                  <a:pt x="279135" y="1268224"/>
                </a:lnTo>
                <a:lnTo>
                  <a:pt x="257556" y="1228362"/>
                </a:lnTo>
                <a:lnTo>
                  <a:pt x="239998" y="1183536"/>
                </a:lnTo>
                <a:lnTo>
                  <a:pt x="226906" y="1134450"/>
                </a:lnTo>
                <a:lnTo>
                  <a:pt x="218725" y="1081810"/>
                </a:lnTo>
                <a:lnTo>
                  <a:pt x="215899" y="1026318"/>
                </a:lnTo>
                <a:lnTo>
                  <a:pt x="213074" y="970827"/>
                </a:lnTo>
                <a:lnTo>
                  <a:pt x="204893" y="918186"/>
                </a:lnTo>
                <a:lnTo>
                  <a:pt x="191801" y="869101"/>
                </a:lnTo>
                <a:lnTo>
                  <a:pt x="174243" y="824275"/>
                </a:lnTo>
                <a:lnTo>
                  <a:pt x="152664" y="784413"/>
                </a:lnTo>
                <a:lnTo>
                  <a:pt x="127507" y="750219"/>
                </a:lnTo>
                <a:lnTo>
                  <a:pt x="99218" y="722398"/>
                </a:lnTo>
                <a:lnTo>
                  <a:pt x="35020" y="688690"/>
                </a:lnTo>
                <a:lnTo>
                  <a:pt x="0" y="684212"/>
                </a:lnTo>
                <a:lnTo>
                  <a:pt x="35020" y="679735"/>
                </a:lnTo>
                <a:lnTo>
                  <a:pt x="99218" y="646027"/>
                </a:lnTo>
                <a:lnTo>
                  <a:pt x="127507" y="618206"/>
                </a:lnTo>
                <a:lnTo>
                  <a:pt x="152664" y="584012"/>
                </a:lnTo>
                <a:lnTo>
                  <a:pt x="174243" y="544150"/>
                </a:lnTo>
                <a:lnTo>
                  <a:pt x="191801" y="499324"/>
                </a:lnTo>
                <a:lnTo>
                  <a:pt x="204893" y="450238"/>
                </a:lnTo>
                <a:lnTo>
                  <a:pt x="213074" y="397598"/>
                </a:lnTo>
                <a:lnTo>
                  <a:pt x="215899" y="342107"/>
                </a:lnTo>
                <a:lnTo>
                  <a:pt x="218725" y="286614"/>
                </a:lnTo>
                <a:lnTo>
                  <a:pt x="226906" y="233974"/>
                </a:lnTo>
                <a:lnTo>
                  <a:pt x="239998" y="184888"/>
                </a:lnTo>
                <a:lnTo>
                  <a:pt x="257556" y="140062"/>
                </a:lnTo>
                <a:lnTo>
                  <a:pt x="279135" y="100200"/>
                </a:lnTo>
                <a:lnTo>
                  <a:pt x="304292" y="66006"/>
                </a:lnTo>
                <a:lnTo>
                  <a:pt x="332581" y="38185"/>
                </a:lnTo>
                <a:lnTo>
                  <a:pt x="396779" y="4477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0948" y="307677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6433" y="1906473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80">
                <a:moveTo>
                  <a:pt x="431799" y="576261"/>
                </a:moveTo>
                <a:lnTo>
                  <a:pt x="374405" y="571115"/>
                </a:lnTo>
                <a:lnTo>
                  <a:pt x="322831" y="556592"/>
                </a:lnTo>
                <a:lnTo>
                  <a:pt x="279135" y="534065"/>
                </a:lnTo>
                <a:lnTo>
                  <a:pt x="245376" y="504908"/>
                </a:lnTo>
                <a:lnTo>
                  <a:pt x="223612" y="470494"/>
                </a:lnTo>
                <a:lnTo>
                  <a:pt x="215899" y="432196"/>
                </a:lnTo>
                <a:lnTo>
                  <a:pt x="208187" y="393898"/>
                </a:lnTo>
                <a:lnTo>
                  <a:pt x="186423" y="359484"/>
                </a:lnTo>
                <a:lnTo>
                  <a:pt x="152664" y="330326"/>
                </a:lnTo>
                <a:lnTo>
                  <a:pt x="108968" y="307800"/>
                </a:lnTo>
                <a:lnTo>
                  <a:pt x="57394" y="293277"/>
                </a:lnTo>
                <a:lnTo>
                  <a:pt x="0" y="288130"/>
                </a:lnTo>
                <a:lnTo>
                  <a:pt x="57394" y="282984"/>
                </a:lnTo>
                <a:lnTo>
                  <a:pt x="108968" y="268461"/>
                </a:lnTo>
                <a:lnTo>
                  <a:pt x="152664" y="245934"/>
                </a:lnTo>
                <a:lnTo>
                  <a:pt x="186423" y="216777"/>
                </a:lnTo>
                <a:lnTo>
                  <a:pt x="208187" y="182363"/>
                </a:lnTo>
                <a:lnTo>
                  <a:pt x="215899" y="144064"/>
                </a:lnTo>
                <a:lnTo>
                  <a:pt x="223612" y="105767"/>
                </a:lnTo>
                <a:lnTo>
                  <a:pt x="245376" y="71353"/>
                </a:lnTo>
                <a:lnTo>
                  <a:pt x="279135" y="42196"/>
                </a:lnTo>
                <a:lnTo>
                  <a:pt x="322831" y="19669"/>
                </a:lnTo>
                <a:lnTo>
                  <a:pt x="374405" y="5146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3436" y="2041728"/>
            <a:ext cx="10013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95409" y="2477972"/>
            <a:ext cx="154305" cy="513080"/>
            <a:chOff x="1595409" y="2477972"/>
            <a:chExt cx="154305" cy="513080"/>
          </a:xfrm>
        </p:grpSpPr>
        <p:sp>
          <p:nvSpPr>
            <p:cNvPr id="8" name="object 8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108346" y="0"/>
                  </a:moveTo>
                  <a:lnTo>
                    <a:pt x="36114" y="0"/>
                  </a:lnTo>
                  <a:lnTo>
                    <a:pt x="36114" y="431341"/>
                  </a:lnTo>
                  <a:lnTo>
                    <a:pt x="0" y="431341"/>
                  </a:lnTo>
                  <a:lnTo>
                    <a:pt x="72229" y="503238"/>
                  </a:lnTo>
                  <a:lnTo>
                    <a:pt x="144461" y="431341"/>
                  </a:lnTo>
                  <a:lnTo>
                    <a:pt x="108346" y="431341"/>
                  </a:lnTo>
                  <a:lnTo>
                    <a:pt x="10834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7" y="0"/>
                  </a:lnTo>
                  <a:lnTo>
                    <a:pt x="108347" y="431341"/>
                  </a:lnTo>
                  <a:lnTo>
                    <a:pt x="144461" y="431341"/>
                  </a:lnTo>
                  <a:lnTo>
                    <a:pt x="72231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869333" y="3052647"/>
            <a:ext cx="657225" cy="298450"/>
            <a:chOff x="8869333" y="3052647"/>
            <a:chExt cx="657225" cy="298450"/>
          </a:xfrm>
        </p:grpSpPr>
        <p:sp>
          <p:nvSpPr>
            <p:cNvPr id="11" name="object 11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76621" y="2779914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600"/>
                </a:solidFill>
                <a:latin typeface="Courier New"/>
                <a:cs typeface="Courier New"/>
              </a:rPr>
              <a:t>author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57886" y="5302134"/>
            <a:ext cx="834390" cy="1228090"/>
            <a:chOff x="4557886" y="5302134"/>
            <a:chExt cx="834390" cy="12280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7886" y="5302134"/>
              <a:ext cx="834050" cy="8174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7596" y="6109854"/>
              <a:ext cx="586047" cy="4197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17253" y="6163905"/>
              <a:ext cx="470534" cy="190500"/>
            </a:xfrm>
            <a:custGeom>
              <a:avLst/>
              <a:gdLst/>
              <a:ahLst/>
              <a:cxnLst/>
              <a:rect l="l" t="t" r="r" b="b"/>
              <a:pathLst>
                <a:path w="470535" h="190500">
                  <a:moveTo>
                    <a:pt x="469959" y="73151"/>
                  </a:moveTo>
                  <a:lnTo>
                    <a:pt x="272653" y="73151"/>
                  </a:lnTo>
                  <a:lnTo>
                    <a:pt x="333004" y="118465"/>
                  </a:lnTo>
                  <a:lnTo>
                    <a:pt x="309839" y="190398"/>
                  </a:lnTo>
                  <a:lnTo>
                    <a:pt x="371408" y="145897"/>
                  </a:lnTo>
                  <a:lnTo>
                    <a:pt x="418570" y="145897"/>
                  </a:lnTo>
                  <a:lnTo>
                    <a:pt x="409813" y="118465"/>
                  </a:lnTo>
                  <a:lnTo>
                    <a:pt x="469959" y="73151"/>
                  </a:lnTo>
                  <a:close/>
                </a:path>
                <a:path w="470535" h="190500">
                  <a:moveTo>
                    <a:pt x="418570" y="145897"/>
                  </a:moveTo>
                  <a:lnTo>
                    <a:pt x="371408" y="145897"/>
                  </a:lnTo>
                  <a:lnTo>
                    <a:pt x="432775" y="190398"/>
                  </a:lnTo>
                  <a:lnTo>
                    <a:pt x="418570" y="145897"/>
                  </a:lnTo>
                  <a:close/>
                </a:path>
                <a:path w="470535" h="190500">
                  <a:moveTo>
                    <a:pt x="371408" y="0"/>
                  </a:moveTo>
                  <a:lnTo>
                    <a:pt x="347634" y="73151"/>
                  </a:lnTo>
                  <a:lnTo>
                    <a:pt x="394980" y="73151"/>
                  </a:lnTo>
                  <a:lnTo>
                    <a:pt x="371408" y="0"/>
                  </a:lnTo>
                  <a:close/>
                </a:path>
                <a:path w="470535" h="190500">
                  <a:moveTo>
                    <a:pt x="197307" y="73151"/>
                  </a:moveTo>
                  <a:lnTo>
                    <a:pt x="0" y="73151"/>
                  </a:lnTo>
                  <a:lnTo>
                    <a:pt x="60350" y="118465"/>
                  </a:lnTo>
                  <a:lnTo>
                    <a:pt x="37185" y="190398"/>
                  </a:lnTo>
                  <a:lnTo>
                    <a:pt x="98755" y="145897"/>
                  </a:lnTo>
                  <a:lnTo>
                    <a:pt x="145916" y="145897"/>
                  </a:lnTo>
                  <a:lnTo>
                    <a:pt x="137160" y="118465"/>
                  </a:lnTo>
                  <a:lnTo>
                    <a:pt x="197307" y="73151"/>
                  </a:lnTo>
                  <a:close/>
                </a:path>
                <a:path w="470535" h="190500">
                  <a:moveTo>
                    <a:pt x="145916" y="145897"/>
                  </a:moveTo>
                  <a:lnTo>
                    <a:pt x="98755" y="145897"/>
                  </a:lnTo>
                  <a:lnTo>
                    <a:pt x="160121" y="190398"/>
                  </a:lnTo>
                  <a:lnTo>
                    <a:pt x="145916" y="145897"/>
                  </a:lnTo>
                  <a:close/>
                </a:path>
                <a:path w="470535" h="190500">
                  <a:moveTo>
                    <a:pt x="98755" y="0"/>
                  </a:moveTo>
                  <a:lnTo>
                    <a:pt x="74980" y="73151"/>
                  </a:lnTo>
                  <a:lnTo>
                    <a:pt x="122326" y="73151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6F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557" y="6157555"/>
              <a:ext cx="210006" cy="2030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0904" y="6157555"/>
              <a:ext cx="210007" cy="20309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953294" y="5221157"/>
            <a:ext cx="968375" cy="1296035"/>
            <a:chOff x="5953294" y="5221157"/>
            <a:chExt cx="968375" cy="129603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3294" y="5221157"/>
              <a:ext cx="968180" cy="9046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5040" y="6101541"/>
              <a:ext cx="847898" cy="4156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1114" y="6154380"/>
              <a:ext cx="742950" cy="190500"/>
            </a:xfrm>
            <a:custGeom>
              <a:avLst/>
              <a:gdLst/>
              <a:ahLst/>
              <a:cxnLst/>
              <a:rect l="l" t="t" r="r" b="b"/>
              <a:pathLst>
                <a:path w="742950" h="190500">
                  <a:moveTo>
                    <a:pt x="742614" y="73151"/>
                  </a:moveTo>
                  <a:lnTo>
                    <a:pt x="545306" y="73151"/>
                  </a:lnTo>
                  <a:lnTo>
                    <a:pt x="605657" y="118465"/>
                  </a:lnTo>
                  <a:lnTo>
                    <a:pt x="582491" y="190398"/>
                  </a:lnTo>
                  <a:lnTo>
                    <a:pt x="644061" y="145897"/>
                  </a:lnTo>
                  <a:lnTo>
                    <a:pt x="691222" y="145897"/>
                  </a:lnTo>
                  <a:lnTo>
                    <a:pt x="682466" y="118465"/>
                  </a:lnTo>
                  <a:lnTo>
                    <a:pt x="742614" y="73151"/>
                  </a:lnTo>
                  <a:close/>
                </a:path>
                <a:path w="742950" h="190500">
                  <a:moveTo>
                    <a:pt x="691222" y="145897"/>
                  </a:moveTo>
                  <a:lnTo>
                    <a:pt x="644061" y="145897"/>
                  </a:lnTo>
                  <a:lnTo>
                    <a:pt x="705427" y="190398"/>
                  </a:lnTo>
                  <a:lnTo>
                    <a:pt x="691222" y="145897"/>
                  </a:lnTo>
                  <a:close/>
                </a:path>
                <a:path w="742950" h="190500">
                  <a:moveTo>
                    <a:pt x="644061" y="0"/>
                  </a:moveTo>
                  <a:lnTo>
                    <a:pt x="620287" y="73151"/>
                  </a:lnTo>
                  <a:lnTo>
                    <a:pt x="667633" y="73151"/>
                  </a:lnTo>
                  <a:lnTo>
                    <a:pt x="644061" y="0"/>
                  </a:lnTo>
                  <a:close/>
                </a:path>
                <a:path w="742950" h="190500">
                  <a:moveTo>
                    <a:pt x="469960" y="73151"/>
                  </a:moveTo>
                  <a:lnTo>
                    <a:pt x="272653" y="73151"/>
                  </a:lnTo>
                  <a:lnTo>
                    <a:pt x="333004" y="118465"/>
                  </a:lnTo>
                  <a:lnTo>
                    <a:pt x="309839" y="190398"/>
                  </a:lnTo>
                  <a:lnTo>
                    <a:pt x="371408" y="145897"/>
                  </a:lnTo>
                  <a:lnTo>
                    <a:pt x="418570" y="145897"/>
                  </a:lnTo>
                  <a:lnTo>
                    <a:pt x="409813" y="118465"/>
                  </a:lnTo>
                  <a:lnTo>
                    <a:pt x="469960" y="73151"/>
                  </a:lnTo>
                  <a:close/>
                </a:path>
                <a:path w="742950" h="190500">
                  <a:moveTo>
                    <a:pt x="418570" y="145897"/>
                  </a:moveTo>
                  <a:lnTo>
                    <a:pt x="371408" y="145897"/>
                  </a:lnTo>
                  <a:lnTo>
                    <a:pt x="432775" y="190398"/>
                  </a:lnTo>
                  <a:lnTo>
                    <a:pt x="418570" y="145897"/>
                  </a:lnTo>
                  <a:close/>
                </a:path>
                <a:path w="742950" h="190500">
                  <a:moveTo>
                    <a:pt x="371408" y="0"/>
                  </a:moveTo>
                  <a:lnTo>
                    <a:pt x="347634" y="73151"/>
                  </a:lnTo>
                  <a:lnTo>
                    <a:pt x="394980" y="73151"/>
                  </a:lnTo>
                  <a:lnTo>
                    <a:pt x="371408" y="0"/>
                  </a:lnTo>
                  <a:close/>
                </a:path>
                <a:path w="742950" h="190500">
                  <a:moveTo>
                    <a:pt x="197307" y="73151"/>
                  </a:moveTo>
                  <a:lnTo>
                    <a:pt x="0" y="73151"/>
                  </a:lnTo>
                  <a:lnTo>
                    <a:pt x="60350" y="118465"/>
                  </a:lnTo>
                  <a:lnTo>
                    <a:pt x="37186" y="190398"/>
                  </a:lnTo>
                  <a:lnTo>
                    <a:pt x="98755" y="145897"/>
                  </a:lnTo>
                  <a:lnTo>
                    <a:pt x="145916" y="145897"/>
                  </a:lnTo>
                  <a:lnTo>
                    <a:pt x="137160" y="118465"/>
                  </a:lnTo>
                  <a:lnTo>
                    <a:pt x="197307" y="73151"/>
                  </a:lnTo>
                  <a:close/>
                </a:path>
                <a:path w="742950" h="190500">
                  <a:moveTo>
                    <a:pt x="145916" y="145897"/>
                  </a:moveTo>
                  <a:lnTo>
                    <a:pt x="98755" y="145897"/>
                  </a:lnTo>
                  <a:lnTo>
                    <a:pt x="160121" y="190398"/>
                  </a:lnTo>
                  <a:lnTo>
                    <a:pt x="145916" y="145897"/>
                  </a:lnTo>
                  <a:close/>
                </a:path>
                <a:path w="742950" h="190500">
                  <a:moveTo>
                    <a:pt x="98755" y="0"/>
                  </a:moveTo>
                  <a:lnTo>
                    <a:pt x="74980" y="73151"/>
                  </a:lnTo>
                  <a:lnTo>
                    <a:pt x="122326" y="73151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6F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0070" y="6148030"/>
              <a:ext cx="210008" cy="2030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7418" y="6148030"/>
              <a:ext cx="210007" cy="2030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4765" y="6148030"/>
              <a:ext cx="210006" cy="20309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6083" y="4540134"/>
            <a:ext cx="1076324" cy="2143124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29" name="object 29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6A99BCCD-44A3-3A2D-338F-C048AD49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33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4997" y="2554173"/>
            <a:ext cx="431800" cy="1368425"/>
          </a:xfrm>
          <a:custGeom>
            <a:avLst/>
            <a:gdLst/>
            <a:ahLst/>
            <a:cxnLst/>
            <a:rect l="l" t="t" r="r" b="b"/>
            <a:pathLst>
              <a:path w="431800" h="1368425">
                <a:moveTo>
                  <a:pt x="431799" y="1368424"/>
                </a:moveTo>
                <a:lnTo>
                  <a:pt x="363558" y="1350983"/>
                </a:lnTo>
                <a:lnTo>
                  <a:pt x="304292" y="1302418"/>
                </a:lnTo>
                <a:lnTo>
                  <a:pt x="279135" y="1268224"/>
                </a:lnTo>
                <a:lnTo>
                  <a:pt x="257556" y="1228362"/>
                </a:lnTo>
                <a:lnTo>
                  <a:pt x="239998" y="1183536"/>
                </a:lnTo>
                <a:lnTo>
                  <a:pt x="226906" y="1134450"/>
                </a:lnTo>
                <a:lnTo>
                  <a:pt x="218725" y="1081810"/>
                </a:lnTo>
                <a:lnTo>
                  <a:pt x="215899" y="1026318"/>
                </a:lnTo>
                <a:lnTo>
                  <a:pt x="213074" y="970827"/>
                </a:lnTo>
                <a:lnTo>
                  <a:pt x="204893" y="918186"/>
                </a:lnTo>
                <a:lnTo>
                  <a:pt x="191801" y="869101"/>
                </a:lnTo>
                <a:lnTo>
                  <a:pt x="174243" y="824275"/>
                </a:lnTo>
                <a:lnTo>
                  <a:pt x="152664" y="784413"/>
                </a:lnTo>
                <a:lnTo>
                  <a:pt x="127507" y="750219"/>
                </a:lnTo>
                <a:lnTo>
                  <a:pt x="99218" y="722398"/>
                </a:lnTo>
                <a:lnTo>
                  <a:pt x="35020" y="688690"/>
                </a:lnTo>
                <a:lnTo>
                  <a:pt x="0" y="684212"/>
                </a:lnTo>
                <a:lnTo>
                  <a:pt x="35020" y="679735"/>
                </a:lnTo>
                <a:lnTo>
                  <a:pt x="99218" y="646027"/>
                </a:lnTo>
                <a:lnTo>
                  <a:pt x="127507" y="618206"/>
                </a:lnTo>
                <a:lnTo>
                  <a:pt x="152664" y="584012"/>
                </a:lnTo>
                <a:lnTo>
                  <a:pt x="174243" y="544150"/>
                </a:lnTo>
                <a:lnTo>
                  <a:pt x="191801" y="499324"/>
                </a:lnTo>
                <a:lnTo>
                  <a:pt x="204893" y="450238"/>
                </a:lnTo>
                <a:lnTo>
                  <a:pt x="213074" y="397598"/>
                </a:lnTo>
                <a:lnTo>
                  <a:pt x="215899" y="342107"/>
                </a:lnTo>
                <a:lnTo>
                  <a:pt x="218725" y="286614"/>
                </a:lnTo>
                <a:lnTo>
                  <a:pt x="226906" y="233974"/>
                </a:lnTo>
                <a:lnTo>
                  <a:pt x="239998" y="184888"/>
                </a:lnTo>
                <a:lnTo>
                  <a:pt x="257556" y="140062"/>
                </a:lnTo>
                <a:lnTo>
                  <a:pt x="279135" y="100200"/>
                </a:lnTo>
                <a:lnTo>
                  <a:pt x="304292" y="66006"/>
                </a:lnTo>
                <a:lnTo>
                  <a:pt x="332581" y="38185"/>
                </a:lnTo>
                <a:lnTo>
                  <a:pt x="396779" y="4477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0948" y="3076778"/>
            <a:ext cx="513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0099"/>
                </a:solidFill>
                <a:latin typeface="Courier New"/>
                <a:cs typeface="Courier New"/>
              </a:rPr>
              <a:t>Data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6433" y="1906473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80">
                <a:moveTo>
                  <a:pt x="431799" y="576261"/>
                </a:moveTo>
                <a:lnTo>
                  <a:pt x="374405" y="571115"/>
                </a:lnTo>
                <a:lnTo>
                  <a:pt x="322831" y="556592"/>
                </a:lnTo>
                <a:lnTo>
                  <a:pt x="279135" y="534065"/>
                </a:lnTo>
                <a:lnTo>
                  <a:pt x="245376" y="504908"/>
                </a:lnTo>
                <a:lnTo>
                  <a:pt x="223612" y="470494"/>
                </a:lnTo>
                <a:lnTo>
                  <a:pt x="215899" y="432196"/>
                </a:lnTo>
                <a:lnTo>
                  <a:pt x="208187" y="393898"/>
                </a:lnTo>
                <a:lnTo>
                  <a:pt x="186423" y="359484"/>
                </a:lnTo>
                <a:lnTo>
                  <a:pt x="152664" y="330326"/>
                </a:lnTo>
                <a:lnTo>
                  <a:pt x="108968" y="307800"/>
                </a:lnTo>
                <a:lnTo>
                  <a:pt x="57394" y="293277"/>
                </a:lnTo>
                <a:lnTo>
                  <a:pt x="0" y="288130"/>
                </a:lnTo>
                <a:lnTo>
                  <a:pt x="57394" y="282984"/>
                </a:lnTo>
                <a:lnTo>
                  <a:pt x="108968" y="268461"/>
                </a:lnTo>
                <a:lnTo>
                  <a:pt x="152664" y="245934"/>
                </a:lnTo>
                <a:lnTo>
                  <a:pt x="186423" y="216777"/>
                </a:lnTo>
                <a:lnTo>
                  <a:pt x="208187" y="182363"/>
                </a:lnTo>
                <a:lnTo>
                  <a:pt x="215899" y="144064"/>
                </a:lnTo>
                <a:lnTo>
                  <a:pt x="223612" y="105767"/>
                </a:lnTo>
                <a:lnTo>
                  <a:pt x="245376" y="71353"/>
                </a:lnTo>
                <a:lnTo>
                  <a:pt x="279135" y="42196"/>
                </a:lnTo>
                <a:lnTo>
                  <a:pt x="322831" y="19669"/>
                </a:lnTo>
                <a:lnTo>
                  <a:pt x="374405" y="5146"/>
                </a:lnTo>
                <a:lnTo>
                  <a:pt x="431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3436" y="1403234"/>
            <a:ext cx="2277745" cy="9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969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F6228"/>
                </a:solidFill>
                <a:latin typeface="Courier New"/>
                <a:cs typeface="Courier New"/>
              </a:rPr>
              <a:t>Semantics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Courier New"/>
                <a:cs typeface="Courier New"/>
              </a:rPr>
              <a:t>Metadata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95409" y="2477972"/>
            <a:ext cx="154305" cy="513080"/>
            <a:chOff x="1595409" y="2477972"/>
            <a:chExt cx="154305" cy="513080"/>
          </a:xfrm>
        </p:grpSpPr>
        <p:sp>
          <p:nvSpPr>
            <p:cNvPr id="7" name="object 7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108346" y="0"/>
                  </a:moveTo>
                  <a:lnTo>
                    <a:pt x="36114" y="0"/>
                  </a:lnTo>
                  <a:lnTo>
                    <a:pt x="36114" y="431341"/>
                  </a:lnTo>
                  <a:lnTo>
                    <a:pt x="0" y="431341"/>
                  </a:lnTo>
                  <a:lnTo>
                    <a:pt x="72229" y="503238"/>
                  </a:lnTo>
                  <a:lnTo>
                    <a:pt x="144461" y="431341"/>
                  </a:lnTo>
                  <a:lnTo>
                    <a:pt x="108346" y="431341"/>
                  </a:lnTo>
                  <a:lnTo>
                    <a:pt x="10834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172" y="2482734"/>
              <a:ext cx="144780" cy="503555"/>
            </a:xfrm>
            <a:custGeom>
              <a:avLst/>
              <a:gdLst/>
              <a:ahLst/>
              <a:cxnLst/>
              <a:rect l="l" t="t" r="r" b="b"/>
              <a:pathLst>
                <a:path w="144780" h="503555">
                  <a:moveTo>
                    <a:pt x="0" y="431341"/>
                  </a:moveTo>
                  <a:lnTo>
                    <a:pt x="36116" y="431341"/>
                  </a:lnTo>
                  <a:lnTo>
                    <a:pt x="36116" y="0"/>
                  </a:lnTo>
                  <a:lnTo>
                    <a:pt x="108347" y="0"/>
                  </a:lnTo>
                  <a:lnTo>
                    <a:pt x="108347" y="431341"/>
                  </a:lnTo>
                  <a:lnTo>
                    <a:pt x="144461" y="431341"/>
                  </a:lnTo>
                  <a:lnTo>
                    <a:pt x="72231" y="503237"/>
                  </a:lnTo>
                  <a:lnTo>
                    <a:pt x="0" y="4313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47111" y="4662272"/>
            <a:ext cx="4968240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author</a:t>
            </a:r>
            <a:endParaRPr sz="1600">
              <a:latin typeface="Calibri"/>
              <a:cs typeface="Calibri"/>
            </a:endParaRPr>
          </a:p>
          <a:p>
            <a:pPr marL="927100" marR="1543685">
              <a:lnSpc>
                <a:spcPts val="1900"/>
              </a:lnSpc>
              <a:spcBef>
                <a:spcPts val="70"/>
              </a:spcBef>
            </a:pP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hasName:</a:t>
            </a:r>
            <a:r>
              <a:rPr sz="1600" spc="-25" dirty="0">
                <a:solidFill>
                  <a:srgbClr val="4F622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Φοίβος </a:t>
            </a: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hasSurname:</a:t>
            </a:r>
            <a:r>
              <a:rPr sz="1600" spc="-40" dirty="0">
                <a:solidFill>
                  <a:srgbClr val="4F622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Μυλωνάς </a:t>
            </a: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worksFor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Ιόνιο</a:t>
            </a:r>
            <a:r>
              <a:rPr sz="1600" spc="-5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Πανεπιστήμιο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ts val="1839"/>
              </a:lnSpc>
            </a:pPr>
            <a:r>
              <a:rPr sz="1600" dirty="0">
                <a:solidFill>
                  <a:srgbClr val="4F6228"/>
                </a:solidFill>
                <a:latin typeface="Calibri"/>
                <a:cs typeface="Calibri"/>
              </a:rPr>
              <a:t>isAuthorOf:</a:t>
            </a:r>
            <a:r>
              <a:rPr sz="1600" spc="-35" dirty="0">
                <a:solidFill>
                  <a:srgbClr val="4F622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Εισαγωγή</a:t>
            </a:r>
            <a:r>
              <a:rPr sz="1600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600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6FF"/>
                </a:solidFill>
                <a:latin typeface="Calibri"/>
                <a:cs typeface="Calibri"/>
              </a:rPr>
              <a:t>επεξεργασία</a:t>
            </a:r>
            <a:r>
              <a:rPr sz="1600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Calibri"/>
                <a:cs typeface="Calibri"/>
              </a:rPr>
              <a:t>εικόνας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69333" y="3052647"/>
            <a:ext cx="657225" cy="298450"/>
            <a:chOff x="8869333" y="3052647"/>
            <a:chExt cx="657225" cy="298450"/>
          </a:xfrm>
        </p:grpSpPr>
        <p:sp>
          <p:nvSpPr>
            <p:cNvPr id="11" name="object 11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143934" y="0"/>
                  </a:moveTo>
                  <a:lnTo>
                    <a:pt x="0" y="144462"/>
                  </a:lnTo>
                  <a:lnTo>
                    <a:pt x="143934" y="288925"/>
                  </a:lnTo>
                  <a:lnTo>
                    <a:pt x="143934" y="216695"/>
                  </a:lnTo>
                  <a:lnTo>
                    <a:pt x="647700" y="216695"/>
                  </a:lnTo>
                  <a:lnTo>
                    <a:pt x="647700" y="72231"/>
                  </a:lnTo>
                  <a:lnTo>
                    <a:pt x="143934" y="72231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A6F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4095" y="3057409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647699" y="216694"/>
                  </a:moveTo>
                  <a:lnTo>
                    <a:pt x="143933" y="216694"/>
                  </a:lnTo>
                  <a:lnTo>
                    <a:pt x="143933" y="288924"/>
                  </a:lnTo>
                  <a:lnTo>
                    <a:pt x="0" y="144462"/>
                  </a:lnTo>
                  <a:lnTo>
                    <a:pt x="143933" y="0"/>
                  </a:lnTo>
                  <a:lnTo>
                    <a:pt x="143933" y="72230"/>
                  </a:lnTo>
                  <a:lnTo>
                    <a:pt x="647699" y="72230"/>
                  </a:lnTo>
                  <a:lnTo>
                    <a:pt x="647699" y="2166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76621" y="2779914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600"/>
                </a:solidFill>
                <a:latin typeface="Courier New"/>
                <a:cs typeface="Courier New"/>
              </a:rPr>
              <a:t>author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0919" y="1590898"/>
            <a:ext cx="363855" cy="445134"/>
            <a:chOff x="1660919" y="1590898"/>
            <a:chExt cx="363855" cy="445134"/>
          </a:xfrm>
        </p:grpSpPr>
        <p:sp>
          <p:nvSpPr>
            <p:cNvPr id="15" name="object 15"/>
            <p:cNvSpPr/>
            <p:nvPr/>
          </p:nvSpPr>
          <p:spPr>
            <a:xfrm>
              <a:off x="1665682" y="1595661"/>
              <a:ext cx="354330" cy="435609"/>
            </a:xfrm>
            <a:custGeom>
              <a:avLst/>
              <a:gdLst/>
              <a:ahLst/>
              <a:cxnLst/>
              <a:rect l="l" t="t" r="r" b="b"/>
              <a:pathLst>
                <a:path w="354330" h="435610">
                  <a:moveTo>
                    <a:pt x="278061" y="0"/>
                  </a:moveTo>
                  <a:lnTo>
                    <a:pt x="37839" y="332651"/>
                  </a:lnTo>
                  <a:lnTo>
                    <a:pt x="0" y="305325"/>
                  </a:lnTo>
                  <a:lnTo>
                    <a:pt x="21280" y="435305"/>
                  </a:lnTo>
                  <a:lnTo>
                    <a:pt x="151357" y="414627"/>
                  </a:lnTo>
                  <a:lnTo>
                    <a:pt x="113517" y="387301"/>
                  </a:lnTo>
                  <a:lnTo>
                    <a:pt x="353740" y="54650"/>
                  </a:lnTo>
                  <a:lnTo>
                    <a:pt x="278061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5682" y="1595661"/>
              <a:ext cx="354330" cy="435609"/>
            </a:xfrm>
            <a:custGeom>
              <a:avLst/>
              <a:gdLst/>
              <a:ahLst/>
              <a:cxnLst/>
              <a:rect l="l" t="t" r="r" b="b"/>
              <a:pathLst>
                <a:path w="354330" h="435610">
                  <a:moveTo>
                    <a:pt x="0" y="305325"/>
                  </a:moveTo>
                  <a:lnTo>
                    <a:pt x="37839" y="332650"/>
                  </a:lnTo>
                  <a:lnTo>
                    <a:pt x="278061" y="0"/>
                  </a:lnTo>
                  <a:lnTo>
                    <a:pt x="353740" y="54650"/>
                  </a:lnTo>
                  <a:lnTo>
                    <a:pt x="113517" y="387301"/>
                  </a:lnTo>
                  <a:lnTo>
                    <a:pt x="151357" y="414626"/>
                  </a:lnTo>
                  <a:lnTo>
                    <a:pt x="21280" y="435305"/>
                  </a:lnTo>
                  <a:lnTo>
                    <a:pt x="0" y="3053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601883" y="1900121"/>
          <a:ext cx="6096000" cy="221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58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Author</a:t>
                      </a:r>
                      <a:r>
                        <a:rPr sz="14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Catalogue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surname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institution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title3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Φοίβος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Μυλωνάς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Ιόνιο</a:t>
                      </a:r>
                      <a:r>
                        <a:rPr sz="1000" b="1" spc="-1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Πανεπιστήμιο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Εισαγωγή</a:t>
                      </a: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στην </a:t>
                      </a:r>
                      <a:r>
                        <a:rPr sz="1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επεξεργασία εικόνας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19" name="object 19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6C21C2F-ACCB-2A5C-DBA6-F5217E4E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34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subject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6023" y="1525154"/>
            <a:ext cx="975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Times New Roman"/>
                <a:cs typeface="Times New Roman"/>
              </a:rPr>
              <a:t>predicate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4221" y="2591954"/>
            <a:ext cx="646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Times New Roman"/>
                <a:cs typeface="Times New Roman"/>
              </a:rPr>
              <a:t>object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223" y="763154"/>
            <a:ext cx="879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8623" y="1118755"/>
            <a:ext cx="4682490" cy="1125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786255">
              <a:lnSpc>
                <a:spcPct val="99500"/>
              </a:lnSpc>
              <a:spcBef>
                <a:spcPts val="110"/>
              </a:spcBef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hasName:</a:t>
            </a:r>
            <a:r>
              <a:rPr sz="18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Φοίβος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hasSurname:</a:t>
            </a:r>
            <a:r>
              <a:rPr sz="1800" b="1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Μυλωνάς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worksFor:</a:t>
            </a:r>
            <a:r>
              <a:rPr sz="18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Ιόνιο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 Πανεπιστήμιο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isAuthorOf:</a:t>
            </a:r>
            <a:r>
              <a:rPr sz="18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Εισαγωγή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στην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επεξεργασία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εικόνας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26821" y="3370810"/>
            <a:ext cx="3462654" cy="2091055"/>
            <a:chOff x="2626821" y="3370810"/>
            <a:chExt cx="3462654" cy="20910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0" y="4655126"/>
              <a:ext cx="2019992" cy="80633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25883" y="46925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900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900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1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900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6821" y="3370810"/>
              <a:ext cx="1699952" cy="55695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78083" y="3397134"/>
            <a:ext cx="16002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Φοίβος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0021" y="3142210"/>
            <a:ext cx="2614352" cy="55695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21283" y="3168534"/>
            <a:ext cx="25146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866140">
              <a:lnSpc>
                <a:spcPct val="100000"/>
              </a:lnSpc>
              <a:spcBef>
                <a:spcPts val="660"/>
              </a:spcBef>
            </a:pP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Μυλωνάς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1483" y="5606934"/>
            <a:ext cx="2514600" cy="4191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56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Ιόνιο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 Πανεπιστήμιο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40083" y="3625734"/>
            <a:ext cx="6144895" cy="2819400"/>
            <a:chOff x="3440083" y="3625734"/>
            <a:chExt cx="6144895" cy="281940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0221" y="5577839"/>
              <a:ext cx="2614352" cy="52370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97186" y="5378334"/>
              <a:ext cx="591185" cy="1033780"/>
            </a:xfrm>
            <a:custGeom>
              <a:avLst/>
              <a:gdLst/>
              <a:ahLst/>
              <a:cxnLst/>
              <a:rect l="l" t="t" r="r" b="b"/>
              <a:pathLst>
                <a:path w="591185" h="1033779">
                  <a:moveTo>
                    <a:pt x="590696" y="0"/>
                  </a:moveTo>
                  <a:lnTo>
                    <a:pt x="0" y="1033719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78283" y="6317539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7087" y="0"/>
                  </a:moveTo>
                  <a:lnTo>
                    <a:pt x="0" y="127594"/>
                  </a:lnTo>
                  <a:lnTo>
                    <a:pt x="106329" y="56708"/>
                  </a:lnTo>
                  <a:lnTo>
                    <a:pt x="7087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78483" y="3652674"/>
              <a:ext cx="1192530" cy="1192530"/>
            </a:xfrm>
            <a:custGeom>
              <a:avLst/>
              <a:gdLst/>
              <a:ahLst/>
              <a:cxnLst/>
              <a:rect l="l" t="t" r="r" b="b"/>
              <a:pathLst>
                <a:path w="1192529" h="1192529">
                  <a:moveTo>
                    <a:pt x="0" y="1192259"/>
                  </a:moveTo>
                  <a:lnTo>
                    <a:pt x="1192258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76449" y="3625734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5">
                  <a:moveTo>
                    <a:pt x="121234" y="0"/>
                  </a:moveTo>
                  <a:lnTo>
                    <a:pt x="0" y="40411"/>
                  </a:lnTo>
                  <a:lnTo>
                    <a:pt x="80822" y="121232"/>
                  </a:lnTo>
                  <a:lnTo>
                    <a:pt x="12123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66657" y="3881637"/>
              <a:ext cx="901065" cy="925194"/>
            </a:xfrm>
            <a:custGeom>
              <a:avLst/>
              <a:gdLst/>
              <a:ahLst/>
              <a:cxnLst/>
              <a:rect l="l" t="t" r="r" b="b"/>
              <a:pathLst>
                <a:path w="901064" h="925195">
                  <a:moveTo>
                    <a:pt x="900525" y="925197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0083" y="3854334"/>
              <a:ext cx="121285" cy="121920"/>
            </a:xfrm>
            <a:custGeom>
              <a:avLst/>
              <a:gdLst/>
              <a:ahLst/>
              <a:cxnLst/>
              <a:rect l="l" t="t" r="r" b="b"/>
              <a:pathLst>
                <a:path w="121285" h="121920">
                  <a:moveTo>
                    <a:pt x="0" y="0"/>
                  </a:moveTo>
                  <a:lnTo>
                    <a:pt x="38769" y="121768"/>
                  </a:lnTo>
                  <a:lnTo>
                    <a:pt x="120676" y="42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91183" y="5213234"/>
              <a:ext cx="1096010" cy="529590"/>
            </a:xfrm>
            <a:custGeom>
              <a:avLst/>
              <a:gdLst/>
              <a:ahLst/>
              <a:cxnLst/>
              <a:rect l="l" t="t" r="r" b="b"/>
              <a:pathLst>
                <a:path w="1096009" h="529589">
                  <a:moveTo>
                    <a:pt x="0" y="0"/>
                  </a:moveTo>
                  <a:lnTo>
                    <a:pt x="1095993" y="529525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93703" y="5658152"/>
              <a:ext cx="128270" cy="103505"/>
            </a:xfrm>
            <a:custGeom>
              <a:avLst/>
              <a:gdLst/>
              <a:ahLst/>
              <a:cxnLst/>
              <a:rect l="l" t="t" r="r" b="b"/>
              <a:pathLst>
                <a:path w="128270" h="103504">
                  <a:moveTo>
                    <a:pt x="49724" y="0"/>
                  </a:moveTo>
                  <a:lnTo>
                    <a:pt x="0" y="102916"/>
                  </a:lnTo>
                  <a:lnTo>
                    <a:pt x="127779" y="101182"/>
                  </a:lnTo>
                  <a:lnTo>
                    <a:pt x="4972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38023" y="4890654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42623" y="5639954"/>
            <a:ext cx="103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isAuthorOf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33023" y="4115954"/>
            <a:ext cx="89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16667" y="5030354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worksFor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95223" y="3963554"/>
            <a:ext cx="1175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hasSurname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33153" y="6445134"/>
            <a:ext cx="444246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Εισαγωγή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στην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επεξεργασία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εικόνας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4316" y="6417424"/>
            <a:ext cx="4542905" cy="515389"/>
          </a:xfrm>
          <a:prstGeom prst="rect">
            <a:avLst/>
          </a:prstGeom>
        </p:spPr>
      </p:pic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6F0E9DE8-780F-0C19-E116-B6341F13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35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458673"/>
            <a:ext cx="8255000" cy="741680"/>
            <a:chOff x="1217583" y="4586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697" y="544483"/>
              <a:ext cx="3079865" cy="6151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304" y="653128"/>
              <a:ext cx="2898188" cy="42682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530000" y="3244735"/>
            <a:ext cx="5406390" cy="3581400"/>
            <a:chOff x="2530000" y="3244735"/>
            <a:chExt cx="5406390" cy="3581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0000" y="3244735"/>
              <a:ext cx="5405883" cy="35813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1973" y="3703001"/>
              <a:ext cx="114299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1659" y="3370225"/>
              <a:ext cx="203199" cy="2031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28823" y="1601354"/>
            <a:ext cx="170497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Υπάρχει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κάποια </a:t>
            </a:r>
            <a:r>
              <a:rPr sz="1800" dirty="0">
                <a:latin typeface="Calibri"/>
                <a:cs typeface="Calibri"/>
              </a:rPr>
              <a:t>σχέση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μεταξύ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των </a:t>
            </a:r>
            <a:r>
              <a:rPr sz="1800" dirty="0">
                <a:latin typeface="Calibri"/>
                <a:cs typeface="Calibri"/>
              </a:rPr>
              <a:t>dataset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αυτών;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54338" y="1234439"/>
            <a:ext cx="3092450" cy="2651760"/>
            <a:chOff x="6654338" y="1234439"/>
            <a:chExt cx="3092450" cy="26517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4338" y="1234439"/>
              <a:ext cx="3092334" cy="2651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14177" y="1269113"/>
              <a:ext cx="2975610" cy="1972945"/>
            </a:xfrm>
            <a:custGeom>
              <a:avLst/>
              <a:gdLst/>
              <a:ahLst/>
              <a:cxnLst/>
              <a:rect l="l" t="t" r="r" b="b"/>
              <a:pathLst>
                <a:path w="2975609" h="1972945">
                  <a:moveTo>
                    <a:pt x="270794" y="526710"/>
                  </a:moveTo>
                  <a:lnTo>
                    <a:pt x="266588" y="487064"/>
                  </a:lnTo>
                  <a:lnTo>
                    <a:pt x="268594" y="448157"/>
                  </a:lnTo>
                  <a:lnTo>
                    <a:pt x="276512" y="410276"/>
                  </a:lnTo>
                  <a:lnTo>
                    <a:pt x="290044" y="373708"/>
                  </a:lnTo>
                  <a:lnTo>
                    <a:pt x="308892" y="338741"/>
                  </a:lnTo>
                  <a:lnTo>
                    <a:pt x="332757" y="305662"/>
                  </a:lnTo>
                  <a:lnTo>
                    <a:pt x="361341" y="274760"/>
                  </a:lnTo>
                  <a:lnTo>
                    <a:pt x="394345" y="246321"/>
                  </a:lnTo>
                  <a:lnTo>
                    <a:pt x="431472" y="220633"/>
                  </a:lnTo>
                  <a:lnTo>
                    <a:pt x="472422" y="197983"/>
                  </a:lnTo>
                  <a:lnTo>
                    <a:pt x="516897" y="178660"/>
                  </a:lnTo>
                  <a:lnTo>
                    <a:pt x="564599" y="162950"/>
                  </a:lnTo>
                  <a:lnTo>
                    <a:pt x="615230" y="151141"/>
                  </a:lnTo>
                  <a:lnTo>
                    <a:pt x="668491" y="143521"/>
                  </a:lnTo>
                  <a:lnTo>
                    <a:pt x="720064" y="140511"/>
                  </a:lnTo>
                  <a:lnTo>
                    <a:pt x="771458" y="141702"/>
                  </a:lnTo>
                  <a:lnTo>
                    <a:pt x="822209" y="147026"/>
                  </a:lnTo>
                  <a:lnTo>
                    <a:pt x="871850" y="156414"/>
                  </a:lnTo>
                  <a:lnTo>
                    <a:pt x="919916" y="169800"/>
                  </a:lnTo>
                  <a:lnTo>
                    <a:pt x="965942" y="187114"/>
                  </a:lnTo>
                  <a:lnTo>
                    <a:pt x="994886" y="153354"/>
                  </a:lnTo>
                  <a:lnTo>
                    <a:pt x="1029364" y="123802"/>
                  </a:lnTo>
                  <a:lnTo>
                    <a:pt x="1068607" y="98631"/>
                  </a:lnTo>
                  <a:lnTo>
                    <a:pt x="1111849" y="78014"/>
                  </a:lnTo>
                  <a:lnTo>
                    <a:pt x="1158322" y="62122"/>
                  </a:lnTo>
                  <a:lnTo>
                    <a:pt x="1207259" y="51128"/>
                  </a:lnTo>
                  <a:lnTo>
                    <a:pt x="1257891" y="45205"/>
                  </a:lnTo>
                  <a:lnTo>
                    <a:pt x="1309453" y="44525"/>
                  </a:lnTo>
                  <a:lnTo>
                    <a:pt x="1361176" y="49259"/>
                  </a:lnTo>
                  <a:lnTo>
                    <a:pt x="1412293" y="59582"/>
                  </a:lnTo>
                  <a:lnTo>
                    <a:pt x="1462037" y="75665"/>
                  </a:lnTo>
                  <a:lnTo>
                    <a:pt x="1506929" y="96343"/>
                  </a:lnTo>
                  <a:lnTo>
                    <a:pt x="1547292" y="121552"/>
                  </a:lnTo>
                  <a:lnTo>
                    <a:pt x="1575714" y="87714"/>
                  </a:lnTo>
                  <a:lnTo>
                    <a:pt x="1610872" y="58942"/>
                  </a:lnTo>
                  <a:lnTo>
                    <a:pt x="1651628" y="35514"/>
                  </a:lnTo>
                  <a:lnTo>
                    <a:pt x="1696845" y="17710"/>
                  </a:lnTo>
                  <a:lnTo>
                    <a:pt x="1745385" y="5807"/>
                  </a:lnTo>
                  <a:lnTo>
                    <a:pt x="1796110" y="85"/>
                  </a:lnTo>
                  <a:lnTo>
                    <a:pt x="1847885" y="823"/>
                  </a:lnTo>
                  <a:lnTo>
                    <a:pt x="1899570" y="8299"/>
                  </a:lnTo>
                  <a:lnTo>
                    <a:pt x="1950029" y="22794"/>
                  </a:lnTo>
                  <a:lnTo>
                    <a:pt x="2007361" y="50153"/>
                  </a:lnTo>
                  <a:lnTo>
                    <a:pt x="2054762" y="86317"/>
                  </a:lnTo>
                  <a:lnTo>
                    <a:pt x="2089451" y="60492"/>
                  </a:lnTo>
                  <a:lnTo>
                    <a:pt x="2127950" y="39184"/>
                  </a:lnTo>
                  <a:lnTo>
                    <a:pt x="2169529" y="22437"/>
                  </a:lnTo>
                  <a:lnTo>
                    <a:pt x="2213462" y="10294"/>
                  </a:lnTo>
                  <a:lnTo>
                    <a:pt x="2259019" y="2801"/>
                  </a:lnTo>
                  <a:lnTo>
                    <a:pt x="2305473" y="0"/>
                  </a:lnTo>
                  <a:lnTo>
                    <a:pt x="2352093" y="1935"/>
                  </a:lnTo>
                  <a:lnTo>
                    <a:pt x="2398153" y="8651"/>
                  </a:lnTo>
                  <a:lnTo>
                    <a:pt x="2442924" y="20192"/>
                  </a:lnTo>
                  <a:lnTo>
                    <a:pt x="2485677" y="36600"/>
                  </a:lnTo>
                  <a:lnTo>
                    <a:pt x="2525683" y="57921"/>
                  </a:lnTo>
                  <a:lnTo>
                    <a:pt x="2566332" y="87893"/>
                  </a:lnTo>
                  <a:lnTo>
                    <a:pt x="2599107" y="122266"/>
                  </a:lnTo>
                  <a:lnTo>
                    <a:pt x="2623367" y="160228"/>
                  </a:lnTo>
                  <a:lnTo>
                    <a:pt x="2638470" y="200966"/>
                  </a:lnTo>
                  <a:lnTo>
                    <a:pt x="2689734" y="214243"/>
                  </a:lnTo>
                  <a:lnTo>
                    <a:pt x="2736623" y="232413"/>
                  </a:lnTo>
                  <a:lnTo>
                    <a:pt x="2778740" y="254964"/>
                  </a:lnTo>
                  <a:lnTo>
                    <a:pt x="2815687" y="281384"/>
                  </a:lnTo>
                  <a:lnTo>
                    <a:pt x="2847064" y="311161"/>
                  </a:lnTo>
                  <a:lnTo>
                    <a:pt x="2872474" y="343784"/>
                  </a:lnTo>
                  <a:lnTo>
                    <a:pt x="2891518" y="378742"/>
                  </a:lnTo>
                  <a:lnTo>
                    <a:pt x="2903798" y="415522"/>
                  </a:lnTo>
                  <a:lnTo>
                    <a:pt x="2908914" y="453614"/>
                  </a:lnTo>
                  <a:lnTo>
                    <a:pt x="2906469" y="492505"/>
                  </a:lnTo>
                  <a:lnTo>
                    <a:pt x="2896064" y="531685"/>
                  </a:lnTo>
                  <a:lnTo>
                    <a:pt x="2879262" y="567076"/>
                  </a:lnTo>
                  <a:lnTo>
                    <a:pt x="2911993" y="602672"/>
                  </a:lnTo>
                  <a:lnTo>
                    <a:pt x="2937875" y="640120"/>
                  </a:lnTo>
                  <a:lnTo>
                    <a:pt x="2956989" y="678972"/>
                  </a:lnTo>
                  <a:lnTo>
                    <a:pt x="2969414" y="718779"/>
                  </a:lnTo>
                  <a:lnTo>
                    <a:pt x="2975232" y="759092"/>
                  </a:lnTo>
                  <a:lnTo>
                    <a:pt x="2974522" y="799462"/>
                  </a:lnTo>
                  <a:lnTo>
                    <a:pt x="2967365" y="839441"/>
                  </a:lnTo>
                  <a:lnTo>
                    <a:pt x="2953841" y="878579"/>
                  </a:lnTo>
                  <a:lnTo>
                    <a:pt x="2934031" y="916429"/>
                  </a:lnTo>
                  <a:lnTo>
                    <a:pt x="2908015" y="952540"/>
                  </a:lnTo>
                  <a:lnTo>
                    <a:pt x="2875873" y="986465"/>
                  </a:lnTo>
                  <a:lnTo>
                    <a:pt x="2837685" y="1017755"/>
                  </a:lnTo>
                  <a:lnTo>
                    <a:pt x="2793532" y="1045960"/>
                  </a:lnTo>
                  <a:lnTo>
                    <a:pt x="2754082" y="1065888"/>
                  </a:lnTo>
                  <a:lnTo>
                    <a:pt x="2712216" y="1082683"/>
                  </a:lnTo>
                  <a:lnTo>
                    <a:pt x="2668285" y="1096237"/>
                  </a:lnTo>
                  <a:lnTo>
                    <a:pt x="2622634" y="1106442"/>
                  </a:lnTo>
                  <a:lnTo>
                    <a:pt x="2575612" y="1113193"/>
                  </a:lnTo>
                  <a:lnTo>
                    <a:pt x="2571546" y="1152712"/>
                  </a:lnTo>
                  <a:lnTo>
                    <a:pt x="2560549" y="1190574"/>
                  </a:lnTo>
                  <a:lnTo>
                    <a:pt x="2543097" y="1226434"/>
                  </a:lnTo>
                  <a:lnTo>
                    <a:pt x="2519670" y="1259947"/>
                  </a:lnTo>
                  <a:lnTo>
                    <a:pt x="2490745" y="1290770"/>
                  </a:lnTo>
                  <a:lnTo>
                    <a:pt x="2456799" y="1318557"/>
                  </a:lnTo>
                  <a:lnTo>
                    <a:pt x="2418312" y="1342965"/>
                  </a:lnTo>
                  <a:lnTo>
                    <a:pt x="2375761" y="1363648"/>
                  </a:lnTo>
                  <a:lnTo>
                    <a:pt x="2329623" y="1380263"/>
                  </a:lnTo>
                  <a:lnTo>
                    <a:pt x="2280377" y="1392465"/>
                  </a:lnTo>
                  <a:lnTo>
                    <a:pt x="2228502" y="1399909"/>
                  </a:lnTo>
                  <a:lnTo>
                    <a:pt x="2174473" y="1402252"/>
                  </a:lnTo>
                  <a:lnTo>
                    <a:pt x="2119825" y="1399167"/>
                  </a:lnTo>
                  <a:lnTo>
                    <a:pt x="2066520" y="1390665"/>
                  </a:lnTo>
                  <a:lnTo>
                    <a:pt x="2015303" y="1376906"/>
                  </a:lnTo>
                  <a:lnTo>
                    <a:pt x="1966920" y="1358047"/>
                  </a:lnTo>
                  <a:lnTo>
                    <a:pt x="1948233" y="1395481"/>
                  </a:lnTo>
                  <a:lnTo>
                    <a:pt x="1924317" y="1430342"/>
                  </a:lnTo>
                  <a:lnTo>
                    <a:pt x="1895609" y="1462460"/>
                  </a:lnTo>
                  <a:lnTo>
                    <a:pt x="1862542" y="1491664"/>
                  </a:lnTo>
                  <a:lnTo>
                    <a:pt x="1825552" y="1517783"/>
                  </a:lnTo>
                  <a:lnTo>
                    <a:pt x="1785073" y="1540646"/>
                  </a:lnTo>
                  <a:lnTo>
                    <a:pt x="1741538" y="1560082"/>
                  </a:lnTo>
                  <a:lnTo>
                    <a:pt x="1695384" y="1575920"/>
                  </a:lnTo>
                  <a:lnTo>
                    <a:pt x="1647044" y="1587989"/>
                  </a:lnTo>
                  <a:lnTo>
                    <a:pt x="1596953" y="1596119"/>
                  </a:lnTo>
                  <a:lnTo>
                    <a:pt x="1545546" y="1600138"/>
                  </a:lnTo>
                  <a:lnTo>
                    <a:pt x="1493257" y="1599876"/>
                  </a:lnTo>
                  <a:lnTo>
                    <a:pt x="1440520" y="1595162"/>
                  </a:lnTo>
                  <a:lnTo>
                    <a:pt x="1387771" y="1585824"/>
                  </a:lnTo>
                  <a:lnTo>
                    <a:pt x="1337559" y="1572288"/>
                  </a:lnTo>
                  <a:lnTo>
                    <a:pt x="1290101" y="1554728"/>
                  </a:lnTo>
                  <a:lnTo>
                    <a:pt x="1245817" y="1533373"/>
                  </a:lnTo>
                  <a:lnTo>
                    <a:pt x="1205129" y="1508452"/>
                  </a:lnTo>
                  <a:lnTo>
                    <a:pt x="1168458" y="1480195"/>
                  </a:lnTo>
                  <a:lnTo>
                    <a:pt x="1136225" y="1448832"/>
                  </a:lnTo>
                  <a:lnTo>
                    <a:pt x="1091137" y="1466677"/>
                  </a:lnTo>
                  <a:lnTo>
                    <a:pt x="1044799" y="1481030"/>
                  </a:lnTo>
                  <a:lnTo>
                    <a:pt x="997517" y="1491946"/>
                  </a:lnTo>
                  <a:lnTo>
                    <a:pt x="949597" y="1499483"/>
                  </a:lnTo>
                  <a:lnTo>
                    <a:pt x="901343" y="1503695"/>
                  </a:lnTo>
                  <a:lnTo>
                    <a:pt x="853061" y="1504640"/>
                  </a:lnTo>
                  <a:lnTo>
                    <a:pt x="805056" y="1502371"/>
                  </a:lnTo>
                  <a:lnTo>
                    <a:pt x="757634" y="1496947"/>
                  </a:lnTo>
                  <a:lnTo>
                    <a:pt x="711100" y="1488422"/>
                  </a:lnTo>
                  <a:lnTo>
                    <a:pt x="665759" y="1476853"/>
                  </a:lnTo>
                  <a:lnTo>
                    <a:pt x="621918" y="1462295"/>
                  </a:lnTo>
                  <a:lnTo>
                    <a:pt x="579881" y="1444804"/>
                  </a:lnTo>
                  <a:lnTo>
                    <a:pt x="539954" y="1424437"/>
                  </a:lnTo>
                  <a:lnTo>
                    <a:pt x="502442" y="1401250"/>
                  </a:lnTo>
                  <a:lnTo>
                    <a:pt x="467651" y="1375297"/>
                  </a:lnTo>
                  <a:lnTo>
                    <a:pt x="435885" y="1346636"/>
                  </a:lnTo>
                  <a:lnTo>
                    <a:pt x="407451" y="1315322"/>
                  </a:lnTo>
                  <a:lnTo>
                    <a:pt x="401838" y="1308290"/>
                  </a:lnTo>
                  <a:lnTo>
                    <a:pt x="347729" y="1309375"/>
                  </a:lnTo>
                  <a:lnTo>
                    <a:pt x="295708" y="1303585"/>
                  </a:lnTo>
                  <a:lnTo>
                    <a:pt x="246715" y="1291462"/>
                  </a:lnTo>
                  <a:lnTo>
                    <a:pt x="201690" y="1273549"/>
                  </a:lnTo>
                  <a:lnTo>
                    <a:pt x="161573" y="1250388"/>
                  </a:lnTo>
                  <a:lnTo>
                    <a:pt x="127304" y="1222523"/>
                  </a:lnTo>
                  <a:lnTo>
                    <a:pt x="99824" y="1190495"/>
                  </a:lnTo>
                  <a:lnTo>
                    <a:pt x="80072" y="1154848"/>
                  </a:lnTo>
                  <a:lnTo>
                    <a:pt x="68988" y="1116125"/>
                  </a:lnTo>
                  <a:lnTo>
                    <a:pt x="68491" y="1068313"/>
                  </a:lnTo>
                  <a:lnTo>
                    <a:pt x="81958" y="1022081"/>
                  </a:lnTo>
                  <a:lnTo>
                    <a:pt x="108668" y="979033"/>
                  </a:lnTo>
                  <a:lnTo>
                    <a:pt x="147900" y="940771"/>
                  </a:lnTo>
                  <a:lnTo>
                    <a:pt x="103971" y="917706"/>
                  </a:lnTo>
                  <a:lnTo>
                    <a:pt x="67351" y="890052"/>
                  </a:lnTo>
                  <a:lnTo>
                    <a:pt x="38342" y="858660"/>
                  </a:lnTo>
                  <a:lnTo>
                    <a:pt x="17246" y="824381"/>
                  </a:lnTo>
                  <a:lnTo>
                    <a:pt x="4365" y="788065"/>
                  </a:lnTo>
                  <a:lnTo>
                    <a:pt x="0" y="750565"/>
                  </a:lnTo>
                  <a:lnTo>
                    <a:pt x="4453" y="712730"/>
                  </a:lnTo>
                  <a:lnTo>
                    <a:pt x="18026" y="675412"/>
                  </a:lnTo>
                  <a:lnTo>
                    <a:pt x="41022" y="639462"/>
                  </a:lnTo>
                  <a:lnTo>
                    <a:pt x="74044" y="605695"/>
                  </a:lnTo>
                  <a:lnTo>
                    <a:pt x="114528" y="577444"/>
                  </a:lnTo>
                  <a:lnTo>
                    <a:pt x="161227" y="555300"/>
                  </a:lnTo>
                  <a:lnTo>
                    <a:pt x="212897" y="539853"/>
                  </a:lnTo>
                  <a:lnTo>
                    <a:pt x="268291" y="531694"/>
                  </a:lnTo>
                  <a:lnTo>
                    <a:pt x="270794" y="526710"/>
                  </a:lnTo>
                  <a:close/>
                </a:path>
                <a:path w="2975609" h="1972945">
                  <a:moveTo>
                    <a:pt x="954418" y="1839460"/>
                  </a:moveTo>
                  <a:lnTo>
                    <a:pt x="947619" y="1881609"/>
                  </a:lnTo>
                  <a:lnTo>
                    <a:pt x="928689" y="1918215"/>
                  </a:lnTo>
                  <a:lnTo>
                    <a:pt x="899823" y="1947081"/>
                  </a:lnTo>
                  <a:lnTo>
                    <a:pt x="863217" y="1966011"/>
                  </a:lnTo>
                  <a:lnTo>
                    <a:pt x="821068" y="1972810"/>
                  </a:lnTo>
                  <a:lnTo>
                    <a:pt x="778919" y="1966011"/>
                  </a:lnTo>
                  <a:lnTo>
                    <a:pt x="742313" y="1947081"/>
                  </a:lnTo>
                  <a:lnTo>
                    <a:pt x="713447" y="1918215"/>
                  </a:lnTo>
                  <a:lnTo>
                    <a:pt x="694516" y="1881609"/>
                  </a:lnTo>
                  <a:lnTo>
                    <a:pt x="687718" y="1839460"/>
                  </a:lnTo>
                  <a:lnTo>
                    <a:pt x="694516" y="1797311"/>
                  </a:lnTo>
                  <a:lnTo>
                    <a:pt x="713447" y="1760705"/>
                  </a:lnTo>
                  <a:lnTo>
                    <a:pt x="742313" y="1731839"/>
                  </a:lnTo>
                  <a:lnTo>
                    <a:pt x="778919" y="1712908"/>
                  </a:lnTo>
                  <a:lnTo>
                    <a:pt x="821068" y="1706110"/>
                  </a:lnTo>
                  <a:lnTo>
                    <a:pt x="863217" y="1712908"/>
                  </a:lnTo>
                  <a:lnTo>
                    <a:pt x="899823" y="1731839"/>
                  </a:lnTo>
                  <a:lnTo>
                    <a:pt x="928689" y="1760705"/>
                  </a:lnTo>
                  <a:lnTo>
                    <a:pt x="947619" y="1797311"/>
                  </a:lnTo>
                  <a:lnTo>
                    <a:pt x="954418" y="1839460"/>
                  </a:lnTo>
                  <a:close/>
                </a:path>
                <a:path w="2975609" h="1972945">
                  <a:moveTo>
                    <a:pt x="325345" y="964061"/>
                  </a:moveTo>
                  <a:lnTo>
                    <a:pt x="279864" y="964114"/>
                  </a:lnTo>
                  <a:lnTo>
                    <a:pt x="235150" y="959125"/>
                  </a:lnTo>
                  <a:lnTo>
                    <a:pt x="191970" y="949223"/>
                  </a:lnTo>
                  <a:lnTo>
                    <a:pt x="151088" y="934538"/>
                  </a:lnTo>
                </a:path>
                <a:path w="2975609" h="1972945">
                  <a:moveTo>
                    <a:pt x="479095" y="1287138"/>
                  </a:moveTo>
                  <a:lnTo>
                    <a:pt x="460543" y="1292041"/>
                  </a:lnTo>
                  <a:lnTo>
                    <a:pt x="441611" y="1296038"/>
                  </a:lnTo>
                  <a:lnTo>
                    <a:pt x="422360" y="1299117"/>
                  </a:lnTo>
                  <a:lnTo>
                    <a:pt x="402854" y="1301268"/>
                  </a:lnTo>
                </a:path>
                <a:path w="2975609" h="1972945">
                  <a:moveTo>
                    <a:pt x="1136055" y="1442380"/>
                  </a:moveTo>
                  <a:lnTo>
                    <a:pt x="1122825" y="1426961"/>
                  </a:lnTo>
                  <a:lnTo>
                    <a:pt x="1110742" y="1411056"/>
                  </a:lnTo>
                  <a:lnTo>
                    <a:pt x="1099831" y="1394700"/>
                  </a:lnTo>
                  <a:lnTo>
                    <a:pt x="1090117" y="1377927"/>
                  </a:lnTo>
                </a:path>
                <a:path w="2975609" h="1972945">
                  <a:moveTo>
                    <a:pt x="1985563" y="1281656"/>
                  </a:moveTo>
                  <a:lnTo>
                    <a:pt x="1982890" y="1299586"/>
                  </a:lnTo>
                  <a:lnTo>
                    <a:pt x="1978935" y="1317374"/>
                  </a:lnTo>
                  <a:lnTo>
                    <a:pt x="1973709" y="1334984"/>
                  </a:lnTo>
                  <a:lnTo>
                    <a:pt x="1967219" y="1352379"/>
                  </a:lnTo>
                </a:path>
                <a:path w="2975609" h="1972945">
                  <a:moveTo>
                    <a:pt x="2350295" y="844676"/>
                  </a:moveTo>
                  <a:lnTo>
                    <a:pt x="2399545" y="865548"/>
                  </a:lnTo>
                  <a:lnTo>
                    <a:pt x="2443588" y="890931"/>
                  </a:lnTo>
                  <a:lnTo>
                    <a:pt x="2481985" y="920309"/>
                  </a:lnTo>
                  <a:lnTo>
                    <a:pt x="2514300" y="953162"/>
                  </a:lnTo>
                  <a:lnTo>
                    <a:pt x="2540093" y="988975"/>
                  </a:lnTo>
                  <a:lnTo>
                    <a:pt x="2558927" y="1027229"/>
                  </a:lnTo>
                  <a:lnTo>
                    <a:pt x="2570364" y="1067407"/>
                  </a:lnTo>
                  <a:lnTo>
                    <a:pt x="2573966" y="1108991"/>
                  </a:lnTo>
                </a:path>
                <a:path w="2975609" h="1972945">
                  <a:moveTo>
                    <a:pt x="2877859" y="563159"/>
                  </a:moveTo>
                  <a:lnTo>
                    <a:pt x="2858949" y="590989"/>
                  </a:lnTo>
                  <a:lnTo>
                    <a:pt x="2835879" y="616951"/>
                  </a:lnTo>
                  <a:lnTo>
                    <a:pt x="2808901" y="640795"/>
                  </a:lnTo>
                  <a:lnTo>
                    <a:pt x="2778264" y="662271"/>
                  </a:lnTo>
                </a:path>
                <a:path w="2975609" h="1972945">
                  <a:moveTo>
                    <a:pt x="2638877" y="195410"/>
                  </a:moveTo>
                  <a:lnTo>
                    <a:pt x="2641347" y="207032"/>
                  </a:lnTo>
                  <a:lnTo>
                    <a:pt x="2643048" y="218721"/>
                  </a:lnTo>
                  <a:lnTo>
                    <a:pt x="2643979" y="230456"/>
                  </a:lnTo>
                  <a:lnTo>
                    <a:pt x="2644135" y="242218"/>
                  </a:lnTo>
                </a:path>
                <a:path w="2975609" h="1972945">
                  <a:moveTo>
                    <a:pt x="2002829" y="140810"/>
                  </a:moveTo>
                  <a:lnTo>
                    <a:pt x="2013343" y="124903"/>
                  </a:lnTo>
                  <a:lnTo>
                    <a:pt x="2025384" y="109612"/>
                  </a:lnTo>
                  <a:lnTo>
                    <a:pt x="2038903" y="94997"/>
                  </a:lnTo>
                  <a:lnTo>
                    <a:pt x="2053850" y="81116"/>
                  </a:lnTo>
                </a:path>
                <a:path w="2975609" h="1972945">
                  <a:moveTo>
                    <a:pt x="1525623" y="169258"/>
                  </a:moveTo>
                  <a:lnTo>
                    <a:pt x="1530154" y="155984"/>
                  </a:lnTo>
                  <a:lnTo>
                    <a:pt x="1535794" y="142953"/>
                  </a:lnTo>
                  <a:lnTo>
                    <a:pt x="1542527" y="130205"/>
                  </a:lnTo>
                  <a:lnTo>
                    <a:pt x="1550334" y="117776"/>
                  </a:lnTo>
                </a:path>
                <a:path w="2975609" h="1972945">
                  <a:moveTo>
                    <a:pt x="965589" y="186742"/>
                  </a:moveTo>
                  <a:lnTo>
                    <a:pt x="989465" y="197719"/>
                  </a:lnTo>
                  <a:lnTo>
                    <a:pt x="1012369" y="209725"/>
                  </a:lnTo>
                  <a:lnTo>
                    <a:pt x="1034237" y="222727"/>
                  </a:lnTo>
                  <a:lnTo>
                    <a:pt x="1055009" y="236688"/>
                  </a:lnTo>
                </a:path>
                <a:path w="2975609" h="1972945">
                  <a:moveTo>
                    <a:pt x="286409" y="579272"/>
                  </a:moveTo>
                  <a:lnTo>
                    <a:pt x="281446" y="566312"/>
                  </a:lnTo>
                  <a:lnTo>
                    <a:pt x="277188" y="553224"/>
                  </a:lnTo>
                  <a:lnTo>
                    <a:pt x="273639" y="540022"/>
                  </a:lnTo>
                  <a:lnTo>
                    <a:pt x="270804" y="526723"/>
                  </a:lnTo>
                </a:path>
              </a:pathLst>
            </a:custGeom>
            <a:ln w="25399">
              <a:solidFill>
                <a:srgbClr val="FF7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AF632BC-22A2-2AF4-D3F5-0ACDFAE20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36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1094" y="2177933"/>
            <a:ext cx="2020570" cy="802640"/>
            <a:chOff x="4601094" y="2177933"/>
            <a:chExt cx="2020570" cy="802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1094" y="2177933"/>
              <a:ext cx="2019992" cy="802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59282" y="2212571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7" y="460115"/>
                  </a:lnTo>
                  <a:lnTo>
                    <a:pt x="1795711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71423" y="2410691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43894" y="2879321"/>
            <a:ext cx="2020570" cy="2503170"/>
            <a:chOff x="4143894" y="2879321"/>
            <a:chExt cx="2020570" cy="2503170"/>
          </a:xfrm>
        </p:grpSpPr>
        <p:sp>
          <p:nvSpPr>
            <p:cNvPr id="7" name="object 7"/>
            <p:cNvSpPr/>
            <p:nvPr/>
          </p:nvSpPr>
          <p:spPr>
            <a:xfrm>
              <a:off x="5576983" y="2898371"/>
              <a:ext cx="149225" cy="1715135"/>
            </a:xfrm>
            <a:custGeom>
              <a:avLst/>
              <a:gdLst/>
              <a:ahLst/>
              <a:cxnLst/>
              <a:rect l="l" t="t" r="r" b="b"/>
              <a:pathLst>
                <a:path w="149225" h="1715135">
                  <a:moveTo>
                    <a:pt x="149099" y="0"/>
                  </a:moveTo>
                  <a:lnTo>
                    <a:pt x="0" y="1714642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6648" y="4532150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79">
                  <a:moveTo>
                    <a:pt x="0" y="0"/>
                  </a:moveTo>
                  <a:lnTo>
                    <a:pt x="47034" y="118821"/>
                  </a:lnTo>
                  <a:lnTo>
                    <a:pt x="113870" y="9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894" y="4580313"/>
              <a:ext cx="2019992" cy="8021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02082" y="46163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9" y="204100"/>
                  </a:lnTo>
                  <a:lnTo>
                    <a:pt x="1868024" y="247966"/>
                  </a:lnTo>
                  <a:lnTo>
                    <a:pt x="1895541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7" y="460115"/>
                  </a:lnTo>
                  <a:lnTo>
                    <a:pt x="1795711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04823" y="3540991"/>
            <a:ext cx="103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isAuthorOf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5823" y="4814454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73633" y="2898659"/>
            <a:ext cx="218440" cy="1736725"/>
            <a:chOff x="5173633" y="2898659"/>
            <a:chExt cx="218440" cy="1736725"/>
          </a:xfrm>
        </p:grpSpPr>
        <p:sp>
          <p:nvSpPr>
            <p:cNvPr id="14" name="object 14"/>
            <p:cNvSpPr/>
            <p:nvPr/>
          </p:nvSpPr>
          <p:spPr>
            <a:xfrm>
              <a:off x="5192683" y="2936610"/>
              <a:ext cx="149225" cy="1680210"/>
            </a:xfrm>
            <a:custGeom>
              <a:avLst/>
              <a:gdLst/>
              <a:ahLst/>
              <a:cxnLst/>
              <a:rect l="l" t="t" r="r" b="b"/>
              <a:pathLst>
                <a:path w="149225" h="1680210">
                  <a:moveTo>
                    <a:pt x="0" y="1679723"/>
                  </a:moveTo>
                  <a:lnTo>
                    <a:pt x="149032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78055" y="2898659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80">
                  <a:moveTo>
                    <a:pt x="67028" y="0"/>
                  </a:moveTo>
                  <a:lnTo>
                    <a:pt x="0" y="108802"/>
                  </a:lnTo>
                  <a:lnTo>
                    <a:pt x="113852" y="118903"/>
                  </a:lnTo>
                  <a:lnTo>
                    <a:pt x="67028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04623" y="3464791"/>
            <a:ext cx="99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hasAuthor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17583" y="458673"/>
            <a:ext cx="8255000" cy="741680"/>
            <a:chOff x="1217583" y="458673"/>
            <a:chExt cx="8255000" cy="741680"/>
          </a:xfrm>
        </p:grpSpPr>
        <p:sp>
          <p:nvSpPr>
            <p:cNvPr id="18" name="object 18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9868" y="544483"/>
              <a:ext cx="6579523" cy="6151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8505" y="653128"/>
              <a:ext cx="6422105" cy="42682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986694" y="6020954"/>
            <a:ext cx="517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Τι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κοινό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έχουν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ιδιότητες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hasAuthor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isAuthorOf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;;;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A6CB8B0D-14DE-E483-253D-2F81206A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37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3894" y="2177933"/>
            <a:ext cx="2477770" cy="3204845"/>
            <a:chOff x="4143894" y="2177933"/>
            <a:chExt cx="2477770" cy="3204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1094" y="2177933"/>
              <a:ext cx="2019992" cy="802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59282" y="2212571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7" y="460115"/>
                  </a:lnTo>
                  <a:lnTo>
                    <a:pt x="1795711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6983" y="2898371"/>
              <a:ext cx="149225" cy="1715135"/>
            </a:xfrm>
            <a:custGeom>
              <a:avLst/>
              <a:gdLst/>
              <a:ahLst/>
              <a:cxnLst/>
              <a:rect l="l" t="t" r="r" b="b"/>
              <a:pathLst>
                <a:path w="149225" h="1715135">
                  <a:moveTo>
                    <a:pt x="149099" y="0"/>
                  </a:moveTo>
                  <a:lnTo>
                    <a:pt x="0" y="1714642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26648" y="4532149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79">
                  <a:moveTo>
                    <a:pt x="0" y="0"/>
                  </a:moveTo>
                  <a:lnTo>
                    <a:pt x="47034" y="118821"/>
                  </a:lnTo>
                  <a:lnTo>
                    <a:pt x="113870" y="9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894" y="4580312"/>
              <a:ext cx="2019992" cy="8021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02082" y="46163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9" y="204100"/>
                  </a:lnTo>
                  <a:lnTo>
                    <a:pt x="1868024" y="247966"/>
                  </a:lnTo>
                  <a:lnTo>
                    <a:pt x="1895541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7" y="460115"/>
                  </a:lnTo>
                  <a:lnTo>
                    <a:pt x="1795711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04823" y="3540991"/>
            <a:ext cx="103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isAuthorOf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5823" y="4814454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73633" y="2898659"/>
            <a:ext cx="218440" cy="1736725"/>
            <a:chOff x="5173633" y="2898659"/>
            <a:chExt cx="218440" cy="1736725"/>
          </a:xfrm>
        </p:grpSpPr>
        <p:sp>
          <p:nvSpPr>
            <p:cNvPr id="12" name="object 12"/>
            <p:cNvSpPr/>
            <p:nvPr/>
          </p:nvSpPr>
          <p:spPr>
            <a:xfrm>
              <a:off x="5192683" y="2936610"/>
              <a:ext cx="149225" cy="1680210"/>
            </a:xfrm>
            <a:custGeom>
              <a:avLst/>
              <a:gdLst/>
              <a:ahLst/>
              <a:cxnLst/>
              <a:rect l="l" t="t" r="r" b="b"/>
              <a:pathLst>
                <a:path w="149225" h="1680210">
                  <a:moveTo>
                    <a:pt x="0" y="1679723"/>
                  </a:moveTo>
                  <a:lnTo>
                    <a:pt x="149032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78055" y="2898659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80">
                  <a:moveTo>
                    <a:pt x="67028" y="0"/>
                  </a:moveTo>
                  <a:lnTo>
                    <a:pt x="0" y="108802"/>
                  </a:lnTo>
                  <a:lnTo>
                    <a:pt x="113852" y="118903"/>
                  </a:lnTo>
                  <a:lnTo>
                    <a:pt x="67028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04623" y="3464791"/>
            <a:ext cx="99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hasAuthor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1868" y="1525154"/>
            <a:ext cx="5250180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Το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αρχικό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Resource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μίας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είναι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τελικό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άλλης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!!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Calibri"/>
              <a:cs typeface="Calibri"/>
            </a:endParaRPr>
          </a:p>
          <a:p>
            <a:pPr marL="55244" algn="ctr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17583" y="458673"/>
            <a:ext cx="8255000" cy="741680"/>
            <a:chOff x="1217583" y="458673"/>
            <a:chExt cx="8255000" cy="741680"/>
          </a:xfrm>
        </p:grpSpPr>
        <p:sp>
          <p:nvSpPr>
            <p:cNvPr id="17" name="object 17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9868" y="544483"/>
              <a:ext cx="6579523" cy="6151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8505" y="653128"/>
              <a:ext cx="6422105" cy="426822"/>
            </a:xfrm>
            <a:prstGeom prst="rect">
              <a:avLst/>
            </a:prstGeom>
          </p:spPr>
        </p:pic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138333" y="5600584"/>
          <a:ext cx="6096000" cy="111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Property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Domain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hasAuthor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book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author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isAuthorOf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author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book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DCAFA583-6B65-36AE-834C-607533F5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38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908" y="2219497"/>
            <a:ext cx="2024380" cy="802640"/>
            <a:chOff x="2389908" y="2219497"/>
            <a:chExt cx="2024380" cy="802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908" y="2219497"/>
              <a:ext cx="2024148" cy="802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49483" y="22541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7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3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7" y="367388"/>
                  </a:lnTo>
                  <a:lnTo>
                    <a:pt x="1883958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7" y="635030"/>
                  </a:lnTo>
                  <a:lnTo>
                    <a:pt x="1395915" y="646456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6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23523" y="2439554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86494" y="4547061"/>
            <a:ext cx="2020570" cy="802640"/>
            <a:chOff x="2086494" y="4547061"/>
            <a:chExt cx="2020570" cy="8026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6494" y="4547061"/>
              <a:ext cx="2019992" cy="8021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44683" y="4581698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8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7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7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3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7" y="367388"/>
                  </a:lnTo>
                  <a:lnTo>
                    <a:pt x="1883958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7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7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8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58423" y="477981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51265" y="2074025"/>
            <a:ext cx="4372610" cy="3757929"/>
            <a:chOff x="2851265" y="2074025"/>
            <a:chExt cx="4372610" cy="375792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9606" y="2074025"/>
              <a:ext cx="1014152" cy="12427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9483" y="2101734"/>
              <a:ext cx="914400" cy="1143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59483" y="2101734"/>
              <a:ext cx="914400" cy="1143000"/>
            </a:xfrm>
            <a:custGeom>
              <a:avLst/>
              <a:gdLst/>
              <a:ahLst/>
              <a:cxnLst/>
              <a:rect l="l" t="t" r="r" b="b"/>
              <a:pathLst>
                <a:path w="914400" h="1143000">
                  <a:moveTo>
                    <a:pt x="914399" y="114300"/>
                  </a:moveTo>
                  <a:lnTo>
                    <a:pt x="891091" y="150427"/>
                  </a:lnTo>
                  <a:lnTo>
                    <a:pt x="826186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09" y="215842"/>
                  </a:lnTo>
                  <a:lnTo>
                    <a:pt x="601710" y="222772"/>
                  </a:lnTo>
                  <a:lnTo>
                    <a:pt x="531360" y="227103"/>
                  </a:lnTo>
                  <a:lnTo>
                    <a:pt x="457199" y="228599"/>
                  </a:lnTo>
                  <a:lnTo>
                    <a:pt x="383039" y="227103"/>
                  </a:lnTo>
                  <a:lnTo>
                    <a:pt x="312689" y="222772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lnTo>
                    <a:pt x="5983" y="95759"/>
                  </a:lnTo>
                  <a:lnTo>
                    <a:pt x="51031" y="617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199" y="0"/>
                  </a:lnTo>
                  <a:lnTo>
                    <a:pt x="531360" y="1495"/>
                  </a:lnTo>
                  <a:lnTo>
                    <a:pt x="601710" y="5827"/>
                  </a:lnTo>
                  <a:lnTo>
                    <a:pt x="667309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6" y="46795"/>
                  </a:lnTo>
                  <a:lnTo>
                    <a:pt x="863368" y="61772"/>
                  </a:lnTo>
                  <a:lnTo>
                    <a:pt x="908415" y="95759"/>
                  </a:lnTo>
                  <a:lnTo>
                    <a:pt x="914399" y="114300"/>
                  </a:lnTo>
                  <a:close/>
                </a:path>
                <a:path w="914400" h="1143000">
                  <a:moveTo>
                    <a:pt x="914399" y="1028699"/>
                  </a:moveTo>
                  <a:lnTo>
                    <a:pt x="891091" y="1064827"/>
                  </a:lnTo>
                  <a:lnTo>
                    <a:pt x="826186" y="1096203"/>
                  </a:lnTo>
                  <a:lnTo>
                    <a:pt x="780489" y="1109521"/>
                  </a:lnTo>
                  <a:lnTo>
                    <a:pt x="727216" y="1120946"/>
                  </a:lnTo>
                  <a:lnTo>
                    <a:pt x="667309" y="1130241"/>
                  </a:lnTo>
                  <a:lnTo>
                    <a:pt x="601710" y="1137172"/>
                  </a:lnTo>
                  <a:lnTo>
                    <a:pt x="531360" y="1141503"/>
                  </a:lnTo>
                  <a:lnTo>
                    <a:pt x="457199" y="1142999"/>
                  </a:lnTo>
                  <a:lnTo>
                    <a:pt x="383039" y="1141503"/>
                  </a:lnTo>
                  <a:lnTo>
                    <a:pt x="312689" y="1137172"/>
                  </a:lnTo>
                  <a:lnTo>
                    <a:pt x="247090" y="1130241"/>
                  </a:lnTo>
                  <a:lnTo>
                    <a:pt x="187183" y="1120946"/>
                  </a:lnTo>
                  <a:lnTo>
                    <a:pt x="133910" y="1109521"/>
                  </a:lnTo>
                  <a:lnTo>
                    <a:pt x="88213" y="1096203"/>
                  </a:lnTo>
                  <a:lnTo>
                    <a:pt x="51031" y="1081227"/>
                  </a:lnTo>
                  <a:lnTo>
                    <a:pt x="5983" y="1047239"/>
                  </a:lnTo>
                  <a:lnTo>
                    <a:pt x="0" y="1028699"/>
                  </a:lnTo>
                  <a:lnTo>
                    <a:pt x="0" y="114300"/>
                  </a:lnTo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9606" y="4588625"/>
              <a:ext cx="1014152" cy="12427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9483" y="4616334"/>
              <a:ext cx="914400" cy="1143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59483" y="4616334"/>
              <a:ext cx="914400" cy="1143000"/>
            </a:xfrm>
            <a:custGeom>
              <a:avLst/>
              <a:gdLst/>
              <a:ahLst/>
              <a:cxnLst/>
              <a:rect l="l" t="t" r="r" b="b"/>
              <a:pathLst>
                <a:path w="914400" h="1143000">
                  <a:moveTo>
                    <a:pt x="914399" y="114300"/>
                  </a:moveTo>
                  <a:lnTo>
                    <a:pt x="891091" y="150427"/>
                  </a:lnTo>
                  <a:lnTo>
                    <a:pt x="826186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09" y="215842"/>
                  </a:lnTo>
                  <a:lnTo>
                    <a:pt x="601710" y="222772"/>
                  </a:lnTo>
                  <a:lnTo>
                    <a:pt x="531360" y="227103"/>
                  </a:lnTo>
                  <a:lnTo>
                    <a:pt x="457199" y="228599"/>
                  </a:lnTo>
                  <a:lnTo>
                    <a:pt x="383039" y="227103"/>
                  </a:lnTo>
                  <a:lnTo>
                    <a:pt x="312689" y="222772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lnTo>
                    <a:pt x="5983" y="95759"/>
                  </a:lnTo>
                  <a:lnTo>
                    <a:pt x="51031" y="617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199" y="0"/>
                  </a:lnTo>
                  <a:lnTo>
                    <a:pt x="531360" y="1495"/>
                  </a:lnTo>
                  <a:lnTo>
                    <a:pt x="601710" y="5827"/>
                  </a:lnTo>
                  <a:lnTo>
                    <a:pt x="667309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6" y="46795"/>
                  </a:lnTo>
                  <a:lnTo>
                    <a:pt x="863368" y="61772"/>
                  </a:lnTo>
                  <a:lnTo>
                    <a:pt x="908415" y="95759"/>
                  </a:lnTo>
                  <a:lnTo>
                    <a:pt x="914399" y="114300"/>
                  </a:lnTo>
                  <a:close/>
                </a:path>
                <a:path w="914400" h="1143000">
                  <a:moveTo>
                    <a:pt x="914399" y="1028699"/>
                  </a:moveTo>
                  <a:lnTo>
                    <a:pt x="891091" y="1064827"/>
                  </a:lnTo>
                  <a:lnTo>
                    <a:pt x="826186" y="1096203"/>
                  </a:lnTo>
                  <a:lnTo>
                    <a:pt x="780489" y="1109521"/>
                  </a:lnTo>
                  <a:lnTo>
                    <a:pt x="727216" y="1120946"/>
                  </a:lnTo>
                  <a:lnTo>
                    <a:pt x="667309" y="1130241"/>
                  </a:lnTo>
                  <a:lnTo>
                    <a:pt x="601710" y="1137172"/>
                  </a:lnTo>
                  <a:lnTo>
                    <a:pt x="531360" y="1141503"/>
                  </a:lnTo>
                  <a:lnTo>
                    <a:pt x="457199" y="1142999"/>
                  </a:lnTo>
                  <a:lnTo>
                    <a:pt x="383039" y="1141503"/>
                  </a:lnTo>
                  <a:lnTo>
                    <a:pt x="312689" y="1137172"/>
                  </a:lnTo>
                  <a:lnTo>
                    <a:pt x="247090" y="1130241"/>
                  </a:lnTo>
                  <a:lnTo>
                    <a:pt x="187183" y="1120946"/>
                  </a:lnTo>
                  <a:lnTo>
                    <a:pt x="133910" y="1109521"/>
                  </a:lnTo>
                  <a:lnTo>
                    <a:pt x="88213" y="1096203"/>
                  </a:lnTo>
                  <a:lnTo>
                    <a:pt x="51031" y="1081227"/>
                  </a:lnTo>
                  <a:lnTo>
                    <a:pt x="5983" y="1047239"/>
                  </a:lnTo>
                  <a:lnTo>
                    <a:pt x="0" y="1028699"/>
                  </a:lnTo>
                  <a:lnTo>
                    <a:pt x="0" y="114300"/>
                  </a:lnTo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1265" y="2714105"/>
              <a:ext cx="798021" cy="21363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06384" y="2989497"/>
              <a:ext cx="287020" cy="1543050"/>
            </a:xfrm>
            <a:custGeom>
              <a:avLst/>
              <a:gdLst/>
              <a:ahLst/>
              <a:cxnLst/>
              <a:rect l="l" t="t" r="r" b="b"/>
              <a:pathLst>
                <a:path w="287020" h="1543050">
                  <a:moveTo>
                    <a:pt x="286397" y="0"/>
                  </a:moveTo>
                  <a:lnTo>
                    <a:pt x="0" y="1542638"/>
                  </a:lnTo>
                </a:path>
              </a:pathLst>
            </a:custGeom>
            <a:ln w="507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226" y="2939934"/>
              <a:ext cx="225511" cy="2409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1428" y="4340701"/>
              <a:ext cx="225511" cy="2409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6363" y="2419003"/>
              <a:ext cx="2298468" cy="46966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92260" y="2598545"/>
              <a:ext cx="1830070" cy="73660"/>
            </a:xfrm>
            <a:custGeom>
              <a:avLst/>
              <a:gdLst/>
              <a:ahLst/>
              <a:cxnLst/>
              <a:rect l="l" t="t" r="r" b="b"/>
              <a:pathLst>
                <a:path w="1830070" h="73660">
                  <a:moveTo>
                    <a:pt x="0" y="0"/>
                  </a:moveTo>
                  <a:lnTo>
                    <a:pt x="1829445" y="73177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4483" y="2517512"/>
              <a:ext cx="173630" cy="1710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5851" y="2581748"/>
              <a:ext cx="173631" cy="1710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52948" y="4746566"/>
              <a:ext cx="2601883" cy="65670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87224" y="4929075"/>
              <a:ext cx="2134870" cy="254635"/>
            </a:xfrm>
            <a:custGeom>
              <a:avLst/>
              <a:gdLst/>
              <a:ahLst/>
              <a:cxnLst/>
              <a:rect l="l" t="t" r="r" b="b"/>
              <a:pathLst>
                <a:path w="2134870" h="254635">
                  <a:moveTo>
                    <a:pt x="0" y="0"/>
                  </a:moveTo>
                  <a:lnTo>
                    <a:pt x="2134717" y="254571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49683" y="4857350"/>
              <a:ext cx="177985" cy="1703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1496" y="5085038"/>
              <a:ext cx="177986" cy="17033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537623" y="3125354"/>
            <a:ext cx="144526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Διασύνδεση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με </a:t>
            </a:r>
            <a:r>
              <a:rPr sz="1800" spc="-10" dirty="0">
                <a:latin typeface="Calibri"/>
                <a:cs typeface="Calibri"/>
              </a:rPr>
              <a:t>αντίστροφες ιδιότητες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14223" y="2222623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Properties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85623" y="510655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Properties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32021" y="2412307"/>
            <a:ext cx="172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Author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Catalogue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61790" y="4926907"/>
            <a:ext cx="154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Book </a:t>
            </a:r>
            <a:r>
              <a:rPr sz="1800" b="1" i="1" spc="-10" dirty="0">
                <a:latin typeface="Times New Roman"/>
                <a:cs typeface="Times New Roman"/>
              </a:rPr>
              <a:t>Catalogue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35" name="object 35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3D0CC9B2-47E1-19AF-5216-36E30D35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39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62" y="698269"/>
              <a:ext cx="8025937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0339" y="805528"/>
              <a:ext cx="7853975" cy="42682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083" y="1987058"/>
            <a:ext cx="9143998" cy="522007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DC69D4-A23B-E8FE-22BB-45F7FCCC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908" y="2219497"/>
            <a:ext cx="2024380" cy="802640"/>
            <a:chOff x="2389908" y="2219497"/>
            <a:chExt cx="2024380" cy="802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908" y="2219497"/>
              <a:ext cx="2024148" cy="802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49483" y="22541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7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3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7" y="367388"/>
                  </a:lnTo>
                  <a:lnTo>
                    <a:pt x="1883958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7" y="635030"/>
                  </a:lnTo>
                  <a:lnTo>
                    <a:pt x="1395915" y="646456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6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23523" y="2439554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86494" y="4547061"/>
            <a:ext cx="2020570" cy="802640"/>
            <a:chOff x="2086494" y="4547061"/>
            <a:chExt cx="2020570" cy="8026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6494" y="4547061"/>
              <a:ext cx="2019992" cy="8021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44683" y="4581698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8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7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7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3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7" y="367388"/>
                  </a:lnTo>
                  <a:lnTo>
                    <a:pt x="1883958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7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7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8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58423" y="477981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51265" y="2074025"/>
            <a:ext cx="4372610" cy="3757929"/>
            <a:chOff x="2851265" y="2074025"/>
            <a:chExt cx="4372610" cy="375792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9606" y="2074025"/>
              <a:ext cx="1014152" cy="12427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9483" y="2101734"/>
              <a:ext cx="914400" cy="1143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59483" y="2101734"/>
              <a:ext cx="914400" cy="1143000"/>
            </a:xfrm>
            <a:custGeom>
              <a:avLst/>
              <a:gdLst/>
              <a:ahLst/>
              <a:cxnLst/>
              <a:rect l="l" t="t" r="r" b="b"/>
              <a:pathLst>
                <a:path w="914400" h="1143000">
                  <a:moveTo>
                    <a:pt x="914399" y="114300"/>
                  </a:moveTo>
                  <a:lnTo>
                    <a:pt x="891091" y="150427"/>
                  </a:lnTo>
                  <a:lnTo>
                    <a:pt x="826186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09" y="215842"/>
                  </a:lnTo>
                  <a:lnTo>
                    <a:pt x="601710" y="222772"/>
                  </a:lnTo>
                  <a:lnTo>
                    <a:pt x="531360" y="227103"/>
                  </a:lnTo>
                  <a:lnTo>
                    <a:pt x="457199" y="228599"/>
                  </a:lnTo>
                  <a:lnTo>
                    <a:pt x="383039" y="227103"/>
                  </a:lnTo>
                  <a:lnTo>
                    <a:pt x="312689" y="222772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lnTo>
                    <a:pt x="5983" y="95759"/>
                  </a:lnTo>
                  <a:lnTo>
                    <a:pt x="51031" y="617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199" y="0"/>
                  </a:lnTo>
                  <a:lnTo>
                    <a:pt x="531360" y="1495"/>
                  </a:lnTo>
                  <a:lnTo>
                    <a:pt x="601710" y="5827"/>
                  </a:lnTo>
                  <a:lnTo>
                    <a:pt x="667309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6" y="46795"/>
                  </a:lnTo>
                  <a:lnTo>
                    <a:pt x="863368" y="61772"/>
                  </a:lnTo>
                  <a:lnTo>
                    <a:pt x="908415" y="95759"/>
                  </a:lnTo>
                  <a:lnTo>
                    <a:pt x="914399" y="114300"/>
                  </a:lnTo>
                  <a:close/>
                </a:path>
                <a:path w="914400" h="1143000">
                  <a:moveTo>
                    <a:pt x="914399" y="1028699"/>
                  </a:moveTo>
                  <a:lnTo>
                    <a:pt x="891091" y="1064827"/>
                  </a:lnTo>
                  <a:lnTo>
                    <a:pt x="826186" y="1096203"/>
                  </a:lnTo>
                  <a:lnTo>
                    <a:pt x="780489" y="1109521"/>
                  </a:lnTo>
                  <a:lnTo>
                    <a:pt x="727216" y="1120946"/>
                  </a:lnTo>
                  <a:lnTo>
                    <a:pt x="667309" y="1130241"/>
                  </a:lnTo>
                  <a:lnTo>
                    <a:pt x="601710" y="1137172"/>
                  </a:lnTo>
                  <a:lnTo>
                    <a:pt x="531360" y="1141503"/>
                  </a:lnTo>
                  <a:lnTo>
                    <a:pt x="457199" y="1142999"/>
                  </a:lnTo>
                  <a:lnTo>
                    <a:pt x="383039" y="1141503"/>
                  </a:lnTo>
                  <a:lnTo>
                    <a:pt x="312689" y="1137172"/>
                  </a:lnTo>
                  <a:lnTo>
                    <a:pt x="247090" y="1130241"/>
                  </a:lnTo>
                  <a:lnTo>
                    <a:pt x="187183" y="1120946"/>
                  </a:lnTo>
                  <a:lnTo>
                    <a:pt x="133910" y="1109521"/>
                  </a:lnTo>
                  <a:lnTo>
                    <a:pt x="88213" y="1096203"/>
                  </a:lnTo>
                  <a:lnTo>
                    <a:pt x="51031" y="1081227"/>
                  </a:lnTo>
                  <a:lnTo>
                    <a:pt x="5983" y="1047239"/>
                  </a:lnTo>
                  <a:lnTo>
                    <a:pt x="0" y="1028699"/>
                  </a:lnTo>
                  <a:lnTo>
                    <a:pt x="0" y="114300"/>
                  </a:lnTo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9606" y="4588625"/>
              <a:ext cx="1014152" cy="12427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9483" y="4616334"/>
              <a:ext cx="914400" cy="1143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59483" y="4616334"/>
              <a:ext cx="914400" cy="1143000"/>
            </a:xfrm>
            <a:custGeom>
              <a:avLst/>
              <a:gdLst/>
              <a:ahLst/>
              <a:cxnLst/>
              <a:rect l="l" t="t" r="r" b="b"/>
              <a:pathLst>
                <a:path w="914400" h="1143000">
                  <a:moveTo>
                    <a:pt x="914399" y="114300"/>
                  </a:moveTo>
                  <a:lnTo>
                    <a:pt x="891091" y="150427"/>
                  </a:lnTo>
                  <a:lnTo>
                    <a:pt x="826186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09" y="215842"/>
                  </a:lnTo>
                  <a:lnTo>
                    <a:pt x="601710" y="222772"/>
                  </a:lnTo>
                  <a:lnTo>
                    <a:pt x="531360" y="227103"/>
                  </a:lnTo>
                  <a:lnTo>
                    <a:pt x="457199" y="228599"/>
                  </a:lnTo>
                  <a:lnTo>
                    <a:pt x="383039" y="227103"/>
                  </a:lnTo>
                  <a:lnTo>
                    <a:pt x="312689" y="222772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lnTo>
                    <a:pt x="5983" y="95759"/>
                  </a:lnTo>
                  <a:lnTo>
                    <a:pt x="51031" y="617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199" y="0"/>
                  </a:lnTo>
                  <a:lnTo>
                    <a:pt x="531360" y="1495"/>
                  </a:lnTo>
                  <a:lnTo>
                    <a:pt x="601710" y="5827"/>
                  </a:lnTo>
                  <a:lnTo>
                    <a:pt x="667309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6" y="46795"/>
                  </a:lnTo>
                  <a:lnTo>
                    <a:pt x="863368" y="61772"/>
                  </a:lnTo>
                  <a:lnTo>
                    <a:pt x="908415" y="95759"/>
                  </a:lnTo>
                  <a:lnTo>
                    <a:pt x="914399" y="114300"/>
                  </a:lnTo>
                  <a:close/>
                </a:path>
                <a:path w="914400" h="1143000">
                  <a:moveTo>
                    <a:pt x="914399" y="1028699"/>
                  </a:moveTo>
                  <a:lnTo>
                    <a:pt x="891091" y="1064827"/>
                  </a:lnTo>
                  <a:lnTo>
                    <a:pt x="826186" y="1096203"/>
                  </a:lnTo>
                  <a:lnTo>
                    <a:pt x="780489" y="1109521"/>
                  </a:lnTo>
                  <a:lnTo>
                    <a:pt x="727216" y="1120946"/>
                  </a:lnTo>
                  <a:lnTo>
                    <a:pt x="667309" y="1130241"/>
                  </a:lnTo>
                  <a:lnTo>
                    <a:pt x="601710" y="1137172"/>
                  </a:lnTo>
                  <a:lnTo>
                    <a:pt x="531360" y="1141503"/>
                  </a:lnTo>
                  <a:lnTo>
                    <a:pt x="457199" y="1142999"/>
                  </a:lnTo>
                  <a:lnTo>
                    <a:pt x="383039" y="1141503"/>
                  </a:lnTo>
                  <a:lnTo>
                    <a:pt x="312689" y="1137172"/>
                  </a:lnTo>
                  <a:lnTo>
                    <a:pt x="247090" y="1130241"/>
                  </a:lnTo>
                  <a:lnTo>
                    <a:pt x="187183" y="1120946"/>
                  </a:lnTo>
                  <a:lnTo>
                    <a:pt x="133910" y="1109521"/>
                  </a:lnTo>
                  <a:lnTo>
                    <a:pt x="88213" y="1096203"/>
                  </a:lnTo>
                  <a:lnTo>
                    <a:pt x="51031" y="1081227"/>
                  </a:lnTo>
                  <a:lnTo>
                    <a:pt x="5983" y="1047239"/>
                  </a:lnTo>
                  <a:lnTo>
                    <a:pt x="0" y="1028699"/>
                  </a:lnTo>
                  <a:lnTo>
                    <a:pt x="0" y="114300"/>
                  </a:lnTo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1265" y="2714105"/>
              <a:ext cx="798021" cy="21363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06384" y="2989497"/>
              <a:ext cx="287020" cy="1543050"/>
            </a:xfrm>
            <a:custGeom>
              <a:avLst/>
              <a:gdLst/>
              <a:ahLst/>
              <a:cxnLst/>
              <a:rect l="l" t="t" r="r" b="b"/>
              <a:pathLst>
                <a:path w="287020" h="1543050">
                  <a:moveTo>
                    <a:pt x="286397" y="0"/>
                  </a:moveTo>
                  <a:lnTo>
                    <a:pt x="0" y="1542638"/>
                  </a:lnTo>
                </a:path>
              </a:pathLst>
            </a:custGeom>
            <a:ln w="507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226" y="2939934"/>
              <a:ext cx="225511" cy="2409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1428" y="4340701"/>
              <a:ext cx="225511" cy="2409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6363" y="2419003"/>
              <a:ext cx="2298468" cy="46966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92260" y="2598545"/>
              <a:ext cx="1830070" cy="73660"/>
            </a:xfrm>
            <a:custGeom>
              <a:avLst/>
              <a:gdLst/>
              <a:ahLst/>
              <a:cxnLst/>
              <a:rect l="l" t="t" r="r" b="b"/>
              <a:pathLst>
                <a:path w="1830070" h="73660">
                  <a:moveTo>
                    <a:pt x="0" y="0"/>
                  </a:moveTo>
                  <a:lnTo>
                    <a:pt x="1829445" y="73177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4483" y="2517512"/>
              <a:ext cx="173630" cy="1710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5851" y="2581748"/>
              <a:ext cx="173631" cy="1710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52948" y="4746566"/>
              <a:ext cx="2601883" cy="65670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87224" y="4929075"/>
              <a:ext cx="2134870" cy="254635"/>
            </a:xfrm>
            <a:custGeom>
              <a:avLst/>
              <a:gdLst/>
              <a:ahLst/>
              <a:cxnLst/>
              <a:rect l="l" t="t" r="r" b="b"/>
              <a:pathLst>
                <a:path w="2134870" h="254635">
                  <a:moveTo>
                    <a:pt x="0" y="0"/>
                  </a:moveTo>
                  <a:lnTo>
                    <a:pt x="2134717" y="254571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49683" y="4857350"/>
              <a:ext cx="177985" cy="1703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1496" y="5085038"/>
              <a:ext cx="177986" cy="1703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7300" y="3017520"/>
              <a:ext cx="498763" cy="186620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16683" y="3295144"/>
              <a:ext cx="0" cy="1271270"/>
            </a:xfrm>
            <a:custGeom>
              <a:avLst/>
              <a:gdLst/>
              <a:ahLst/>
              <a:cxnLst/>
              <a:rect l="l" t="t" r="r" b="b"/>
              <a:pathLst>
                <a:path h="1271270">
                  <a:moveTo>
                    <a:pt x="0" y="0"/>
                  </a:moveTo>
                  <a:lnTo>
                    <a:pt x="0" y="1270780"/>
                  </a:lnTo>
                </a:path>
              </a:pathLst>
            </a:custGeom>
            <a:ln w="50799">
              <a:solidFill>
                <a:srgbClr val="04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2585" y="4388327"/>
              <a:ext cx="228194" cy="2280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2585" y="3244734"/>
              <a:ext cx="228194" cy="22800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176421" y="3497424"/>
            <a:ext cx="116395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alibri"/>
                <a:cs typeface="Calibri"/>
              </a:rPr>
              <a:t>Διασύνδεση Πηγών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32021" y="2412307"/>
            <a:ext cx="172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Author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Catalogue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61790" y="4926907"/>
            <a:ext cx="154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Book </a:t>
            </a:r>
            <a:r>
              <a:rPr sz="1800" b="1" i="1" spc="-10" dirty="0">
                <a:latin typeface="Times New Roman"/>
                <a:cs typeface="Times New Roman"/>
              </a:rPr>
              <a:t>Catalogue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37623" y="3125354"/>
            <a:ext cx="144526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Διασύνδεση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με </a:t>
            </a:r>
            <a:r>
              <a:rPr sz="1800" spc="-10" dirty="0">
                <a:latin typeface="Calibri"/>
                <a:cs typeface="Calibri"/>
              </a:rPr>
              <a:t>αντίστροφες ιδιότητες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17583" y="458673"/>
            <a:ext cx="8255000" cy="805180"/>
            <a:chOff x="1217583" y="458673"/>
            <a:chExt cx="8255000" cy="805180"/>
          </a:xfrm>
        </p:grpSpPr>
        <p:sp>
          <p:nvSpPr>
            <p:cNvPr id="38" name="object 38"/>
            <p:cNvSpPr/>
            <p:nvPr/>
          </p:nvSpPr>
          <p:spPr>
            <a:xfrm>
              <a:off x="1230283" y="4713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6785" y="573578"/>
              <a:ext cx="8121534" cy="6899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78001" y="653954"/>
              <a:ext cx="7846176" cy="40309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814223" y="2222623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Properties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85623" y="510655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Properties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8AAF62CF-D6F6-91FF-6BA2-178EA9026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40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0108" y="2140526"/>
            <a:ext cx="2024380" cy="806450"/>
            <a:chOff x="3990108" y="2140526"/>
            <a:chExt cx="2024380" cy="806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0108" y="2140526"/>
              <a:ext cx="2024148" cy="806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9683" y="21779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6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6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2006" y="856210"/>
            <a:ext cx="1699952" cy="5569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01883" y="882535"/>
            <a:ext cx="16002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2406" y="627610"/>
            <a:ext cx="2157152" cy="556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02283" y="653935"/>
            <a:ext cx="20574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7540">
              <a:lnSpc>
                <a:spcPct val="10000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95933" y="2679584"/>
            <a:ext cx="4017645" cy="753745"/>
            <a:chOff x="5795933" y="2679584"/>
            <a:chExt cx="4017645" cy="7537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8822" y="2834640"/>
              <a:ext cx="2614352" cy="5985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14983" y="2698634"/>
              <a:ext cx="1398905" cy="458470"/>
            </a:xfrm>
            <a:custGeom>
              <a:avLst/>
              <a:gdLst/>
              <a:ahLst/>
              <a:cxnLst/>
              <a:rect l="l" t="t" r="r" b="b"/>
              <a:pathLst>
                <a:path w="1398904" h="458469">
                  <a:moveTo>
                    <a:pt x="0" y="0"/>
                  </a:moveTo>
                  <a:lnTo>
                    <a:pt x="1398891" y="458044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23673" y="3078655"/>
              <a:ext cx="127000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35567" y="0"/>
                  </a:moveTo>
                  <a:lnTo>
                    <a:pt x="0" y="108624"/>
                  </a:lnTo>
                  <a:lnTo>
                    <a:pt x="126409" y="89879"/>
                  </a:lnTo>
                  <a:lnTo>
                    <a:pt x="35567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61823" y="2376054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3233" y="1111134"/>
            <a:ext cx="1238250" cy="1238250"/>
            <a:chOff x="5783233" y="1111134"/>
            <a:chExt cx="1238250" cy="1238250"/>
          </a:xfrm>
        </p:grpSpPr>
        <p:sp>
          <p:nvSpPr>
            <p:cNvPr id="15" name="object 15"/>
            <p:cNvSpPr/>
            <p:nvPr/>
          </p:nvSpPr>
          <p:spPr>
            <a:xfrm>
              <a:off x="5802283" y="1138074"/>
              <a:ext cx="1192530" cy="1192530"/>
            </a:xfrm>
            <a:custGeom>
              <a:avLst/>
              <a:gdLst/>
              <a:ahLst/>
              <a:cxnLst/>
              <a:rect l="l" t="t" r="r" b="b"/>
              <a:pathLst>
                <a:path w="1192529" h="1192530">
                  <a:moveTo>
                    <a:pt x="0" y="1192259"/>
                  </a:moveTo>
                  <a:lnTo>
                    <a:pt x="1192258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0248" y="1111134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4">
                  <a:moveTo>
                    <a:pt x="121234" y="0"/>
                  </a:moveTo>
                  <a:lnTo>
                    <a:pt x="0" y="40411"/>
                  </a:lnTo>
                  <a:lnTo>
                    <a:pt x="80822" y="121234"/>
                  </a:lnTo>
                  <a:lnTo>
                    <a:pt x="12123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363883" y="1339735"/>
            <a:ext cx="946150" cy="971550"/>
            <a:chOff x="3363883" y="1339735"/>
            <a:chExt cx="946150" cy="971550"/>
          </a:xfrm>
        </p:grpSpPr>
        <p:sp>
          <p:nvSpPr>
            <p:cNvPr id="18" name="object 18"/>
            <p:cNvSpPr/>
            <p:nvPr/>
          </p:nvSpPr>
          <p:spPr>
            <a:xfrm>
              <a:off x="3390457" y="1367037"/>
              <a:ext cx="901065" cy="925194"/>
            </a:xfrm>
            <a:custGeom>
              <a:avLst/>
              <a:gdLst/>
              <a:ahLst/>
              <a:cxnLst/>
              <a:rect l="l" t="t" r="r" b="b"/>
              <a:pathLst>
                <a:path w="901064" h="925194">
                  <a:moveTo>
                    <a:pt x="900525" y="925197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3883" y="1339735"/>
              <a:ext cx="121285" cy="121920"/>
            </a:xfrm>
            <a:custGeom>
              <a:avLst/>
              <a:gdLst/>
              <a:ahLst/>
              <a:cxnLst/>
              <a:rect l="l" t="t" r="r" b="b"/>
              <a:pathLst>
                <a:path w="121285" h="121919">
                  <a:moveTo>
                    <a:pt x="0" y="0"/>
                  </a:moveTo>
                  <a:lnTo>
                    <a:pt x="38769" y="121767"/>
                  </a:lnTo>
                  <a:lnTo>
                    <a:pt x="120676" y="42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55221" y="2844684"/>
            <a:ext cx="4302125" cy="2505075"/>
            <a:chOff x="1255221" y="2844684"/>
            <a:chExt cx="4302125" cy="2505075"/>
          </a:xfrm>
        </p:grpSpPr>
        <p:sp>
          <p:nvSpPr>
            <p:cNvPr id="21" name="object 21"/>
            <p:cNvSpPr/>
            <p:nvPr/>
          </p:nvSpPr>
          <p:spPr>
            <a:xfrm>
              <a:off x="4967383" y="2863734"/>
              <a:ext cx="149225" cy="1715135"/>
            </a:xfrm>
            <a:custGeom>
              <a:avLst/>
              <a:gdLst/>
              <a:ahLst/>
              <a:cxnLst/>
              <a:rect l="l" t="t" r="r" b="b"/>
              <a:pathLst>
                <a:path w="149225" h="1715135">
                  <a:moveTo>
                    <a:pt x="149099" y="0"/>
                  </a:moveTo>
                  <a:lnTo>
                    <a:pt x="0" y="1714643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17050" y="4497513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79">
                  <a:moveTo>
                    <a:pt x="0" y="0"/>
                  </a:moveTo>
                  <a:lnTo>
                    <a:pt x="47033" y="118821"/>
                  </a:lnTo>
                  <a:lnTo>
                    <a:pt x="113869" y="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2908" y="4547061"/>
              <a:ext cx="2024148" cy="8021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592483" y="4581699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5221" y="3715788"/>
              <a:ext cx="1167938" cy="55695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756823" y="1601354"/>
            <a:ext cx="89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5823" y="2451223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worksFor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19023" y="1448954"/>
            <a:ext cx="1175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hasSurname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95223" y="3506354"/>
            <a:ext cx="103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isAuthorOf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06483" y="3743499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6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807" y="4783974"/>
            <a:ext cx="1400694" cy="81880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001683" y="4810299"/>
            <a:ext cx="1299845" cy="7207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71450" marR="181610">
              <a:lnSpc>
                <a:spcPts val="21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Εισαγωγή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800" b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95406" y="4206239"/>
            <a:ext cx="1167938" cy="56110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945283" y="4235334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660"/>
              </a:spcBef>
            </a:pP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16683" y="5419899"/>
            <a:ext cx="15240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595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60583" y="2864024"/>
            <a:ext cx="5931535" cy="3546475"/>
            <a:chOff x="2360583" y="2864024"/>
            <a:chExt cx="5931535" cy="3546475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6806" y="5390803"/>
              <a:ext cx="1625137" cy="5195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583083" y="2901975"/>
              <a:ext cx="149225" cy="1680210"/>
            </a:xfrm>
            <a:custGeom>
              <a:avLst/>
              <a:gdLst/>
              <a:ahLst/>
              <a:cxnLst/>
              <a:rect l="l" t="t" r="r" b="b"/>
              <a:pathLst>
                <a:path w="149225" h="1680210">
                  <a:moveTo>
                    <a:pt x="0" y="1679723"/>
                  </a:moveTo>
                  <a:lnTo>
                    <a:pt x="149032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68455" y="2864024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80">
                  <a:moveTo>
                    <a:pt x="67028" y="0"/>
                  </a:moveTo>
                  <a:lnTo>
                    <a:pt x="0" y="108802"/>
                  </a:lnTo>
                  <a:lnTo>
                    <a:pt x="113852" y="118903"/>
                  </a:lnTo>
                  <a:lnTo>
                    <a:pt x="67028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98683" y="5038899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1257299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60583" y="498174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45083" y="4396077"/>
              <a:ext cx="1563370" cy="338455"/>
            </a:xfrm>
            <a:custGeom>
              <a:avLst/>
              <a:gdLst/>
              <a:ahLst/>
              <a:cxnLst/>
              <a:rect l="l" t="t" r="r" b="b"/>
              <a:pathLst>
                <a:path w="1563370" h="338454">
                  <a:moveTo>
                    <a:pt x="0" y="338021"/>
                  </a:moveTo>
                  <a:lnTo>
                    <a:pt x="156296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21486" y="4356326"/>
              <a:ext cx="123825" cy="111760"/>
            </a:xfrm>
            <a:custGeom>
              <a:avLst/>
              <a:gdLst/>
              <a:ahLst/>
              <a:cxnLst/>
              <a:rect l="l" t="t" r="r" b="b"/>
              <a:pathLst>
                <a:path w="123825" h="111760">
                  <a:moveTo>
                    <a:pt x="0" y="0"/>
                  </a:moveTo>
                  <a:lnTo>
                    <a:pt x="24160" y="111718"/>
                  </a:lnTo>
                  <a:lnTo>
                    <a:pt x="123797" y="3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21097" y="4101184"/>
              <a:ext cx="1412875" cy="594995"/>
            </a:xfrm>
            <a:custGeom>
              <a:avLst/>
              <a:gdLst/>
              <a:ahLst/>
              <a:cxnLst/>
              <a:rect l="l" t="t" r="r" b="b"/>
              <a:pathLst>
                <a:path w="1412875" h="594995">
                  <a:moveTo>
                    <a:pt x="1412685" y="594814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5983" y="4078081"/>
              <a:ext cx="127635" cy="105410"/>
            </a:xfrm>
            <a:custGeom>
              <a:avLst/>
              <a:gdLst/>
              <a:ahLst/>
              <a:cxnLst/>
              <a:rect l="l" t="t" r="r" b="b"/>
              <a:pathLst>
                <a:path w="127635" h="105410">
                  <a:moveTo>
                    <a:pt x="127520" y="0"/>
                  </a:moveTo>
                  <a:lnTo>
                    <a:pt x="0" y="8315"/>
                  </a:lnTo>
                  <a:lnTo>
                    <a:pt x="83165" y="105342"/>
                  </a:lnTo>
                  <a:lnTo>
                    <a:pt x="12752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83929" y="5267499"/>
              <a:ext cx="24765" cy="1105535"/>
            </a:xfrm>
            <a:custGeom>
              <a:avLst/>
              <a:gdLst/>
              <a:ahLst/>
              <a:cxnLst/>
              <a:rect l="l" t="t" r="r" b="b"/>
              <a:pathLst>
                <a:path w="24764" h="1105535">
                  <a:moveTo>
                    <a:pt x="24553" y="0"/>
                  </a:moveTo>
                  <a:lnTo>
                    <a:pt x="0" y="1104909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8485" y="6294956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0" y="0"/>
                  </a:moveTo>
                  <a:lnTo>
                    <a:pt x="54597" y="115541"/>
                  </a:lnTo>
                  <a:lnTo>
                    <a:pt x="114272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57783" y="5102399"/>
              <a:ext cx="1323340" cy="457834"/>
            </a:xfrm>
            <a:custGeom>
              <a:avLst/>
              <a:gdLst/>
              <a:ahLst/>
              <a:cxnLst/>
              <a:rect l="l" t="t" r="r" b="b"/>
              <a:pathLst>
                <a:path w="1323340" h="457835">
                  <a:moveTo>
                    <a:pt x="0" y="0"/>
                  </a:moveTo>
                  <a:lnTo>
                    <a:pt x="1322891" y="457448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89981" y="5480932"/>
              <a:ext cx="127000" cy="108585"/>
            </a:xfrm>
            <a:custGeom>
              <a:avLst/>
              <a:gdLst/>
              <a:ahLst/>
              <a:cxnLst/>
              <a:rect l="l" t="t" r="r" b="b"/>
              <a:pathLst>
                <a:path w="127000" h="108585">
                  <a:moveTo>
                    <a:pt x="37354" y="0"/>
                  </a:moveTo>
                  <a:lnTo>
                    <a:pt x="0" y="108023"/>
                  </a:lnTo>
                  <a:lnTo>
                    <a:pt x="126701" y="91366"/>
                  </a:lnTo>
                  <a:lnTo>
                    <a:pt x="3735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306223" y="477981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85423" y="4005119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95023" y="3430154"/>
            <a:ext cx="99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hasAuthor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28223" y="5224319"/>
            <a:ext cx="751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hasTitle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06740" y="4115954"/>
            <a:ext cx="488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81023" y="4954154"/>
            <a:ext cx="114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publishDate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38023" y="5681519"/>
            <a:ext cx="106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description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84021" y="6384174"/>
            <a:ext cx="2996737" cy="515389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3135283" y="6410498"/>
            <a:ext cx="28956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525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80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50083" y="2863734"/>
            <a:ext cx="2514600" cy="4953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Ιόνιο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 Πανεπιστήμιο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434BDEBE-1056-0EC0-1F49-84D710B5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41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3783" y="444731"/>
            <a:ext cx="8255000" cy="798195"/>
            <a:chOff x="1293783" y="444731"/>
            <a:chExt cx="8255000" cy="798195"/>
          </a:xfrm>
        </p:grpSpPr>
        <p:sp>
          <p:nvSpPr>
            <p:cNvPr id="3" name="object 3"/>
            <p:cNvSpPr/>
            <p:nvPr/>
          </p:nvSpPr>
          <p:spPr>
            <a:xfrm>
              <a:off x="1306483" y="501535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444731"/>
              <a:ext cx="3549534" cy="490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8337" y="752302"/>
              <a:ext cx="2128057" cy="490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0736" y="536301"/>
              <a:ext cx="3411721" cy="641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7223" y="6581123"/>
            <a:ext cx="463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solidFill>
                  <a:srgbClr val="0000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</a:rPr>
              <a:t>https://el.wikipedia.org/wiki/</a:t>
            </a:r>
            <a:r>
              <a:rPr sz="1800" i="1" u="sng" spc="-10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</a:rPr>
              <a:t>Ιόνιο_Πανεπιστήμιο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2126" y="1404278"/>
            <a:ext cx="8935673" cy="508165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1D031EB-DF2C-0DB4-6B39-713E054F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42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483" y="444731"/>
            <a:ext cx="8229600" cy="798021"/>
            <a:chOff x="1306483" y="444731"/>
            <a:chExt cx="8229600" cy="798021"/>
          </a:xfrm>
        </p:grpSpPr>
        <p:sp>
          <p:nvSpPr>
            <p:cNvPr id="3" name="object 3"/>
            <p:cNvSpPr/>
            <p:nvPr/>
          </p:nvSpPr>
          <p:spPr>
            <a:xfrm>
              <a:off x="1306483" y="501535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9531" y="444731"/>
              <a:ext cx="1749828" cy="490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8337" y="752302"/>
              <a:ext cx="2128057" cy="490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8759" y="536301"/>
              <a:ext cx="1987598" cy="641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1823" y="6782954"/>
            <a:ext cx="3571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solidFill>
                  <a:srgbClr val="0000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</a:rPr>
              <a:t>https://el.wikipedia.org/wiki/</a:t>
            </a:r>
            <a:r>
              <a:rPr sz="1800" i="1" u="sng" spc="-10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</a:rPr>
              <a:t>Κέρκυρα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730" y="1435359"/>
            <a:ext cx="8972175" cy="5162174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7D46EDA-8662-3D6E-62BF-8E09021B1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43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3783" y="444731"/>
            <a:ext cx="8255000" cy="798195"/>
            <a:chOff x="1293783" y="444731"/>
            <a:chExt cx="8255000" cy="798195"/>
          </a:xfrm>
        </p:grpSpPr>
        <p:sp>
          <p:nvSpPr>
            <p:cNvPr id="3" name="object 3"/>
            <p:cNvSpPr/>
            <p:nvPr/>
          </p:nvSpPr>
          <p:spPr>
            <a:xfrm>
              <a:off x="1306483" y="501535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9531" y="444731"/>
              <a:ext cx="1749828" cy="490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4716" y="752302"/>
              <a:ext cx="1899457" cy="490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6582" y="536301"/>
              <a:ext cx="1751952" cy="641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1823" y="6782954"/>
            <a:ext cx="290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solidFill>
                  <a:srgbClr val="0000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  <a:hlinkClick r:id="rId5"/>
              </a:rPr>
              <a:t>http://dbpedia.org/page/Corfu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3083" y="1415935"/>
            <a:ext cx="9143998" cy="503268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C26F78B-9292-5055-1BCC-EB393A8E8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44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3783" y="444731"/>
            <a:ext cx="8255000" cy="798195"/>
            <a:chOff x="1293783" y="444731"/>
            <a:chExt cx="8255000" cy="798195"/>
          </a:xfrm>
        </p:grpSpPr>
        <p:sp>
          <p:nvSpPr>
            <p:cNvPr id="3" name="object 3"/>
            <p:cNvSpPr/>
            <p:nvPr/>
          </p:nvSpPr>
          <p:spPr>
            <a:xfrm>
              <a:off x="1306483" y="501535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9531" y="444731"/>
              <a:ext cx="1749828" cy="490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4716" y="752302"/>
              <a:ext cx="1899457" cy="490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6582" y="536301"/>
              <a:ext cx="1751952" cy="641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1823" y="6782954"/>
            <a:ext cx="290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solidFill>
                  <a:srgbClr val="0000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  <a:hlinkClick r:id="rId5"/>
              </a:rPr>
              <a:t>http://dbpedia.org/page/Corfu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8321" y="1415935"/>
            <a:ext cx="9149080" cy="5033010"/>
            <a:chOff x="768321" y="1415935"/>
            <a:chExt cx="9149080" cy="50330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083" y="1415935"/>
              <a:ext cx="9143998" cy="50326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083" y="1616825"/>
              <a:ext cx="3096491" cy="12427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3083" y="1644534"/>
              <a:ext cx="3048000" cy="1143000"/>
            </a:xfrm>
            <a:custGeom>
              <a:avLst/>
              <a:gdLst/>
              <a:ahLst/>
              <a:cxnLst/>
              <a:rect l="l" t="t" r="r" b="b"/>
              <a:pathLst>
                <a:path w="3048000" h="1143000">
                  <a:moveTo>
                    <a:pt x="1219199" y="0"/>
                  </a:moveTo>
                  <a:lnTo>
                    <a:pt x="1149051" y="412"/>
                  </a:lnTo>
                  <a:lnTo>
                    <a:pt x="1079571" y="1640"/>
                  </a:lnTo>
                  <a:lnTo>
                    <a:pt x="1010806" y="3669"/>
                  </a:lnTo>
                  <a:lnTo>
                    <a:pt x="942803" y="6484"/>
                  </a:lnTo>
                  <a:lnTo>
                    <a:pt x="875611" y="10070"/>
                  </a:lnTo>
                  <a:lnTo>
                    <a:pt x="809276" y="14412"/>
                  </a:lnTo>
                  <a:lnTo>
                    <a:pt x="743845" y="19496"/>
                  </a:lnTo>
                  <a:lnTo>
                    <a:pt x="679367" y="25306"/>
                  </a:lnTo>
                  <a:lnTo>
                    <a:pt x="615888" y="31828"/>
                  </a:lnTo>
                  <a:lnTo>
                    <a:pt x="553456" y="39048"/>
                  </a:lnTo>
                  <a:lnTo>
                    <a:pt x="492118" y="46949"/>
                  </a:lnTo>
                  <a:lnTo>
                    <a:pt x="431922" y="55519"/>
                  </a:lnTo>
                  <a:lnTo>
                    <a:pt x="372914" y="64740"/>
                  </a:lnTo>
                  <a:lnTo>
                    <a:pt x="315143" y="74600"/>
                  </a:lnTo>
                  <a:lnTo>
                    <a:pt x="258655" y="85083"/>
                  </a:lnTo>
                  <a:lnTo>
                    <a:pt x="203499" y="96174"/>
                  </a:lnTo>
                  <a:lnTo>
                    <a:pt x="149720" y="107859"/>
                  </a:lnTo>
                  <a:lnTo>
                    <a:pt x="97367" y="120122"/>
                  </a:lnTo>
                  <a:lnTo>
                    <a:pt x="46487" y="132950"/>
                  </a:lnTo>
                  <a:lnTo>
                    <a:pt x="0" y="145548"/>
                  </a:lnTo>
                  <a:lnTo>
                    <a:pt x="0" y="997452"/>
                  </a:lnTo>
                  <a:lnTo>
                    <a:pt x="46487" y="1010050"/>
                  </a:lnTo>
                  <a:lnTo>
                    <a:pt x="97367" y="1022877"/>
                  </a:lnTo>
                  <a:lnTo>
                    <a:pt x="149720" y="1035140"/>
                  </a:lnTo>
                  <a:lnTo>
                    <a:pt x="203499" y="1046825"/>
                  </a:lnTo>
                  <a:lnTo>
                    <a:pt x="258655" y="1057916"/>
                  </a:lnTo>
                  <a:lnTo>
                    <a:pt x="315143" y="1068399"/>
                  </a:lnTo>
                  <a:lnTo>
                    <a:pt x="372914" y="1078259"/>
                  </a:lnTo>
                  <a:lnTo>
                    <a:pt x="431922" y="1087481"/>
                  </a:lnTo>
                  <a:lnTo>
                    <a:pt x="492118" y="1096050"/>
                  </a:lnTo>
                  <a:lnTo>
                    <a:pt x="553456" y="1103951"/>
                  </a:lnTo>
                  <a:lnTo>
                    <a:pt x="615888" y="1111171"/>
                  </a:lnTo>
                  <a:lnTo>
                    <a:pt x="679367" y="1117693"/>
                  </a:lnTo>
                  <a:lnTo>
                    <a:pt x="743845" y="1123503"/>
                  </a:lnTo>
                  <a:lnTo>
                    <a:pt x="809276" y="1128587"/>
                  </a:lnTo>
                  <a:lnTo>
                    <a:pt x="875611" y="1132929"/>
                  </a:lnTo>
                  <a:lnTo>
                    <a:pt x="942803" y="1136515"/>
                  </a:lnTo>
                  <a:lnTo>
                    <a:pt x="1010806" y="1139330"/>
                  </a:lnTo>
                  <a:lnTo>
                    <a:pt x="1079571" y="1141359"/>
                  </a:lnTo>
                  <a:lnTo>
                    <a:pt x="1149051" y="1142587"/>
                  </a:lnTo>
                  <a:lnTo>
                    <a:pt x="1219199" y="1143000"/>
                  </a:lnTo>
                  <a:lnTo>
                    <a:pt x="1289347" y="1142587"/>
                  </a:lnTo>
                  <a:lnTo>
                    <a:pt x="1358828" y="1141359"/>
                  </a:lnTo>
                  <a:lnTo>
                    <a:pt x="1427593" y="1139330"/>
                  </a:lnTo>
                  <a:lnTo>
                    <a:pt x="1495595" y="1136515"/>
                  </a:lnTo>
                  <a:lnTo>
                    <a:pt x="1562787" y="1132929"/>
                  </a:lnTo>
                  <a:lnTo>
                    <a:pt x="1629122" y="1128587"/>
                  </a:lnTo>
                  <a:lnTo>
                    <a:pt x="1694553" y="1123503"/>
                  </a:lnTo>
                  <a:lnTo>
                    <a:pt x="1759031" y="1117693"/>
                  </a:lnTo>
                  <a:lnTo>
                    <a:pt x="1822510" y="1111171"/>
                  </a:lnTo>
                  <a:lnTo>
                    <a:pt x="1884942" y="1103951"/>
                  </a:lnTo>
                  <a:lnTo>
                    <a:pt x="1946280" y="1096050"/>
                  </a:lnTo>
                  <a:lnTo>
                    <a:pt x="2006476" y="1087481"/>
                  </a:lnTo>
                  <a:lnTo>
                    <a:pt x="2065484" y="1078259"/>
                  </a:lnTo>
                  <a:lnTo>
                    <a:pt x="2123255" y="1068399"/>
                  </a:lnTo>
                  <a:lnTo>
                    <a:pt x="2179743" y="1057916"/>
                  </a:lnTo>
                  <a:lnTo>
                    <a:pt x="2234900" y="1046825"/>
                  </a:lnTo>
                  <a:lnTo>
                    <a:pt x="2288678" y="1035140"/>
                  </a:lnTo>
                  <a:lnTo>
                    <a:pt x="2341031" y="1022877"/>
                  </a:lnTo>
                  <a:lnTo>
                    <a:pt x="2391911" y="1010050"/>
                  </a:lnTo>
                  <a:lnTo>
                    <a:pt x="2441271" y="996673"/>
                  </a:lnTo>
                  <a:lnTo>
                    <a:pt x="2489063" y="982763"/>
                  </a:lnTo>
                  <a:lnTo>
                    <a:pt x="2535240" y="968332"/>
                  </a:lnTo>
                  <a:lnTo>
                    <a:pt x="2579754" y="953397"/>
                  </a:lnTo>
                  <a:lnTo>
                    <a:pt x="2622558" y="937973"/>
                  </a:lnTo>
                  <a:lnTo>
                    <a:pt x="2663606" y="922073"/>
                  </a:lnTo>
                  <a:lnTo>
                    <a:pt x="2702849" y="905712"/>
                  </a:lnTo>
                  <a:lnTo>
                    <a:pt x="2740240" y="888906"/>
                  </a:lnTo>
                  <a:lnTo>
                    <a:pt x="2775732" y="871670"/>
                  </a:lnTo>
                  <a:lnTo>
                    <a:pt x="2840828" y="835964"/>
                  </a:lnTo>
                  <a:lnTo>
                    <a:pt x="2897760" y="798713"/>
                  </a:lnTo>
                  <a:lnTo>
                    <a:pt x="2946147" y="760035"/>
                  </a:lnTo>
                  <a:lnTo>
                    <a:pt x="2985611" y="720048"/>
                  </a:lnTo>
                  <a:lnTo>
                    <a:pt x="3015774" y="678871"/>
                  </a:lnTo>
                  <a:lnTo>
                    <a:pt x="3036256" y="636623"/>
                  </a:lnTo>
                  <a:lnTo>
                    <a:pt x="3046679" y="593421"/>
                  </a:lnTo>
                  <a:lnTo>
                    <a:pt x="3047999" y="571500"/>
                  </a:lnTo>
                  <a:lnTo>
                    <a:pt x="3046679" y="549578"/>
                  </a:lnTo>
                  <a:lnTo>
                    <a:pt x="3036256" y="506377"/>
                  </a:lnTo>
                  <a:lnTo>
                    <a:pt x="3015774" y="464128"/>
                  </a:lnTo>
                  <a:lnTo>
                    <a:pt x="2985611" y="422952"/>
                  </a:lnTo>
                  <a:lnTo>
                    <a:pt x="2946147" y="382965"/>
                  </a:lnTo>
                  <a:lnTo>
                    <a:pt x="2897760" y="344287"/>
                  </a:lnTo>
                  <a:lnTo>
                    <a:pt x="2840828" y="307036"/>
                  </a:lnTo>
                  <a:lnTo>
                    <a:pt x="2775732" y="271330"/>
                  </a:lnTo>
                  <a:lnTo>
                    <a:pt x="2740240" y="254093"/>
                  </a:lnTo>
                  <a:lnTo>
                    <a:pt x="2702849" y="237287"/>
                  </a:lnTo>
                  <a:lnTo>
                    <a:pt x="2663606" y="220927"/>
                  </a:lnTo>
                  <a:lnTo>
                    <a:pt x="2622558" y="205027"/>
                  </a:lnTo>
                  <a:lnTo>
                    <a:pt x="2579754" y="189602"/>
                  </a:lnTo>
                  <a:lnTo>
                    <a:pt x="2535240" y="174667"/>
                  </a:lnTo>
                  <a:lnTo>
                    <a:pt x="2489063" y="160237"/>
                  </a:lnTo>
                  <a:lnTo>
                    <a:pt x="2441271" y="146326"/>
                  </a:lnTo>
                  <a:lnTo>
                    <a:pt x="2391911" y="132950"/>
                  </a:lnTo>
                  <a:lnTo>
                    <a:pt x="2341031" y="120122"/>
                  </a:lnTo>
                  <a:lnTo>
                    <a:pt x="2288678" y="107859"/>
                  </a:lnTo>
                  <a:lnTo>
                    <a:pt x="2234900" y="96174"/>
                  </a:lnTo>
                  <a:lnTo>
                    <a:pt x="2179743" y="85083"/>
                  </a:lnTo>
                  <a:lnTo>
                    <a:pt x="2123255" y="74600"/>
                  </a:lnTo>
                  <a:lnTo>
                    <a:pt x="2065484" y="64740"/>
                  </a:lnTo>
                  <a:lnTo>
                    <a:pt x="2006476" y="55519"/>
                  </a:lnTo>
                  <a:lnTo>
                    <a:pt x="1946280" y="46949"/>
                  </a:lnTo>
                  <a:lnTo>
                    <a:pt x="1884942" y="39048"/>
                  </a:lnTo>
                  <a:lnTo>
                    <a:pt x="1822510" y="31828"/>
                  </a:lnTo>
                  <a:lnTo>
                    <a:pt x="1759031" y="25306"/>
                  </a:lnTo>
                  <a:lnTo>
                    <a:pt x="1694553" y="19496"/>
                  </a:lnTo>
                  <a:lnTo>
                    <a:pt x="1629122" y="14412"/>
                  </a:lnTo>
                  <a:lnTo>
                    <a:pt x="1562787" y="10070"/>
                  </a:lnTo>
                  <a:lnTo>
                    <a:pt x="1495595" y="6484"/>
                  </a:lnTo>
                  <a:lnTo>
                    <a:pt x="1427593" y="3669"/>
                  </a:lnTo>
                  <a:lnTo>
                    <a:pt x="1358828" y="1640"/>
                  </a:lnTo>
                  <a:lnTo>
                    <a:pt x="1289347" y="412"/>
                  </a:lnTo>
                  <a:lnTo>
                    <a:pt x="1219199" y="0"/>
                  </a:lnTo>
                  <a:close/>
                </a:path>
              </a:pathLst>
            </a:custGeom>
            <a:solidFill>
              <a:srgbClr val="FF2600">
                <a:alpha val="12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3083" y="1644534"/>
              <a:ext cx="3048000" cy="1143000"/>
            </a:xfrm>
            <a:custGeom>
              <a:avLst/>
              <a:gdLst/>
              <a:ahLst/>
              <a:cxnLst/>
              <a:rect l="l" t="t" r="r" b="b"/>
              <a:pathLst>
                <a:path w="3048000" h="1143000">
                  <a:moveTo>
                    <a:pt x="0" y="145548"/>
                  </a:moveTo>
                  <a:lnTo>
                    <a:pt x="46487" y="132950"/>
                  </a:lnTo>
                  <a:lnTo>
                    <a:pt x="97367" y="120122"/>
                  </a:lnTo>
                  <a:lnTo>
                    <a:pt x="149720" y="107859"/>
                  </a:lnTo>
                  <a:lnTo>
                    <a:pt x="203498" y="96174"/>
                  </a:lnTo>
                  <a:lnTo>
                    <a:pt x="258655" y="85083"/>
                  </a:lnTo>
                  <a:lnTo>
                    <a:pt x="315143" y="74600"/>
                  </a:lnTo>
                  <a:lnTo>
                    <a:pt x="372914" y="64740"/>
                  </a:lnTo>
                  <a:lnTo>
                    <a:pt x="431922" y="55519"/>
                  </a:lnTo>
                  <a:lnTo>
                    <a:pt x="492118" y="46949"/>
                  </a:lnTo>
                  <a:lnTo>
                    <a:pt x="553456" y="39048"/>
                  </a:lnTo>
                  <a:lnTo>
                    <a:pt x="615888" y="31828"/>
                  </a:lnTo>
                  <a:lnTo>
                    <a:pt x="679367" y="25306"/>
                  </a:lnTo>
                  <a:lnTo>
                    <a:pt x="743845" y="19496"/>
                  </a:lnTo>
                  <a:lnTo>
                    <a:pt x="809276" y="14412"/>
                  </a:lnTo>
                  <a:lnTo>
                    <a:pt x="875611" y="10070"/>
                  </a:lnTo>
                  <a:lnTo>
                    <a:pt x="942803" y="6484"/>
                  </a:lnTo>
                  <a:lnTo>
                    <a:pt x="1010806" y="3669"/>
                  </a:lnTo>
                  <a:lnTo>
                    <a:pt x="1079571" y="1640"/>
                  </a:lnTo>
                  <a:lnTo>
                    <a:pt x="1149051" y="412"/>
                  </a:lnTo>
                  <a:lnTo>
                    <a:pt x="1219199" y="0"/>
                  </a:lnTo>
                  <a:lnTo>
                    <a:pt x="1289347" y="412"/>
                  </a:lnTo>
                  <a:lnTo>
                    <a:pt x="1358828" y="1640"/>
                  </a:lnTo>
                  <a:lnTo>
                    <a:pt x="1427593" y="3669"/>
                  </a:lnTo>
                  <a:lnTo>
                    <a:pt x="1495595" y="6484"/>
                  </a:lnTo>
                  <a:lnTo>
                    <a:pt x="1562787" y="10070"/>
                  </a:lnTo>
                  <a:lnTo>
                    <a:pt x="1629122" y="14412"/>
                  </a:lnTo>
                  <a:lnTo>
                    <a:pt x="1694553" y="19496"/>
                  </a:lnTo>
                  <a:lnTo>
                    <a:pt x="1759031" y="25306"/>
                  </a:lnTo>
                  <a:lnTo>
                    <a:pt x="1822510" y="31828"/>
                  </a:lnTo>
                  <a:lnTo>
                    <a:pt x="1884942" y="39048"/>
                  </a:lnTo>
                  <a:lnTo>
                    <a:pt x="1946280" y="46949"/>
                  </a:lnTo>
                  <a:lnTo>
                    <a:pt x="2006476" y="55519"/>
                  </a:lnTo>
                  <a:lnTo>
                    <a:pt x="2065484" y="64740"/>
                  </a:lnTo>
                  <a:lnTo>
                    <a:pt x="2123255" y="74600"/>
                  </a:lnTo>
                  <a:lnTo>
                    <a:pt x="2179743" y="85083"/>
                  </a:lnTo>
                  <a:lnTo>
                    <a:pt x="2234900" y="96174"/>
                  </a:lnTo>
                  <a:lnTo>
                    <a:pt x="2288678" y="107859"/>
                  </a:lnTo>
                  <a:lnTo>
                    <a:pt x="2341031" y="120122"/>
                  </a:lnTo>
                  <a:lnTo>
                    <a:pt x="2391911" y="132950"/>
                  </a:lnTo>
                  <a:lnTo>
                    <a:pt x="2441270" y="146326"/>
                  </a:lnTo>
                  <a:lnTo>
                    <a:pt x="2489062" y="160237"/>
                  </a:lnTo>
                  <a:lnTo>
                    <a:pt x="2535239" y="174667"/>
                  </a:lnTo>
                  <a:lnTo>
                    <a:pt x="2579753" y="189602"/>
                  </a:lnTo>
                  <a:lnTo>
                    <a:pt x="2622558" y="205027"/>
                  </a:lnTo>
                  <a:lnTo>
                    <a:pt x="2663605" y="220927"/>
                  </a:lnTo>
                  <a:lnTo>
                    <a:pt x="2702848" y="237287"/>
                  </a:lnTo>
                  <a:lnTo>
                    <a:pt x="2740239" y="254093"/>
                  </a:lnTo>
                  <a:lnTo>
                    <a:pt x="2775731" y="271330"/>
                  </a:lnTo>
                  <a:lnTo>
                    <a:pt x="2840828" y="307035"/>
                  </a:lnTo>
                  <a:lnTo>
                    <a:pt x="2897759" y="344287"/>
                  </a:lnTo>
                  <a:lnTo>
                    <a:pt x="2946146" y="382965"/>
                  </a:lnTo>
                  <a:lnTo>
                    <a:pt x="2985611" y="422951"/>
                  </a:lnTo>
                  <a:lnTo>
                    <a:pt x="3015773" y="464128"/>
                  </a:lnTo>
                  <a:lnTo>
                    <a:pt x="3036256" y="506377"/>
                  </a:lnTo>
                  <a:lnTo>
                    <a:pt x="3046678" y="549578"/>
                  </a:lnTo>
                  <a:lnTo>
                    <a:pt x="3047999" y="571499"/>
                  </a:lnTo>
                  <a:lnTo>
                    <a:pt x="3046678" y="593421"/>
                  </a:lnTo>
                  <a:lnTo>
                    <a:pt x="3036256" y="636622"/>
                  </a:lnTo>
                  <a:lnTo>
                    <a:pt x="3015773" y="678871"/>
                  </a:lnTo>
                  <a:lnTo>
                    <a:pt x="2985611" y="720048"/>
                  </a:lnTo>
                  <a:lnTo>
                    <a:pt x="2946146" y="760034"/>
                  </a:lnTo>
                  <a:lnTo>
                    <a:pt x="2897759" y="798712"/>
                  </a:lnTo>
                  <a:lnTo>
                    <a:pt x="2840828" y="835963"/>
                  </a:lnTo>
                  <a:lnTo>
                    <a:pt x="2775731" y="871669"/>
                  </a:lnTo>
                  <a:lnTo>
                    <a:pt x="2740239" y="888906"/>
                  </a:lnTo>
                  <a:lnTo>
                    <a:pt x="2702848" y="905712"/>
                  </a:lnTo>
                  <a:lnTo>
                    <a:pt x="2663605" y="922072"/>
                  </a:lnTo>
                  <a:lnTo>
                    <a:pt x="2622558" y="937972"/>
                  </a:lnTo>
                  <a:lnTo>
                    <a:pt x="2579753" y="953397"/>
                  </a:lnTo>
                  <a:lnTo>
                    <a:pt x="2535239" y="968332"/>
                  </a:lnTo>
                  <a:lnTo>
                    <a:pt x="2489062" y="982762"/>
                  </a:lnTo>
                  <a:lnTo>
                    <a:pt x="2441270" y="996673"/>
                  </a:lnTo>
                  <a:lnTo>
                    <a:pt x="2391911" y="1010049"/>
                  </a:lnTo>
                  <a:lnTo>
                    <a:pt x="2341031" y="1022876"/>
                  </a:lnTo>
                  <a:lnTo>
                    <a:pt x="2288678" y="1035140"/>
                  </a:lnTo>
                  <a:lnTo>
                    <a:pt x="2234900" y="1046825"/>
                  </a:lnTo>
                  <a:lnTo>
                    <a:pt x="2179743" y="1057916"/>
                  </a:lnTo>
                  <a:lnTo>
                    <a:pt x="2123255" y="1068399"/>
                  </a:lnTo>
                  <a:lnTo>
                    <a:pt x="2065484" y="1078258"/>
                  </a:lnTo>
                  <a:lnTo>
                    <a:pt x="2006476" y="1087480"/>
                  </a:lnTo>
                  <a:lnTo>
                    <a:pt x="1946280" y="1096049"/>
                  </a:lnTo>
                  <a:lnTo>
                    <a:pt x="1884942" y="1103951"/>
                  </a:lnTo>
                  <a:lnTo>
                    <a:pt x="1822510" y="1111170"/>
                  </a:lnTo>
                  <a:lnTo>
                    <a:pt x="1759031" y="1117693"/>
                  </a:lnTo>
                  <a:lnTo>
                    <a:pt x="1694553" y="1123503"/>
                  </a:lnTo>
                  <a:lnTo>
                    <a:pt x="1629122" y="1128587"/>
                  </a:lnTo>
                  <a:lnTo>
                    <a:pt x="1562787" y="1132929"/>
                  </a:lnTo>
                  <a:lnTo>
                    <a:pt x="1495595" y="1136515"/>
                  </a:lnTo>
                  <a:lnTo>
                    <a:pt x="1427593" y="1139330"/>
                  </a:lnTo>
                  <a:lnTo>
                    <a:pt x="1358828" y="1141358"/>
                  </a:lnTo>
                  <a:lnTo>
                    <a:pt x="1289347" y="1142587"/>
                  </a:lnTo>
                  <a:lnTo>
                    <a:pt x="1219199" y="1142999"/>
                  </a:lnTo>
                  <a:lnTo>
                    <a:pt x="1149051" y="1142587"/>
                  </a:lnTo>
                  <a:lnTo>
                    <a:pt x="1079571" y="1141358"/>
                  </a:lnTo>
                  <a:lnTo>
                    <a:pt x="1010806" y="1139330"/>
                  </a:lnTo>
                  <a:lnTo>
                    <a:pt x="942803" y="1136515"/>
                  </a:lnTo>
                  <a:lnTo>
                    <a:pt x="875611" y="1132929"/>
                  </a:lnTo>
                  <a:lnTo>
                    <a:pt x="809276" y="1128587"/>
                  </a:lnTo>
                  <a:lnTo>
                    <a:pt x="743845" y="1123503"/>
                  </a:lnTo>
                  <a:lnTo>
                    <a:pt x="679367" y="1117693"/>
                  </a:lnTo>
                  <a:lnTo>
                    <a:pt x="615888" y="1111170"/>
                  </a:lnTo>
                  <a:lnTo>
                    <a:pt x="553456" y="1103951"/>
                  </a:lnTo>
                  <a:lnTo>
                    <a:pt x="492118" y="1096049"/>
                  </a:lnTo>
                  <a:lnTo>
                    <a:pt x="431922" y="1087480"/>
                  </a:lnTo>
                  <a:lnTo>
                    <a:pt x="372914" y="1078258"/>
                  </a:lnTo>
                  <a:lnTo>
                    <a:pt x="315143" y="1068399"/>
                  </a:lnTo>
                  <a:lnTo>
                    <a:pt x="258655" y="1057916"/>
                  </a:lnTo>
                  <a:lnTo>
                    <a:pt x="203498" y="1046825"/>
                  </a:lnTo>
                  <a:lnTo>
                    <a:pt x="149720" y="1035140"/>
                  </a:lnTo>
                  <a:lnTo>
                    <a:pt x="97367" y="1022876"/>
                  </a:lnTo>
                  <a:lnTo>
                    <a:pt x="46487" y="1010049"/>
                  </a:lnTo>
                  <a:lnTo>
                    <a:pt x="0" y="997451"/>
                  </a:lnTo>
                </a:path>
              </a:pathLst>
            </a:custGeom>
            <a:ln w="9524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083" y="3990108"/>
              <a:ext cx="1421476" cy="6359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3083" y="4019434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495299" y="0"/>
                  </a:moveTo>
                  <a:lnTo>
                    <a:pt x="423429" y="884"/>
                  </a:lnTo>
                  <a:lnTo>
                    <a:pt x="353159" y="3490"/>
                  </a:lnTo>
                  <a:lnTo>
                    <a:pt x="284714" y="7750"/>
                  </a:lnTo>
                  <a:lnTo>
                    <a:pt x="218321" y="13596"/>
                  </a:lnTo>
                  <a:lnTo>
                    <a:pt x="154204" y="20958"/>
                  </a:lnTo>
                  <a:lnTo>
                    <a:pt x="92589" y="29768"/>
                  </a:lnTo>
                  <a:lnTo>
                    <a:pt x="33702" y="39957"/>
                  </a:lnTo>
                  <a:lnTo>
                    <a:pt x="0" y="46886"/>
                  </a:lnTo>
                  <a:lnTo>
                    <a:pt x="0" y="486513"/>
                  </a:lnTo>
                  <a:lnTo>
                    <a:pt x="92589" y="503631"/>
                  </a:lnTo>
                  <a:lnTo>
                    <a:pt x="154204" y="512441"/>
                  </a:lnTo>
                  <a:lnTo>
                    <a:pt x="218321" y="519803"/>
                  </a:lnTo>
                  <a:lnTo>
                    <a:pt x="284714" y="525649"/>
                  </a:lnTo>
                  <a:lnTo>
                    <a:pt x="353159" y="529909"/>
                  </a:lnTo>
                  <a:lnTo>
                    <a:pt x="423429" y="532515"/>
                  </a:lnTo>
                  <a:lnTo>
                    <a:pt x="495299" y="533400"/>
                  </a:lnTo>
                  <a:lnTo>
                    <a:pt x="567170" y="532515"/>
                  </a:lnTo>
                  <a:lnTo>
                    <a:pt x="637440" y="529909"/>
                  </a:lnTo>
                  <a:lnTo>
                    <a:pt x="705885" y="525649"/>
                  </a:lnTo>
                  <a:lnTo>
                    <a:pt x="772278" y="519803"/>
                  </a:lnTo>
                  <a:lnTo>
                    <a:pt x="836395" y="512441"/>
                  </a:lnTo>
                  <a:lnTo>
                    <a:pt x="898010" y="503631"/>
                  </a:lnTo>
                  <a:lnTo>
                    <a:pt x="956897" y="493442"/>
                  </a:lnTo>
                  <a:lnTo>
                    <a:pt x="1012831" y="481942"/>
                  </a:lnTo>
                  <a:lnTo>
                    <a:pt x="1065586" y="469200"/>
                  </a:lnTo>
                  <a:lnTo>
                    <a:pt x="1114937" y="455285"/>
                  </a:lnTo>
                  <a:lnTo>
                    <a:pt x="1160658" y="440265"/>
                  </a:lnTo>
                  <a:lnTo>
                    <a:pt x="1202524" y="424209"/>
                  </a:lnTo>
                  <a:lnTo>
                    <a:pt x="1240309" y="407186"/>
                  </a:lnTo>
                  <a:lnTo>
                    <a:pt x="1302735" y="370511"/>
                  </a:lnTo>
                  <a:lnTo>
                    <a:pt x="1346132" y="330791"/>
                  </a:lnTo>
                  <a:lnTo>
                    <a:pt x="1368694" y="288573"/>
                  </a:lnTo>
                  <a:lnTo>
                    <a:pt x="1371599" y="266700"/>
                  </a:lnTo>
                  <a:lnTo>
                    <a:pt x="1368694" y="244826"/>
                  </a:lnTo>
                  <a:lnTo>
                    <a:pt x="1346132" y="202608"/>
                  </a:lnTo>
                  <a:lnTo>
                    <a:pt x="1302735" y="162888"/>
                  </a:lnTo>
                  <a:lnTo>
                    <a:pt x="1240309" y="126213"/>
                  </a:lnTo>
                  <a:lnTo>
                    <a:pt x="1202524" y="109190"/>
                  </a:lnTo>
                  <a:lnTo>
                    <a:pt x="1160658" y="93134"/>
                  </a:lnTo>
                  <a:lnTo>
                    <a:pt x="1114937" y="78114"/>
                  </a:lnTo>
                  <a:lnTo>
                    <a:pt x="1065586" y="64199"/>
                  </a:lnTo>
                  <a:lnTo>
                    <a:pt x="1012831" y="51457"/>
                  </a:lnTo>
                  <a:lnTo>
                    <a:pt x="956897" y="39957"/>
                  </a:lnTo>
                  <a:lnTo>
                    <a:pt x="898010" y="29768"/>
                  </a:lnTo>
                  <a:lnTo>
                    <a:pt x="836395" y="20958"/>
                  </a:lnTo>
                  <a:lnTo>
                    <a:pt x="772278" y="13596"/>
                  </a:lnTo>
                  <a:lnTo>
                    <a:pt x="705885" y="7750"/>
                  </a:lnTo>
                  <a:lnTo>
                    <a:pt x="637440" y="3490"/>
                  </a:lnTo>
                  <a:lnTo>
                    <a:pt x="567170" y="884"/>
                  </a:lnTo>
                  <a:lnTo>
                    <a:pt x="495299" y="0"/>
                  </a:lnTo>
                  <a:close/>
                </a:path>
              </a:pathLst>
            </a:custGeom>
            <a:solidFill>
              <a:srgbClr val="89A24C">
                <a:alpha val="12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083" y="4019434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0" y="46886"/>
                  </a:moveTo>
                  <a:lnTo>
                    <a:pt x="92589" y="29768"/>
                  </a:lnTo>
                  <a:lnTo>
                    <a:pt x="154204" y="20958"/>
                  </a:lnTo>
                  <a:lnTo>
                    <a:pt x="218321" y="13596"/>
                  </a:lnTo>
                  <a:lnTo>
                    <a:pt x="284714" y="7751"/>
                  </a:lnTo>
                  <a:lnTo>
                    <a:pt x="353159" y="3490"/>
                  </a:lnTo>
                  <a:lnTo>
                    <a:pt x="423429" y="884"/>
                  </a:lnTo>
                  <a:lnTo>
                    <a:pt x="495299" y="0"/>
                  </a:lnTo>
                  <a:lnTo>
                    <a:pt x="567169" y="884"/>
                  </a:lnTo>
                  <a:lnTo>
                    <a:pt x="637440" y="3490"/>
                  </a:lnTo>
                  <a:lnTo>
                    <a:pt x="705884" y="7751"/>
                  </a:lnTo>
                  <a:lnTo>
                    <a:pt x="772278" y="13596"/>
                  </a:lnTo>
                  <a:lnTo>
                    <a:pt x="836395" y="20958"/>
                  </a:lnTo>
                  <a:lnTo>
                    <a:pt x="898009" y="29768"/>
                  </a:lnTo>
                  <a:lnTo>
                    <a:pt x="956897" y="39957"/>
                  </a:lnTo>
                  <a:lnTo>
                    <a:pt x="1012831" y="51457"/>
                  </a:lnTo>
                  <a:lnTo>
                    <a:pt x="1065586" y="64199"/>
                  </a:lnTo>
                  <a:lnTo>
                    <a:pt x="1114937" y="78114"/>
                  </a:lnTo>
                  <a:lnTo>
                    <a:pt x="1160658" y="93134"/>
                  </a:lnTo>
                  <a:lnTo>
                    <a:pt x="1202524" y="109190"/>
                  </a:lnTo>
                  <a:lnTo>
                    <a:pt x="1240309" y="126213"/>
                  </a:lnTo>
                  <a:lnTo>
                    <a:pt x="1302735" y="162888"/>
                  </a:lnTo>
                  <a:lnTo>
                    <a:pt x="1346131" y="202608"/>
                  </a:lnTo>
                  <a:lnTo>
                    <a:pt x="1368694" y="244826"/>
                  </a:lnTo>
                  <a:lnTo>
                    <a:pt x="1371599" y="266699"/>
                  </a:lnTo>
                  <a:lnTo>
                    <a:pt x="1368694" y="288573"/>
                  </a:lnTo>
                  <a:lnTo>
                    <a:pt x="1346131" y="330791"/>
                  </a:lnTo>
                  <a:lnTo>
                    <a:pt x="1302735" y="370511"/>
                  </a:lnTo>
                  <a:lnTo>
                    <a:pt x="1240309" y="407186"/>
                  </a:lnTo>
                  <a:lnTo>
                    <a:pt x="1202524" y="424209"/>
                  </a:lnTo>
                  <a:lnTo>
                    <a:pt x="1160658" y="440265"/>
                  </a:lnTo>
                  <a:lnTo>
                    <a:pt x="1114937" y="455285"/>
                  </a:lnTo>
                  <a:lnTo>
                    <a:pt x="1065586" y="469200"/>
                  </a:lnTo>
                  <a:lnTo>
                    <a:pt x="1012831" y="481942"/>
                  </a:lnTo>
                  <a:lnTo>
                    <a:pt x="956897" y="493442"/>
                  </a:lnTo>
                  <a:lnTo>
                    <a:pt x="898009" y="503631"/>
                  </a:lnTo>
                  <a:lnTo>
                    <a:pt x="836395" y="512441"/>
                  </a:lnTo>
                  <a:lnTo>
                    <a:pt x="772278" y="519803"/>
                  </a:lnTo>
                  <a:lnTo>
                    <a:pt x="705884" y="525648"/>
                  </a:lnTo>
                  <a:lnTo>
                    <a:pt x="637440" y="529909"/>
                  </a:lnTo>
                  <a:lnTo>
                    <a:pt x="567169" y="532515"/>
                  </a:lnTo>
                  <a:lnTo>
                    <a:pt x="495299" y="533399"/>
                  </a:lnTo>
                  <a:lnTo>
                    <a:pt x="423429" y="532515"/>
                  </a:lnTo>
                  <a:lnTo>
                    <a:pt x="353159" y="529909"/>
                  </a:lnTo>
                  <a:lnTo>
                    <a:pt x="284714" y="525648"/>
                  </a:lnTo>
                  <a:lnTo>
                    <a:pt x="218321" y="519803"/>
                  </a:lnTo>
                  <a:lnTo>
                    <a:pt x="154204" y="512441"/>
                  </a:lnTo>
                  <a:lnTo>
                    <a:pt x="92589" y="503631"/>
                  </a:lnTo>
                  <a:lnTo>
                    <a:pt x="33702" y="493442"/>
                  </a:lnTo>
                  <a:lnTo>
                    <a:pt x="0" y="486513"/>
                  </a:lnTo>
                </a:path>
              </a:pathLst>
            </a:custGeom>
            <a:ln w="9524">
              <a:solidFill>
                <a:srgbClr val="89A2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5420" y="4131425"/>
              <a:ext cx="6197137" cy="20075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06683" y="4159134"/>
              <a:ext cx="6096000" cy="1905000"/>
            </a:xfrm>
            <a:custGeom>
              <a:avLst/>
              <a:gdLst/>
              <a:ahLst/>
              <a:cxnLst/>
              <a:rect l="l" t="t" r="r" b="b"/>
              <a:pathLst>
                <a:path w="6096000" h="1905000">
                  <a:moveTo>
                    <a:pt x="3048000" y="0"/>
                  </a:moveTo>
                  <a:lnTo>
                    <a:pt x="2978047" y="245"/>
                  </a:lnTo>
                  <a:lnTo>
                    <a:pt x="2908479" y="980"/>
                  </a:lnTo>
                  <a:lnTo>
                    <a:pt x="2839315" y="2197"/>
                  </a:lnTo>
                  <a:lnTo>
                    <a:pt x="2770569" y="3892"/>
                  </a:lnTo>
                  <a:lnTo>
                    <a:pt x="2702260" y="6060"/>
                  </a:lnTo>
                  <a:lnTo>
                    <a:pt x="2634404" y="8695"/>
                  </a:lnTo>
                  <a:lnTo>
                    <a:pt x="2567017" y="11792"/>
                  </a:lnTo>
                  <a:lnTo>
                    <a:pt x="2500117" y="15346"/>
                  </a:lnTo>
                  <a:lnTo>
                    <a:pt x="2433721" y="19351"/>
                  </a:lnTo>
                  <a:lnTo>
                    <a:pt x="2367845" y="23803"/>
                  </a:lnTo>
                  <a:lnTo>
                    <a:pt x="2302505" y="28695"/>
                  </a:lnTo>
                  <a:lnTo>
                    <a:pt x="2237720" y="34024"/>
                  </a:lnTo>
                  <a:lnTo>
                    <a:pt x="2173505" y="39783"/>
                  </a:lnTo>
                  <a:lnTo>
                    <a:pt x="2109878" y="45967"/>
                  </a:lnTo>
                  <a:lnTo>
                    <a:pt x="2046855" y="52571"/>
                  </a:lnTo>
                  <a:lnTo>
                    <a:pt x="1984453" y="59590"/>
                  </a:lnTo>
                  <a:lnTo>
                    <a:pt x="1922689" y="67019"/>
                  </a:lnTo>
                  <a:lnTo>
                    <a:pt x="1861580" y="74852"/>
                  </a:lnTo>
                  <a:lnTo>
                    <a:pt x="1801142" y="83084"/>
                  </a:lnTo>
                  <a:lnTo>
                    <a:pt x="1741393" y="91709"/>
                  </a:lnTo>
                  <a:lnTo>
                    <a:pt x="1682349" y="100723"/>
                  </a:lnTo>
                  <a:lnTo>
                    <a:pt x="1624026" y="110121"/>
                  </a:lnTo>
                  <a:lnTo>
                    <a:pt x="1566443" y="119896"/>
                  </a:lnTo>
                  <a:lnTo>
                    <a:pt x="1509615" y="130044"/>
                  </a:lnTo>
                  <a:lnTo>
                    <a:pt x="1453560" y="140559"/>
                  </a:lnTo>
                  <a:lnTo>
                    <a:pt x="1398294" y="151437"/>
                  </a:lnTo>
                  <a:lnTo>
                    <a:pt x="1343833" y="162672"/>
                  </a:lnTo>
                  <a:lnTo>
                    <a:pt x="1290196" y="174258"/>
                  </a:lnTo>
                  <a:lnTo>
                    <a:pt x="1237398" y="186191"/>
                  </a:lnTo>
                  <a:lnTo>
                    <a:pt x="1185457" y="198465"/>
                  </a:lnTo>
                  <a:lnTo>
                    <a:pt x="1134389" y="211075"/>
                  </a:lnTo>
                  <a:lnTo>
                    <a:pt x="1084212" y="224016"/>
                  </a:lnTo>
                  <a:lnTo>
                    <a:pt x="1034941" y="237282"/>
                  </a:lnTo>
                  <a:lnTo>
                    <a:pt x="986594" y="250868"/>
                  </a:lnTo>
                  <a:lnTo>
                    <a:pt x="939187" y="264770"/>
                  </a:lnTo>
                  <a:lnTo>
                    <a:pt x="892738" y="278981"/>
                  </a:lnTo>
                  <a:lnTo>
                    <a:pt x="847263" y="293496"/>
                  </a:lnTo>
                  <a:lnTo>
                    <a:pt x="802779" y="308311"/>
                  </a:lnTo>
                  <a:lnTo>
                    <a:pt x="759302" y="323419"/>
                  </a:lnTo>
                  <a:lnTo>
                    <a:pt x="716851" y="338816"/>
                  </a:lnTo>
                  <a:lnTo>
                    <a:pt x="675440" y="354497"/>
                  </a:lnTo>
                  <a:lnTo>
                    <a:pt x="635088" y="370455"/>
                  </a:lnTo>
                  <a:lnTo>
                    <a:pt x="595811" y="386687"/>
                  </a:lnTo>
                  <a:lnTo>
                    <a:pt x="557626" y="403186"/>
                  </a:lnTo>
                  <a:lnTo>
                    <a:pt x="520550" y="419948"/>
                  </a:lnTo>
                  <a:lnTo>
                    <a:pt x="484599" y="436967"/>
                  </a:lnTo>
                  <a:lnTo>
                    <a:pt x="449790" y="454238"/>
                  </a:lnTo>
                  <a:lnTo>
                    <a:pt x="383667" y="489514"/>
                  </a:lnTo>
                  <a:lnTo>
                    <a:pt x="322315" y="525734"/>
                  </a:lnTo>
                  <a:lnTo>
                    <a:pt x="265868" y="562857"/>
                  </a:lnTo>
                  <a:lnTo>
                    <a:pt x="214461" y="600840"/>
                  </a:lnTo>
                  <a:lnTo>
                    <a:pt x="168229" y="639642"/>
                  </a:lnTo>
                  <a:lnTo>
                    <a:pt x="127306" y="679220"/>
                  </a:lnTo>
                  <a:lnTo>
                    <a:pt x="91826" y="719533"/>
                  </a:lnTo>
                  <a:lnTo>
                    <a:pt x="61924" y="760538"/>
                  </a:lnTo>
                  <a:lnTo>
                    <a:pt x="37735" y="802193"/>
                  </a:lnTo>
                  <a:lnTo>
                    <a:pt x="19392" y="844456"/>
                  </a:lnTo>
                  <a:lnTo>
                    <a:pt x="7031" y="887286"/>
                  </a:lnTo>
                  <a:lnTo>
                    <a:pt x="786" y="930639"/>
                  </a:lnTo>
                  <a:lnTo>
                    <a:pt x="0" y="952500"/>
                  </a:lnTo>
                  <a:lnTo>
                    <a:pt x="786" y="974360"/>
                  </a:lnTo>
                  <a:lnTo>
                    <a:pt x="7031" y="1017714"/>
                  </a:lnTo>
                  <a:lnTo>
                    <a:pt x="19392" y="1060543"/>
                  </a:lnTo>
                  <a:lnTo>
                    <a:pt x="37735" y="1102807"/>
                  </a:lnTo>
                  <a:lnTo>
                    <a:pt x="61924" y="1144462"/>
                  </a:lnTo>
                  <a:lnTo>
                    <a:pt x="91826" y="1185466"/>
                  </a:lnTo>
                  <a:lnTo>
                    <a:pt x="127306" y="1225779"/>
                  </a:lnTo>
                  <a:lnTo>
                    <a:pt x="168229" y="1265357"/>
                  </a:lnTo>
                  <a:lnTo>
                    <a:pt x="214461" y="1304159"/>
                  </a:lnTo>
                  <a:lnTo>
                    <a:pt x="265868" y="1342143"/>
                  </a:lnTo>
                  <a:lnTo>
                    <a:pt x="322315" y="1379266"/>
                  </a:lnTo>
                  <a:lnTo>
                    <a:pt x="383667" y="1415486"/>
                  </a:lnTo>
                  <a:lnTo>
                    <a:pt x="449790" y="1450762"/>
                  </a:lnTo>
                  <a:lnTo>
                    <a:pt x="484599" y="1468033"/>
                  </a:lnTo>
                  <a:lnTo>
                    <a:pt x="520550" y="1485052"/>
                  </a:lnTo>
                  <a:lnTo>
                    <a:pt x="557626" y="1501813"/>
                  </a:lnTo>
                  <a:lnTo>
                    <a:pt x="595811" y="1518312"/>
                  </a:lnTo>
                  <a:lnTo>
                    <a:pt x="635088" y="1534544"/>
                  </a:lnTo>
                  <a:lnTo>
                    <a:pt x="675440" y="1550503"/>
                  </a:lnTo>
                  <a:lnTo>
                    <a:pt x="716851" y="1566183"/>
                  </a:lnTo>
                  <a:lnTo>
                    <a:pt x="759302" y="1581581"/>
                  </a:lnTo>
                  <a:lnTo>
                    <a:pt x="802779" y="1596689"/>
                  </a:lnTo>
                  <a:lnTo>
                    <a:pt x="847263" y="1611504"/>
                  </a:lnTo>
                  <a:lnTo>
                    <a:pt x="892738" y="1626019"/>
                  </a:lnTo>
                  <a:lnTo>
                    <a:pt x="939187" y="1640230"/>
                  </a:lnTo>
                  <a:lnTo>
                    <a:pt x="986594" y="1654131"/>
                  </a:lnTo>
                  <a:lnTo>
                    <a:pt x="1034941" y="1667717"/>
                  </a:lnTo>
                  <a:lnTo>
                    <a:pt x="1084212" y="1680984"/>
                  </a:lnTo>
                  <a:lnTo>
                    <a:pt x="1134389" y="1693924"/>
                  </a:lnTo>
                  <a:lnTo>
                    <a:pt x="1185457" y="1706534"/>
                  </a:lnTo>
                  <a:lnTo>
                    <a:pt x="1237398" y="1718808"/>
                  </a:lnTo>
                  <a:lnTo>
                    <a:pt x="1290196" y="1730741"/>
                  </a:lnTo>
                  <a:lnTo>
                    <a:pt x="1343833" y="1742328"/>
                  </a:lnTo>
                  <a:lnTo>
                    <a:pt x="1398294" y="1753562"/>
                  </a:lnTo>
                  <a:lnTo>
                    <a:pt x="1453560" y="1764440"/>
                  </a:lnTo>
                  <a:lnTo>
                    <a:pt x="1509615" y="1774955"/>
                  </a:lnTo>
                  <a:lnTo>
                    <a:pt x="1566443" y="1785103"/>
                  </a:lnTo>
                  <a:lnTo>
                    <a:pt x="1624026" y="1794879"/>
                  </a:lnTo>
                  <a:lnTo>
                    <a:pt x="1682349" y="1804276"/>
                  </a:lnTo>
                  <a:lnTo>
                    <a:pt x="1741393" y="1813290"/>
                  </a:lnTo>
                  <a:lnTo>
                    <a:pt x="1801142" y="1821916"/>
                  </a:lnTo>
                  <a:lnTo>
                    <a:pt x="1861580" y="1830147"/>
                  </a:lnTo>
                  <a:lnTo>
                    <a:pt x="1922689" y="1837980"/>
                  </a:lnTo>
                  <a:lnTo>
                    <a:pt x="1984453" y="1845409"/>
                  </a:lnTo>
                  <a:lnTo>
                    <a:pt x="2046855" y="1852428"/>
                  </a:lnTo>
                  <a:lnTo>
                    <a:pt x="2109878" y="1859032"/>
                  </a:lnTo>
                  <a:lnTo>
                    <a:pt x="2173505" y="1865216"/>
                  </a:lnTo>
                  <a:lnTo>
                    <a:pt x="2237720" y="1870975"/>
                  </a:lnTo>
                  <a:lnTo>
                    <a:pt x="2302505" y="1876304"/>
                  </a:lnTo>
                  <a:lnTo>
                    <a:pt x="2367845" y="1881196"/>
                  </a:lnTo>
                  <a:lnTo>
                    <a:pt x="2433721" y="1885648"/>
                  </a:lnTo>
                  <a:lnTo>
                    <a:pt x="2500117" y="1889653"/>
                  </a:lnTo>
                  <a:lnTo>
                    <a:pt x="2567017" y="1893207"/>
                  </a:lnTo>
                  <a:lnTo>
                    <a:pt x="2634404" y="1896304"/>
                  </a:lnTo>
                  <a:lnTo>
                    <a:pt x="2702260" y="1898939"/>
                  </a:lnTo>
                  <a:lnTo>
                    <a:pt x="2770569" y="1901107"/>
                  </a:lnTo>
                  <a:lnTo>
                    <a:pt x="2839315" y="1902802"/>
                  </a:lnTo>
                  <a:lnTo>
                    <a:pt x="2908479" y="1904019"/>
                  </a:lnTo>
                  <a:lnTo>
                    <a:pt x="2978047" y="1904754"/>
                  </a:lnTo>
                  <a:lnTo>
                    <a:pt x="3048000" y="1905000"/>
                  </a:lnTo>
                  <a:lnTo>
                    <a:pt x="3117952" y="1904754"/>
                  </a:lnTo>
                  <a:lnTo>
                    <a:pt x="3187520" y="1904019"/>
                  </a:lnTo>
                  <a:lnTo>
                    <a:pt x="3256684" y="1902802"/>
                  </a:lnTo>
                  <a:lnTo>
                    <a:pt x="3325430" y="1901107"/>
                  </a:lnTo>
                  <a:lnTo>
                    <a:pt x="3393739" y="1898939"/>
                  </a:lnTo>
                  <a:lnTo>
                    <a:pt x="3461595" y="1896304"/>
                  </a:lnTo>
                  <a:lnTo>
                    <a:pt x="3528981" y="1893207"/>
                  </a:lnTo>
                  <a:lnTo>
                    <a:pt x="3595881" y="1889653"/>
                  </a:lnTo>
                  <a:lnTo>
                    <a:pt x="3662278" y="1885648"/>
                  </a:lnTo>
                  <a:lnTo>
                    <a:pt x="3728154" y="1881196"/>
                  </a:lnTo>
                  <a:lnTo>
                    <a:pt x="3793493" y="1876304"/>
                  </a:lnTo>
                  <a:lnTo>
                    <a:pt x="3858278" y="1870975"/>
                  </a:lnTo>
                  <a:lnTo>
                    <a:pt x="3922493" y="1865216"/>
                  </a:lnTo>
                  <a:lnTo>
                    <a:pt x="3986120" y="1859032"/>
                  </a:lnTo>
                  <a:lnTo>
                    <a:pt x="4049143" y="1852428"/>
                  </a:lnTo>
                  <a:lnTo>
                    <a:pt x="4111545" y="1845409"/>
                  </a:lnTo>
                  <a:lnTo>
                    <a:pt x="4173309" y="1837980"/>
                  </a:lnTo>
                  <a:lnTo>
                    <a:pt x="4234418" y="1830147"/>
                  </a:lnTo>
                  <a:lnTo>
                    <a:pt x="4294856" y="1821916"/>
                  </a:lnTo>
                  <a:lnTo>
                    <a:pt x="4354605" y="1813290"/>
                  </a:lnTo>
                  <a:lnTo>
                    <a:pt x="4413649" y="1804276"/>
                  </a:lnTo>
                  <a:lnTo>
                    <a:pt x="4471972" y="1794879"/>
                  </a:lnTo>
                  <a:lnTo>
                    <a:pt x="4529555" y="1785103"/>
                  </a:lnTo>
                  <a:lnTo>
                    <a:pt x="4586383" y="1774955"/>
                  </a:lnTo>
                  <a:lnTo>
                    <a:pt x="4642438" y="1764440"/>
                  </a:lnTo>
                  <a:lnTo>
                    <a:pt x="4697705" y="1753562"/>
                  </a:lnTo>
                  <a:lnTo>
                    <a:pt x="4752165" y="1742328"/>
                  </a:lnTo>
                  <a:lnTo>
                    <a:pt x="4805802" y="1730741"/>
                  </a:lnTo>
                  <a:lnTo>
                    <a:pt x="4858600" y="1718808"/>
                  </a:lnTo>
                  <a:lnTo>
                    <a:pt x="4910541" y="1706534"/>
                  </a:lnTo>
                  <a:lnTo>
                    <a:pt x="4961609" y="1693924"/>
                  </a:lnTo>
                  <a:lnTo>
                    <a:pt x="5011786" y="1680984"/>
                  </a:lnTo>
                  <a:lnTo>
                    <a:pt x="5061057" y="1667717"/>
                  </a:lnTo>
                  <a:lnTo>
                    <a:pt x="5109404" y="1654131"/>
                  </a:lnTo>
                  <a:lnTo>
                    <a:pt x="5156811" y="1640230"/>
                  </a:lnTo>
                  <a:lnTo>
                    <a:pt x="5203260" y="1626019"/>
                  </a:lnTo>
                  <a:lnTo>
                    <a:pt x="5248735" y="1611504"/>
                  </a:lnTo>
                  <a:lnTo>
                    <a:pt x="5293219" y="1596689"/>
                  </a:lnTo>
                  <a:lnTo>
                    <a:pt x="5336696" y="1581581"/>
                  </a:lnTo>
                  <a:lnTo>
                    <a:pt x="5379147" y="1566183"/>
                  </a:lnTo>
                  <a:lnTo>
                    <a:pt x="5420557" y="1550503"/>
                  </a:lnTo>
                  <a:lnTo>
                    <a:pt x="5460909" y="1534544"/>
                  </a:lnTo>
                  <a:lnTo>
                    <a:pt x="5500186" y="1518312"/>
                  </a:lnTo>
                  <a:lnTo>
                    <a:pt x="5538372" y="1501813"/>
                  </a:lnTo>
                  <a:lnTo>
                    <a:pt x="5575448" y="1485052"/>
                  </a:lnTo>
                  <a:lnTo>
                    <a:pt x="5611399" y="1468033"/>
                  </a:lnTo>
                  <a:lnTo>
                    <a:pt x="5646208" y="1450762"/>
                  </a:lnTo>
                  <a:lnTo>
                    <a:pt x="5712331" y="1415486"/>
                  </a:lnTo>
                  <a:lnTo>
                    <a:pt x="5773683" y="1379266"/>
                  </a:lnTo>
                  <a:lnTo>
                    <a:pt x="5830130" y="1342143"/>
                  </a:lnTo>
                  <a:lnTo>
                    <a:pt x="5881536" y="1304159"/>
                  </a:lnTo>
                  <a:lnTo>
                    <a:pt x="5927769" y="1265357"/>
                  </a:lnTo>
                  <a:lnTo>
                    <a:pt x="5968692" y="1225779"/>
                  </a:lnTo>
                  <a:lnTo>
                    <a:pt x="6004172" y="1185466"/>
                  </a:lnTo>
                  <a:lnTo>
                    <a:pt x="6034074" y="1144462"/>
                  </a:lnTo>
                  <a:lnTo>
                    <a:pt x="6058263" y="1102807"/>
                  </a:lnTo>
                  <a:lnTo>
                    <a:pt x="6076606" y="1060543"/>
                  </a:lnTo>
                  <a:lnTo>
                    <a:pt x="6088966" y="1017714"/>
                  </a:lnTo>
                  <a:lnTo>
                    <a:pt x="6095211" y="974360"/>
                  </a:lnTo>
                  <a:lnTo>
                    <a:pt x="6095998" y="952500"/>
                  </a:lnTo>
                  <a:lnTo>
                    <a:pt x="6095211" y="930639"/>
                  </a:lnTo>
                  <a:lnTo>
                    <a:pt x="6088966" y="887286"/>
                  </a:lnTo>
                  <a:lnTo>
                    <a:pt x="6076606" y="844456"/>
                  </a:lnTo>
                  <a:lnTo>
                    <a:pt x="6058263" y="802193"/>
                  </a:lnTo>
                  <a:lnTo>
                    <a:pt x="6034074" y="760538"/>
                  </a:lnTo>
                  <a:lnTo>
                    <a:pt x="6004172" y="719533"/>
                  </a:lnTo>
                  <a:lnTo>
                    <a:pt x="5968692" y="679220"/>
                  </a:lnTo>
                  <a:lnTo>
                    <a:pt x="5927769" y="639642"/>
                  </a:lnTo>
                  <a:lnTo>
                    <a:pt x="5881536" y="600840"/>
                  </a:lnTo>
                  <a:lnTo>
                    <a:pt x="5830130" y="562857"/>
                  </a:lnTo>
                  <a:lnTo>
                    <a:pt x="5773683" y="525734"/>
                  </a:lnTo>
                  <a:lnTo>
                    <a:pt x="5712331" y="489514"/>
                  </a:lnTo>
                  <a:lnTo>
                    <a:pt x="5646208" y="454238"/>
                  </a:lnTo>
                  <a:lnTo>
                    <a:pt x="5611399" y="436967"/>
                  </a:lnTo>
                  <a:lnTo>
                    <a:pt x="5575448" y="419948"/>
                  </a:lnTo>
                  <a:lnTo>
                    <a:pt x="5538372" y="403186"/>
                  </a:lnTo>
                  <a:lnTo>
                    <a:pt x="5500186" y="386687"/>
                  </a:lnTo>
                  <a:lnTo>
                    <a:pt x="5460909" y="370455"/>
                  </a:lnTo>
                  <a:lnTo>
                    <a:pt x="5420557" y="354497"/>
                  </a:lnTo>
                  <a:lnTo>
                    <a:pt x="5379147" y="338816"/>
                  </a:lnTo>
                  <a:lnTo>
                    <a:pt x="5336696" y="323419"/>
                  </a:lnTo>
                  <a:lnTo>
                    <a:pt x="5293219" y="308311"/>
                  </a:lnTo>
                  <a:lnTo>
                    <a:pt x="5248735" y="293496"/>
                  </a:lnTo>
                  <a:lnTo>
                    <a:pt x="5203260" y="278981"/>
                  </a:lnTo>
                  <a:lnTo>
                    <a:pt x="5156811" y="264770"/>
                  </a:lnTo>
                  <a:lnTo>
                    <a:pt x="5109404" y="250868"/>
                  </a:lnTo>
                  <a:lnTo>
                    <a:pt x="5061057" y="237282"/>
                  </a:lnTo>
                  <a:lnTo>
                    <a:pt x="5011786" y="224016"/>
                  </a:lnTo>
                  <a:lnTo>
                    <a:pt x="4961609" y="211075"/>
                  </a:lnTo>
                  <a:lnTo>
                    <a:pt x="4910541" y="198465"/>
                  </a:lnTo>
                  <a:lnTo>
                    <a:pt x="4858600" y="186191"/>
                  </a:lnTo>
                  <a:lnTo>
                    <a:pt x="4805802" y="174258"/>
                  </a:lnTo>
                  <a:lnTo>
                    <a:pt x="4752165" y="162672"/>
                  </a:lnTo>
                  <a:lnTo>
                    <a:pt x="4697705" y="151437"/>
                  </a:lnTo>
                  <a:lnTo>
                    <a:pt x="4642438" y="140559"/>
                  </a:lnTo>
                  <a:lnTo>
                    <a:pt x="4586383" y="130044"/>
                  </a:lnTo>
                  <a:lnTo>
                    <a:pt x="4529555" y="119896"/>
                  </a:lnTo>
                  <a:lnTo>
                    <a:pt x="4471972" y="110121"/>
                  </a:lnTo>
                  <a:lnTo>
                    <a:pt x="4413649" y="100723"/>
                  </a:lnTo>
                  <a:lnTo>
                    <a:pt x="4354605" y="91709"/>
                  </a:lnTo>
                  <a:lnTo>
                    <a:pt x="4294856" y="83084"/>
                  </a:lnTo>
                  <a:lnTo>
                    <a:pt x="4234418" y="74852"/>
                  </a:lnTo>
                  <a:lnTo>
                    <a:pt x="4173309" y="67019"/>
                  </a:lnTo>
                  <a:lnTo>
                    <a:pt x="4111545" y="59590"/>
                  </a:lnTo>
                  <a:lnTo>
                    <a:pt x="4049143" y="52571"/>
                  </a:lnTo>
                  <a:lnTo>
                    <a:pt x="3986120" y="45967"/>
                  </a:lnTo>
                  <a:lnTo>
                    <a:pt x="3922493" y="39783"/>
                  </a:lnTo>
                  <a:lnTo>
                    <a:pt x="3858278" y="34024"/>
                  </a:lnTo>
                  <a:lnTo>
                    <a:pt x="3793493" y="28695"/>
                  </a:lnTo>
                  <a:lnTo>
                    <a:pt x="3728154" y="23803"/>
                  </a:lnTo>
                  <a:lnTo>
                    <a:pt x="3662278" y="19351"/>
                  </a:lnTo>
                  <a:lnTo>
                    <a:pt x="3595881" y="15346"/>
                  </a:lnTo>
                  <a:lnTo>
                    <a:pt x="3528981" y="11792"/>
                  </a:lnTo>
                  <a:lnTo>
                    <a:pt x="3461595" y="8695"/>
                  </a:lnTo>
                  <a:lnTo>
                    <a:pt x="3393739" y="6060"/>
                  </a:lnTo>
                  <a:lnTo>
                    <a:pt x="3325430" y="3892"/>
                  </a:lnTo>
                  <a:lnTo>
                    <a:pt x="3256684" y="2197"/>
                  </a:lnTo>
                  <a:lnTo>
                    <a:pt x="3187520" y="980"/>
                  </a:lnTo>
                  <a:lnTo>
                    <a:pt x="3117952" y="245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433FF">
                <a:alpha val="12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6683" y="4159134"/>
              <a:ext cx="6096000" cy="1905000"/>
            </a:xfrm>
            <a:custGeom>
              <a:avLst/>
              <a:gdLst/>
              <a:ahLst/>
              <a:cxnLst/>
              <a:rect l="l" t="t" r="r" b="b"/>
              <a:pathLst>
                <a:path w="6096000" h="1905000">
                  <a:moveTo>
                    <a:pt x="0" y="952499"/>
                  </a:moveTo>
                  <a:lnTo>
                    <a:pt x="3136" y="908899"/>
                  </a:lnTo>
                  <a:lnTo>
                    <a:pt x="12456" y="865802"/>
                  </a:lnTo>
                  <a:lnTo>
                    <a:pt x="27824" y="823251"/>
                  </a:lnTo>
                  <a:lnTo>
                    <a:pt x="49107" y="781286"/>
                  </a:lnTo>
                  <a:lnTo>
                    <a:pt x="76169" y="739951"/>
                  </a:lnTo>
                  <a:lnTo>
                    <a:pt x="108877" y="699287"/>
                  </a:lnTo>
                  <a:lnTo>
                    <a:pt x="147095" y="659337"/>
                  </a:lnTo>
                  <a:lnTo>
                    <a:pt x="190690" y="620141"/>
                  </a:lnTo>
                  <a:lnTo>
                    <a:pt x="239526" y="581743"/>
                  </a:lnTo>
                  <a:lnTo>
                    <a:pt x="293470" y="544185"/>
                  </a:lnTo>
                  <a:lnTo>
                    <a:pt x="352386" y="507508"/>
                  </a:lnTo>
                  <a:lnTo>
                    <a:pt x="416141" y="471754"/>
                  </a:lnTo>
                  <a:lnTo>
                    <a:pt x="484599" y="436966"/>
                  </a:lnTo>
                  <a:lnTo>
                    <a:pt x="520550" y="419948"/>
                  </a:lnTo>
                  <a:lnTo>
                    <a:pt x="557626" y="403186"/>
                  </a:lnTo>
                  <a:lnTo>
                    <a:pt x="595811" y="386687"/>
                  </a:lnTo>
                  <a:lnTo>
                    <a:pt x="635088" y="370455"/>
                  </a:lnTo>
                  <a:lnTo>
                    <a:pt x="675440" y="354496"/>
                  </a:lnTo>
                  <a:lnTo>
                    <a:pt x="716851" y="338816"/>
                  </a:lnTo>
                  <a:lnTo>
                    <a:pt x="759302" y="323419"/>
                  </a:lnTo>
                  <a:lnTo>
                    <a:pt x="802779" y="308310"/>
                  </a:lnTo>
                  <a:lnTo>
                    <a:pt x="847263" y="293496"/>
                  </a:lnTo>
                  <a:lnTo>
                    <a:pt x="892738" y="278980"/>
                  </a:lnTo>
                  <a:lnTo>
                    <a:pt x="939187" y="264769"/>
                  </a:lnTo>
                  <a:lnTo>
                    <a:pt x="986594" y="250868"/>
                  </a:lnTo>
                  <a:lnTo>
                    <a:pt x="1034941" y="237282"/>
                  </a:lnTo>
                  <a:lnTo>
                    <a:pt x="1084212" y="224016"/>
                  </a:lnTo>
                  <a:lnTo>
                    <a:pt x="1134389" y="211075"/>
                  </a:lnTo>
                  <a:lnTo>
                    <a:pt x="1185457" y="198465"/>
                  </a:lnTo>
                  <a:lnTo>
                    <a:pt x="1237398" y="186191"/>
                  </a:lnTo>
                  <a:lnTo>
                    <a:pt x="1290196" y="174258"/>
                  </a:lnTo>
                  <a:lnTo>
                    <a:pt x="1343833" y="162672"/>
                  </a:lnTo>
                  <a:lnTo>
                    <a:pt x="1398294" y="151437"/>
                  </a:lnTo>
                  <a:lnTo>
                    <a:pt x="1453560" y="140559"/>
                  </a:lnTo>
                  <a:lnTo>
                    <a:pt x="1509615" y="130044"/>
                  </a:lnTo>
                  <a:lnTo>
                    <a:pt x="1566443" y="119896"/>
                  </a:lnTo>
                  <a:lnTo>
                    <a:pt x="1624026" y="110120"/>
                  </a:lnTo>
                  <a:lnTo>
                    <a:pt x="1682349" y="100723"/>
                  </a:lnTo>
                  <a:lnTo>
                    <a:pt x="1741393" y="91709"/>
                  </a:lnTo>
                  <a:lnTo>
                    <a:pt x="1801142" y="83083"/>
                  </a:lnTo>
                  <a:lnTo>
                    <a:pt x="1861580" y="74852"/>
                  </a:lnTo>
                  <a:lnTo>
                    <a:pt x="1922689" y="67019"/>
                  </a:lnTo>
                  <a:lnTo>
                    <a:pt x="1984453" y="59590"/>
                  </a:lnTo>
                  <a:lnTo>
                    <a:pt x="2046855" y="52571"/>
                  </a:lnTo>
                  <a:lnTo>
                    <a:pt x="2109878" y="45967"/>
                  </a:lnTo>
                  <a:lnTo>
                    <a:pt x="2173505" y="39783"/>
                  </a:lnTo>
                  <a:lnTo>
                    <a:pt x="2237720" y="34024"/>
                  </a:lnTo>
                  <a:lnTo>
                    <a:pt x="2302505" y="28695"/>
                  </a:lnTo>
                  <a:lnTo>
                    <a:pt x="2367844" y="23803"/>
                  </a:lnTo>
                  <a:lnTo>
                    <a:pt x="2433721" y="19351"/>
                  </a:lnTo>
                  <a:lnTo>
                    <a:pt x="2500117" y="15346"/>
                  </a:lnTo>
                  <a:lnTo>
                    <a:pt x="2567017" y="11792"/>
                  </a:lnTo>
                  <a:lnTo>
                    <a:pt x="2634403" y="8695"/>
                  </a:lnTo>
                  <a:lnTo>
                    <a:pt x="2702260" y="6060"/>
                  </a:lnTo>
                  <a:lnTo>
                    <a:pt x="2770569" y="3892"/>
                  </a:lnTo>
                  <a:lnTo>
                    <a:pt x="2839314" y="2197"/>
                  </a:lnTo>
                  <a:lnTo>
                    <a:pt x="2908479" y="980"/>
                  </a:lnTo>
                  <a:lnTo>
                    <a:pt x="2978046" y="245"/>
                  </a:lnTo>
                  <a:lnTo>
                    <a:pt x="3047999" y="0"/>
                  </a:lnTo>
                  <a:lnTo>
                    <a:pt x="3117952" y="245"/>
                  </a:lnTo>
                  <a:lnTo>
                    <a:pt x="3187519" y="980"/>
                  </a:lnTo>
                  <a:lnTo>
                    <a:pt x="3256684" y="2197"/>
                  </a:lnTo>
                  <a:lnTo>
                    <a:pt x="3325429" y="3892"/>
                  </a:lnTo>
                  <a:lnTo>
                    <a:pt x="3393738" y="6060"/>
                  </a:lnTo>
                  <a:lnTo>
                    <a:pt x="3461594" y="8695"/>
                  </a:lnTo>
                  <a:lnTo>
                    <a:pt x="3528981" y="11792"/>
                  </a:lnTo>
                  <a:lnTo>
                    <a:pt x="3595880" y="15346"/>
                  </a:lnTo>
                  <a:lnTo>
                    <a:pt x="3662277" y="19351"/>
                  </a:lnTo>
                  <a:lnTo>
                    <a:pt x="3728153" y="23803"/>
                  </a:lnTo>
                  <a:lnTo>
                    <a:pt x="3793492" y="28695"/>
                  </a:lnTo>
                  <a:lnTo>
                    <a:pt x="3858278" y="34024"/>
                  </a:lnTo>
                  <a:lnTo>
                    <a:pt x="3922492" y="39783"/>
                  </a:lnTo>
                  <a:lnTo>
                    <a:pt x="3986120" y="45967"/>
                  </a:lnTo>
                  <a:lnTo>
                    <a:pt x="4049143" y="52571"/>
                  </a:lnTo>
                  <a:lnTo>
                    <a:pt x="4111544" y="59590"/>
                  </a:lnTo>
                  <a:lnTo>
                    <a:pt x="4173308" y="67019"/>
                  </a:lnTo>
                  <a:lnTo>
                    <a:pt x="4234418" y="74852"/>
                  </a:lnTo>
                  <a:lnTo>
                    <a:pt x="4294855" y="83083"/>
                  </a:lnTo>
                  <a:lnTo>
                    <a:pt x="4354605" y="91709"/>
                  </a:lnTo>
                  <a:lnTo>
                    <a:pt x="4413649" y="100723"/>
                  </a:lnTo>
                  <a:lnTo>
                    <a:pt x="4471971" y="110120"/>
                  </a:lnTo>
                  <a:lnTo>
                    <a:pt x="4529555" y="119896"/>
                  </a:lnTo>
                  <a:lnTo>
                    <a:pt x="4586382" y="130044"/>
                  </a:lnTo>
                  <a:lnTo>
                    <a:pt x="4642438" y="140559"/>
                  </a:lnTo>
                  <a:lnTo>
                    <a:pt x="4697704" y="151437"/>
                  </a:lnTo>
                  <a:lnTo>
                    <a:pt x="4752164" y="162672"/>
                  </a:lnTo>
                  <a:lnTo>
                    <a:pt x="4805801" y="174258"/>
                  </a:lnTo>
                  <a:lnTo>
                    <a:pt x="4858599" y="186191"/>
                  </a:lnTo>
                  <a:lnTo>
                    <a:pt x="4910540" y="198465"/>
                  </a:lnTo>
                  <a:lnTo>
                    <a:pt x="4961608" y="211075"/>
                  </a:lnTo>
                  <a:lnTo>
                    <a:pt x="5011786" y="224016"/>
                  </a:lnTo>
                  <a:lnTo>
                    <a:pt x="5061057" y="237282"/>
                  </a:lnTo>
                  <a:lnTo>
                    <a:pt x="5109404" y="250868"/>
                  </a:lnTo>
                  <a:lnTo>
                    <a:pt x="5156810" y="264769"/>
                  </a:lnTo>
                  <a:lnTo>
                    <a:pt x="5203260" y="278980"/>
                  </a:lnTo>
                  <a:lnTo>
                    <a:pt x="5248735" y="293496"/>
                  </a:lnTo>
                  <a:lnTo>
                    <a:pt x="5293219" y="308310"/>
                  </a:lnTo>
                  <a:lnTo>
                    <a:pt x="5336695" y="323419"/>
                  </a:lnTo>
                  <a:lnTo>
                    <a:pt x="5379147" y="338816"/>
                  </a:lnTo>
                  <a:lnTo>
                    <a:pt x="5420557" y="354496"/>
                  </a:lnTo>
                  <a:lnTo>
                    <a:pt x="5460909" y="370455"/>
                  </a:lnTo>
                  <a:lnTo>
                    <a:pt x="5500186" y="386687"/>
                  </a:lnTo>
                  <a:lnTo>
                    <a:pt x="5538371" y="403186"/>
                  </a:lnTo>
                  <a:lnTo>
                    <a:pt x="5575448" y="419948"/>
                  </a:lnTo>
                  <a:lnTo>
                    <a:pt x="5611399" y="436966"/>
                  </a:lnTo>
                  <a:lnTo>
                    <a:pt x="5646207" y="454237"/>
                  </a:lnTo>
                  <a:lnTo>
                    <a:pt x="5712330" y="489513"/>
                  </a:lnTo>
                  <a:lnTo>
                    <a:pt x="5773683" y="525734"/>
                  </a:lnTo>
                  <a:lnTo>
                    <a:pt x="5830129" y="562857"/>
                  </a:lnTo>
                  <a:lnTo>
                    <a:pt x="5881536" y="600840"/>
                  </a:lnTo>
                  <a:lnTo>
                    <a:pt x="5927768" y="639642"/>
                  </a:lnTo>
                  <a:lnTo>
                    <a:pt x="5968692" y="679220"/>
                  </a:lnTo>
                  <a:lnTo>
                    <a:pt x="6004172" y="719533"/>
                  </a:lnTo>
                  <a:lnTo>
                    <a:pt x="6034073" y="760537"/>
                  </a:lnTo>
                  <a:lnTo>
                    <a:pt x="6058263" y="802192"/>
                  </a:lnTo>
                  <a:lnTo>
                    <a:pt x="6076605" y="844456"/>
                  </a:lnTo>
                  <a:lnTo>
                    <a:pt x="6088966" y="887285"/>
                  </a:lnTo>
                  <a:lnTo>
                    <a:pt x="6095211" y="930639"/>
                  </a:lnTo>
                  <a:lnTo>
                    <a:pt x="6095998" y="952499"/>
                  </a:lnTo>
                  <a:lnTo>
                    <a:pt x="6095211" y="974359"/>
                  </a:lnTo>
                  <a:lnTo>
                    <a:pt x="6088966" y="1017713"/>
                  </a:lnTo>
                  <a:lnTo>
                    <a:pt x="6076605" y="1060543"/>
                  </a:lnTo>
                  <a:lnTo>
                    <a:pt x="6058263" y="1102806"/>
                  </a:lnTo>
                  <a:lnTo>
                    <a:pt x="6034073" y="1144461"/>
                  </a:lnTo>
                  <a:lnTo>
                    <a:pt x="6004172" y="1185466"/>
                  </a:lnTo>
                  <a:lnTo>
                    <a:pt x="5968692" y="1225778"/>
                  </a:lnTo>
                  <a:lnTo>
                    <a:pt x="5927768" y="1265357"/>
                  </a:lnTo>
                  <a:lnTo>
                    <a:pt x="5881536" y="1304158"/>
                  </a:lnTo>
                  <a:lnTo>
                    <a:pt x="5830129" y="1342142"/>
                  </a:lnTo>
                  <a:lnTo>
                    <a:pt x="5773683" y="1379265"/>
                  </a:lnTo>
                  <a:lnTo>
                    <a:pt x="5712330" y="1415485"/>
                  </a:lnTo>
                  <a:lnTo>
                    <a:pt x="5646207" y="1450761"/>
                  </a:lnTo>
                  <a:lnTo>
                    <a:pt x="5611399" y="1468032"/>
                  </a:lnTo>
                  <a:lnTo>
                    <a:pt x="5575448" y="1485051"/>
                  </a:lnTo>
                  <a:lnTo>
                    <a:pt x="5538371" y="1501812"/>
                  </a:lnTo>
                  <a:lnTo>
                    <a:pt x="5500186" y="1518312"/>
                  </a:lnTo>
                  <a:lnTo>
                    <a:pt x="5460909" y="1534543"/>
                  </a:lnTo>
                  <a:lnTo>
                    <a:pt x="5420557" y="1550502"/>
                  </a:lnTo>
                  <a:lnTo>
                    <a:pt x="5379147" y="1566183"/>
                  </a:lnTo>
                  <a:lnTo>
                    <a:pt x="5336695" y="1581580"/>
                  </a:lnTo>
                  <a:lnTo>
                    <a:pt x="5293219" y="1596688"/>
                  </a:lnTo>
                  <a:lnTo>
                    <a:pt x="5248735" y="1611503"/>
                  </a:lnTo>
                  <a:lnTo>
                    <a:pt x="5203260" y="1626018"/>
                  </a:lnTo>
                  <a:lnTo>
                    <a:pt x="5156810" y="1640229"/>
                  </a:lnTo>
                  <a:lnTo>
                    <a:pt x="5109404" y="1654130"/>
                  </a:lnTo>
                  <a:lnTo>
                    <a:pt x="5061057" y="1667717"/>
                  </a:lnTo>
                  <a:lnTo>
                    <a:pt x="5011786" y="1680983"/>
                  </a:lnTo>
                  <a:lnTo>
                    <a:pt x="4961608" y="1693924"/>
                  </a:lnTo>
                  <a:lnTo>
                    <a:pt x="4910540" y="1706534"/>
                  </a:lnTo>
                  <a:lnTo>
                    <a:pt x="4858599" y="1718808"/>
                  </a:lnTo>
                  <a:lnTo>
                    <a:pt x="4805801" y="1730740"/>
                  </a:lnTo>
                  <a:lnTo>
                    <a:pt x="4752164" y="1742327"/>
                  </a:lnTo>
                  <a:lnTo>
                    <a:pt x="4697704" y="1753562"/>
                  </a:lnTo>
                  <a:lnTo>
                    <a:pt x="4642438" y="1764439"/>
                  </a:lnTo>
                  <a:lnTo>
                    <a:pt x="4586382" y="1774955"/>
                  </a:lnTo>
                  <a:lnTo>
                    <a:pt x="4529555" y="1785103"/>
                  </a:lnTo>
                  <a:lnTo>
                    <a:pt x="4471971" y="1794878"/>
                  </a:lnTo>
                  <a:lnTo>
                    <a:pt x="4413649" y="1804275"/>
                  </a:lnTo>
                  <a:lnTo>
                    <a:pt x="4354605" y="1813289"/>
                  </a:lnTo>
                  <a:lnTo>
                    <a:pt x="4294855" y="1821915"/>
                  </a:lnTo>
                  <a:lnTo>
                    <a:pt x="4234418" y="1830147"/>
                  </a:lnTo>
                  <a:lnTo>
                    <a:pt x="4173308" y="1837980"/>
                  </a:lnTo>
                  <a:lnTo>
                    <a:pt x="4111544" y="1845408"/>
                  </a:lnTo>
                  <a:lnTo>
                    <a:pt x="4049143" y="1852427"/>
                  </a:lnTo>
                  <a:lnTo>
                    <a:pt x="3986120" y="1859031"/>
                  </a:lnTo>
                  <a:lnTo>
                    <a:pt x="3922492" y="1865216"/>
                  </a:lnTo>
                  <a:lnTo>
                    <a:pt x="3858278" y="1870975"/>
                  </a:lnTo>
                  <a:lnTo>
                    <a:pt x="3793492" y="1876303"/>
                  </a:lnTo>
                  <a:lnTo>
                    <a:pt x="3728153" y="1881196"/>
                  </a:lnTo>
                  <a:lnTo>
                    <a:pt x="3662277" y="1885647"/>
                  </a:lnTo>
                  <a:lnTo>
                    <a:pt x="3595880" y="1889653"/>
                  </a:lnTo>
                  <a:lnTo>
                    <a:pt x="3528981" y="1893207"/>
                  </a:lnTo>
                  <a:lnTo>
                    <a:pt x="3461594" y="1896304"/>
                  </a:lnTo>
                  <a:lnTo>
                    <a:pt x="3393738" y="1898939"/>
                  </a:lnTo>
                  <a:lnTo>
                    <a:pt x="3325429" y="1901106"/>
                  </a:lnTo>
                  <a:lnTo>
                    <a:pt x="3256684" y="1902801"/>
                  </a:lnTo>
                  <a:lnTo>
                    <a:pt x="3187519" y="1904019"/>
                  </a:lnTo>
                  <a:lnTo>
                    <a:pt x="3117952" y="1904753"/>
                  </a:lnTo>
                  <a:lnTo>
                    <a:pt x="3047999" y="1904999"/>
                  </a:lnTo>
                  <a:lnTo>
                    <a:pt x="2978046" y="1904753"/>
                  </a:lnTo>
                  <a:lnTo>
                    <a:pt x="2908479" y="1904019"/>
                  </a:lnTo>
                  <a:lnTo>
                    <a:pt x="2839314" y="1902801"/>
                  </a:lnTo>
                  <a:lnTo>
                    <a:pt x="2770569" y="1901106"/>
                  </a:lnTo>
                  <a:lnTo>
                    <a:pt x="2702260" y="1898939"/>
                  </a:lnTo>
                  <a:lnTo>
                    <a:pt x="2634403" y="1896304"/>
                  </a:lnTo>
                  <a:lnTo>
                    <a:pt x="2567017" y="1893207"/>
                  </a:lnTo>
                  <a:lnTo>
                    <a:pt x="2500117" y="1889653"/>
                  </a:lnTo>
                  <a:lnTo>
                    <a:pt x="2433721" y="1885647"/>
                  </a:lnTo>
                  <a:lnTo>
                    <a:pt x="2367844" y="1881196"/>
                  </a:lnTo>
                  <a:lnTo>
                    <a:pt x="2302505" y="1876303"/>
                  </a:lnTo>
                  <a:lnTo>
                    <a:pt x="2237720" y="1870975"/>
                  </a:lnTo>
                  <a:lnTo>
                    <a:pt x="2173505" y="1865216"/>
                  </a:lnTo>
                  <a:lnTo>
                    <a:pt x="2109878" y="1859031"/>
                  </a:lnTo>
                  <a:lnTo>
                    <a:pt x="2046855" y="1852427"/>
                  </a:lnTo>
                  <a:lnTo>
                    <a:pt x="1984453" y="1845408"/>
                  </a:lnTo>
                  <a:lnTo>
                    <a:pt x="1922689" y="1837980"/>
                  </a:lnTo>
                  <a:lnTo>
                    <a:pt x="1861580" y="1830147"/>
                  </a:lnTo>
                  <a:lnTo>
                    <a:pt x="1801142" y="1821915"/>
                  </a:lnTo>
                  <a:lnTo>
                    <a:pt x="1741393" y="1813289"/>
                  </a:lnTo>
                  <a:lnTo>
                    <a:pt x="1682349" y="1804275"/>
                  </a:lnTo>
                  <a:lnTo>
                    <a:pt x="1624026" y="1794878"/>
                  </a:lnTo>
                  <a:lnTo>
                    <a:pt x="1566443" y="1785103"/>
                  </a:lnTo>
                  <a:lnTo>
                    <a:pt x="1509615" y="1774955"/>
                  </a:lnTo>
                  <a:lnTo>
                    <a:pt x="1453560" y="1764439"/>
                  </a:lnTo>
                  <a:lnTo>
                    <a:pt x="1398294" y="1753562"/>
                  </a:lnTo>
                  <a:lnTo>
                    <a:pt x="1343833" y="1742327"/>
                  </a:lnTo>
                  <a:lnTo>
                    <a:pt x="1290196" y="1730740"/>
                  </a:lnTo>
                  <a:lnTo>
                    <a:pt x="1237398" y="1718808"/>
                  </a:lnTo>
                  <a:lnTo>
                    <a:pt x="1185457" y="1706534"/>
                  </a:lnTo>
                  <a:lnTo>
                    <a:pt x="1134389" y="1693924"/>
                  </a:lnTo>
                  <a:lnTo>
                    <a:pt x="1084212" y="1680983"/>
                  </a:lnTo>
                  <a:lnTo>
                    <a:pt x="1034941" y="1667717"/>
                  </a:lnTo>
                  <a:lnTo>
                    <a:pt x="986594" y="1654130"/>
                  </a:lnTo>
                  <a:lnTo>
                    <a:pt x="939187" y="1640229"/>
                  </a:lnTo>
                  <a:lnTo>
                    <a:pt x="892738" y="1626018"/>
                  </a:lnTo>
                  <a:lnTo>
                    <a:pt x="847263" y="1611503"/>
                  </a:lnTo>
                  <a:lnTo>
                    <a:pt x="802779" y="1596688"/>
                  </a:lnTo>
                  <a:lnTo>
                    <a:pt x="759302" y="1581580"/>
                  </a:lnTo>
                  <a:lnTo>
                    <a:pt x="716851" y="1566183"/>
                  </a:lnTo>
                  <a:lnTo>
                    <a:pt x="675440" y="1550502"/>
                  </a:lnTo>
                  <a:lnTo>
                    <a:pt x="635088" y="1534543"/>
                  </a:lnTo>
                  <a:lnTo>
                    <a:pt x="595811" y="1518312"/>
                  </a:lnTo>
                  <a:lnTo>
                    <a:pt x="557626" y="1501812"/>
                  </a:lnTo>
                  <a:lnTo>
                    <a:pt x="520550" y="1485051"/>
                  </a:lnTo>
                  <a:lnTo>
                    <a:pt x="484599" y="1468032"/>
                  </a:lnTo>
                  <a:lnTo>
                    <a:pt x="449790" y="1450761"/>
                  </a:lnTo>
                  <a:lnTo>
                    <a:pt x="383667" y="1415485"/>
                  </a:lnTo>
                  <a:lnTo>
                    <a:pt x="322315" y="1379265"/>
                  </a:lnTo>
                  <a:lnTo>
                    <a:pt x="265868" y="1342142"/>
                  </a:lnTo>
                  <a:lnTo>
                    <a:pt x="214461" y="1304158"/>
                  </a:lnTo>
                  <a:lnTo>
                    <a:pt x="168229" y="1265357"/>
                  </a:lnTo>
                  <a:lnTo>
                    <a:pt x="127306" y="1225778"/>
                  </a:lnTo>
                  <a:lnTo>
                    <a:pt x="91826" y="1185466"/>
                  </a:lnTo>
                  <a:lnTo>
                    <a:pt x="61924" y="1144461"/>
                  </a:lnTo>
                  <a:lnTo>
                    <a:pt x="37735" y="1102806"/>
                  </a:lnTo>
                  <a:lnTo>
                    <a:pt x="19392" y="1060543"/>
                  </a:lnTo>
                  <a:lnTo>
                    <a:pt x="7031" y="1017713"/>
                  </a:lnTo>
                  <a:lnTo>
                    <a:pt x="786" y="974359"/>
                  </a:lnTo>
                  <a:lnTo>
                    <a:pt x="0" y="952499"/>
                  </a:lnTo>
                  <a:close/>
                </a:path>
              </a:pathLst>
            </a:custGeom>
            <a:ln w="9524">
              <a:solidFill>
                <a:srgbClr val="04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08778" y="1677554"/>
            <a:ext cx="69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subject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34658" y="3582554"/>
            <a:ext cx="60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FF"/>
                </a:solidFill>
                <a:latin typeface="Calibri"/>
                <a:cs typeface="Calibri"/>
              </a:rPr>
              <a:t>object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31329" y="5182754"/>
            <a:ext cx="90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predicate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16825" y="4488872"/>
            <a:ext cx="432434" cy="806450"/>
            <a:chOff x="1616825" y="4488872"/>
            <a:chExt cx="432434" cy="80645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6825" y="4488872"/>
              <a:ext cx="432261" cy="80633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72533" y="4639934"/>
              <a:ext cx="220345" cy="586105"/>
            </a:xfrm>
            <a:custGeom>
              <a:avLst/>
              <a:gdLst/>
              <a:ahLst/>
              <a:cxnLst/>
              <a:rect l="l" t="t" r="r" b="b"/>
              <a:pathLst>
                <a:path w="220344" h="586104">
                  <a:moveTo>
                    <a:pt x="219749" y="585999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743969" y="1837112"/>
            <a:ext cx="6623050" cy="2903855"/>
            <a:chOff x="1743969" y="1837112"/>
            <a:chExt cx="6623050" cy="290385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9039" y="1837112"/>
              <a:ext cx="1034934" cy="43226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21599" y="1873134"/>
              <a:ext cx="814069" cy="222250"/>
            </a:xfrm>
            <a:custGeom>
              <a:avLst/>
              <a:gdLst/>
              <a:ahLst/>
              <a:cxnLst/>
              <a:rect l="l" t="t" r="r" b="b"/>
              <a:pathLst>
                <a:path w="814070" h="222250">
                  <a:moveTo>
                    <a:pt x="813883" y="0"/>
                  </a:moveTo>
                  <a:lnTo>
                    <a:pt x="0" y="221968"/>
                  </a:lnTo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97283" y="2018195"/>
              <a:ext cx="123609" cy="1138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3969" y="4616334"/>
              <a:ext cx="111215" cy="1242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31825" y="3740727"/>
              <a:ext cx="1034934" cy="43226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502999" y="3778134"/>
              <a:ext cx="814069" cy="222250"/>
            </a:xfrm>
            <a:custGeom>
              <a:avLst/>
              <a:gdLst/>
              <a:ahLst/>
              <a:cxnLst/>
              <a:rect l="l" t="t" r="r" b="b"/>
              <a:pathLst>
                <a:path w="814070" h="222250">
                  <a:moveTo>
                    <a:pt x="813882" y="0"/>
                  </a:moveTo>
                  <a:lnTo>
                    <a:pt x="0" y="221968"/>
                  </a:lnTo>
                </a:path>
              </a:pathLst>
            </a:custGeom>
            <a:ln w="25399">
              <a:solidFill>
                <a:srgbClr val="04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8681" y="3923195"/>
              <a:ext cx="123610" cy="113825"/>
            </a:xfrm>
            <a:prstGeom prst="rect">
              <a:avLst/>
            </a:prstGeom>
          </p:spPr>
        </p:pic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EA490CF0-3384-53AE-6784-4EF91DF76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45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3783" y="444731"/>
            <a:ext cx="8255000" cy="798195"/>
            <a:chOff x="1293783" y="444731"/>
            <a:chExt cx="8255000" cy="798195"/>
          </a:xfrm>
        </p:grpSpPr>
        <p:sp>
          <p:nvSpPr>
            <p:cNvPr id="3" name="object 3"/>
            <p:cNvSpPr/>
            <p:nvPr/>
          </p:nvSpPr>
          <p:spPr>
            <a:xfrm>
              <a:off x="1306483" y="501535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9531" y="444731"/>
              <a:ext cx="1749828" cy="490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4716" y="752302"/>
              <a:ext cx="1899457" cy="490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6582" y="536301"/>
              <a:ext cx="1751952" cy="64103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68321" y="1339735"/>
            <a:ext cx="9149080" cy="5401310"/>
            <a:chOff x="768321" y="1339735"/>
            <a:chExt cx="9149080" cy="54013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083" y="1339735"/>
              <a:ext cx="9143998" cy="54011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083" y="4434839"/>
              <a:ext cx="1421476" cy="6359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3083" y="4463934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495299" y="0"/>
                  </a:moveTo>
                  <a:lnTo>
                    <a:pt x="423429" y="884"/>
                  </a:lnTo>
                  <a:lnTo>
                    <a:pt x="353159" y="3490"/>
                  </a:lnTo>
                  <a:lnTo>
                    <a:pt x="284714" y="7750"/>
                  </a:lnTo>
                  <a:lnTo>
                    <a:pt x="218321" y="13596"/>
                  </a:lnTo>
                  <a:lnTo>
                    <a:pt x="154204" y="20958"/>
                  </a:lnTo>
                  <a:lnTo>
                    <a:pt x="92589" y="29768"/>
                  </a:lnTo>
                  <a:lnTo>
                    <a:pt x="33702" y="39957"/>
                  </a:lnTo>
                  <a:lnTo>
                    <a:pt x="0" y="46886"/>
                  </a:lnTo>
                  <a:lnTo>
                    <a:pt x="0" y="486513"/>
                  </a:lnTo>
                  <a:lnTo>
                    <a:pt x="92589" y="503631"/>
                  </a:lnTo>
                  <a:lnTo>
                    <a:pt x="154204" y="512441"/>
                  </a:lnTo>
                  <a:lnTo>
                    <a:pt x="218321" y="519803"/>
                  </a:lnTo>
                  <a:lnTo>
                    <a:pt x="284714" y="525649"/>
                  </a:lnTo>
                  <a:lnTo>
                    <a:pt x="353159" y="529909"/>
                  </a:lnTo>
                  <a:lnTo>
                    <a:pt x="423429" y="532515"/>
                  </a:lnTo>
                  <a:lnTo>
                    <a:pt x="495299" y="533400"/>
                  </a:lnTo>
                  <a:lnTo>
                    <a:pt x="567170" y="532515"/>
                  </a:lnTo>
                  <a:lnTo>
                    <a:pt x="637440" y="529909"/>
                  </a:lnTo>
                  <a:lnTo>
                    <a:pt x="705885" y="525649"/>
                  </a:lnTo>
                  <a:lnTo>
                    <a:pt x="772278" y="519803"/>
                  </a:lnTo>
                  <a:lnTo>
                    <a:pt x="836395" y="512441"/>
                  </a:lnTo>
                  <a:lnTo>
                    <a:pt x="898010" y="503631"/>
                  </a:lnTo>
                  <a:lnTo>
                    <a:pt x="956897" y="493442"/>
                  </a:lnTo>
                  <a:lnTo>
                    <a:pt x="1012831" y="481942"/>
                  </a:lnTo>
                  <a:lnTo>
                    <a:pt x="1065586" y="469200"/>
                  </a:lnTo>
                  <a:lnTo>
                    <a:pt x="1114937" y="455285"/>
                  </a:lnTo>
                  <a:lnTo>
                    <a:pt x="1160658" y="440265"/>
                  </a:lnTo>
                  <a:lnTo>
                    <a:pt x="1202524" y="424209"/>
                  </a:lnTo>
                  <a:lnTo>
                    <a:pt x="1240309" y="407186"/>
                  </a:lnTo>
                  <a:lnTo>
                    <a:pt x="1302735" y="370511"/>
                  </a:lnTo>
                  <a:lnTo>
                    <a:pt x="1346132" y="330791"/>
                  </a:lnTo>
                  <a:lnTo>
                    <a:pt x="1368694" y="288573"/>
                  </a:lnTo>
                  <a:lnTo>
                    <a:pt x="1371599" y="266700"/>
                  </a:lnTo>
                  <a:lnTo>
                    <a:pt x="1368694" y="244826"/>
                  </a:lnTo>
                  <a:lnTo>
                    <a:pt x="1346132" y="202608"/>
                  </a:lnTo>
                  <a:lnTo>
                    <a:pt x="1302735" y="162888"/>
                  </a:lnTo>
                  <a:lnTo>
                    <a:pt x="1240309" y="126213"/>
                  </a:lnTo>
                  <a:lnTo>
                    <a:pt x="1202524" y="109190"/>
                  </a:lnTo>
                  <a:lnTo>
                    <a:pt x="1160658" y="93134"/>
                  </a:lnTo>
                  <a:lnTo>
                    <a:pt x="1114937" y="78114"/>
                  </a:lnTo>
                  <a:lnTo>
                    <a:pt x="1065586" y="64199"/>
                  </a:lnTo>
                  <a:lnTo>
                    <a:pt x="1012831" y="51457"/>
                  </a:lnTo>
                  <a:lnTo>
                    <a:pt x="956897" y="39957"/>
                  </a:lnTo>
                  <a:lnTo>
                    <a:pt x="898010" y="29768"/>
                  </a:lnTo>
                  <a:lnTo>
                    <a:pt x="836395" y="20958"/>
                  </a:lnTo>
                  <a:lnTo>
                    <a:pt x="772278" y="13596"/>
                  </a:lnTo>
                  <a:lnTo>
                    <a:pt x="705885" y="7750"/>
                  </a:lnTo>
                  <a:lnTo>
                    <a:pt x="637440" y="3490"/>
                  </a:lnTo>
                  <a:lnTo>
                    <a:pt x="567170" y="884"/>
                  </a:lnTo>
                  <a:lnTo>
                    <a:pt x="495299" y="0"/>
                  </a:lnTo>
                  <a:close/>
                </a:path>
              </a:pathLst>
            </a:custGeom>
            <a:solidFill>
              <a:srgbClr val="89A24C">
                <a:alpha val="12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3083" y="4463934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0" y="46886"/>
                  </a:moveTo>
                  <a:lnTo>
                    <a:pt x="92589" y="29768"/>
                  </a:lnTo>
                  <a:lnTo>
                    <a:pt x="154204" y="20958"/>
                  </a:lnTo>
                  <a:lnTo>
                    <a:pt x="218321" y="13596"/>
                  </a:lnTo>
                  <a:lnTo>
                    <a:pt x="284714" y="7751"/>
                  </a:lnTo>
                  <a:lnTo>
                    <a:pt x="353159" y="3490"/>
                  </a:lnTo>
                  <a:lnTo>
                    <a:pt x="423429" y="884"/>
                  </a:lnTo>
                  <a:lnTo>
                    <a:pt x="495299" y="0"/>
                  </a:lnTo>
                  <a:lnTo>
                    <a:pt x="567169" y="884"/>
                  </a:lnTo>
                  <a:lnTo>
                    <a:pt x="637440" y="3490"/>
                  </a:lnTo>
                  <a:lnTo>
                    <a:pt x="705884" y="7751"/>
                  </a:lnTo>
                  <a:lnTo>
                    <a:pt x="772278" y="13596"/>
                  </a:lnTo>
                  <a:lnTo>
                    <a:pt x="836395" y="20958"/>
                  </a:lnTo>
                  <a:lnTo>
                    <a:pt x="898009" y="29768"/>
                  </a:lnTo>
                  <a:lnTo>
                    <a:pt x="956897" y="39957"/>
                  </a:lnTo>
                  <a:lnTo>
                    <a:pt x="1012831" y="51457"/>
                  </a:lnTo>
                  <a:lnTo>
                    <a:pt x="1065586" y="64199"/>
                  </a:lnTo>
                  <a:lnTo>
                    <a:pt x="1114937" y="78114"/>
                  </a:lnTo>
                  <a:lnTo>
                    <a:pt x="1160658" y="93134"/>
                  </a:lnTo>
                  <a:lnTo>
                    <a:pt x="1202524" y="109190"/>
                  </a:lnTo>
                  <a:lnTo>
                    <a:pt x="1240309" y="126213"/>
                  </a:lnTo>
                  <a:lnTo>
                    <a:pt x="1302735" y="162888"/>
                  </a:lnTo>
                  <a:lnTo>
                    <a:pt x="1346131" y="202608"/>
                  </a:lnTo>
                  <a:lnTo>
                    <a:pt x="1368694" y="244826"/>
                  </a:lnTo>
                  <a:lnTo>
                    <a:pt x="1371599" y="266699"/>
                  </a:lnTo>
                  <a:lnTo>
                    <a:pt x="1368694" y="288573"/>
                  </a:lnTo>
                  <a:lnTo>
                    <a:pt x="1346131" y="330791"/>
                  </a:lnTo>
                  <a:lnTo>
                    <a:pt x="1302735" y="370511"/>
                  </a:lnTo>
                  <a:lnTo>
                    <a:pt x="1240309" y="407186"/>
                  </a:lnTo>
                  <a:lnTo>
                    <a:pt x="1202524" y="424209"/>
                  </a:lnTo>
                  <a:lnTo>
                    <a:pt x="1160658" y="440265"/>
                  </a:lnTo>
                  <a:lnTo>
                    <a:pt x="1114937" y="455285"/>
                  </a:lnTo>
                  <a:lnTo>
                    <a:pt x="1065586" y="469200"/>
                  </a:lnTo>
                  <a:lnTo>
                    <a:pt x="1012831" y="481942"/>
                  </a:lnTo>
                  <a:lnTo>
                    <a:pt x="956897" y="493442"/>
                  </a:lnTo>
                  <a:lnTo>
                    <a:pt x="898009" y="503631"/>
                  </a:lnTo>
                  <a:lnTo>
                    <a:pt x="836395" y="512441"/>
                  </a:lnTo>
                  <a:lnTo>
                    <a:pt x="772278" y="519803"/>
                  </a:lnTo>
                  <a:lnTo>
                    <a:pt x="705884" y="525648"/>
                  </a:lnTo>
                  <a:lnTo>
                    <a:pt x="637440" y="529909"/>
                  </a:lnTo>
                  <a:lnTo>
                    <a:pt x="567169" y="532515"/>
                  </a:lnTo>
                  <a:lnTo>
                    <a:pt x="495299" y="533400"/>
                  </a:lnTo>
                  <a:lnTo>
                    <a:pt x="423429" y="532515"/>
                  </a:lnTo>
                  <a:lnTo>
                    <a:pt x="353159" y="529909"/>
                  </a:lnTo>
                  <a:lnTo>
                    <a:pt x="284714" y="525648"/>
                  </a:lnTo>
                  <a:lnTo>
                    <a:pt x="218321" y="519803"/>
                  </a:lnTo>
                  <a:lnTo>
                    <a:pt x="154204" y="512441"/>
                  </a:lnTo>
                  <a:lnTo>
                    <a:pt x="92589" y="503631"/>
                  </a:lnTo>
                  <a:lnTo>
                    <a:pt x="33702" y="493442"/>
                  </a:lnTo>
                  <a:lnTo>
                    <a:pt x="0" y="486513"/>
                  </a:lnTo>
                </a:path>
              </a:pathLst>
            </a:custGeom>
            <a:ln w="9524">
              <a:solidFill>
                <a:srgbClr val="89A2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1823" y="6782954"/>
            <a:ext cx="290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solidFill>
                  <a:srgbClr val="0000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  <a:hlinkClick r:id="rId7"/>
              </a:rPr>
              <a:t>http://dbpedia.org/page/Corfu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2729" y="2820554"/>
            <a:ext cx="90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predicate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88225" y="3138054"/>
            <a:ext cx="3321050" cy="2007870"/>
            <a:chOff x="1388225" y="3138054"/>
            <a:chExt cx="3321050" cy="20078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8225" y="3138054"/>
              <a:ext cx="511232" cy="14173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41196" y="3168534"/>
              <a:ext cx="299085" cy="1195070"/>
            </a:xfrm>
            <a:custGeom>
              <a:avLst/>
              <a:gdLst/>
              <a:ahLst/>
              <a:cxnLst/>
              <a:rect l="l" t="t" r="r" b="b"/>
              <a:pathLst>
                <a:path w="299085" h="1195070">
                  <a:moveTo>
                    <a:pt x="298686" y="0"/>
                  </a:moveTo>
                  <a:lnTo>
                    <a:pt x="0" y="1194747"/>
                  </a:lnTo>
                </a:path>
              </a:pathLst>
            </a:custGeom>
            <a:ln w="253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2401" y="4264423"/>
              <a:ext cx="114387" cy="1233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5420" y="4513810"/>
              <a:ext cx="1853737" cy="631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06683" y="4540134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876300" y="0"/>
                  </a:moveTo>
                  <a:lnTo>
                    <a:pt x="804429" y="884"/>
                  </a:lnTo>
                  <a:lnTo>
                    <a:pt x="734159" y="3490"/>
                  </a:lnTo>
                  <a:lnTo>
                    <a:pt x="665714" y="7750"/>
                  </a:lnTo>
                  <a:lnTo>
                    <a:pt x="599321" y="13596"/>
                  </a:lnTo>
                  <a:lnTo>
                    <a:pt x="535204" y="20958"/>
                  </a:lnTo>
                  <a:lnTo>
                    <a:pt x="473589" y="29768"/>
                  </a:lnTo>
                  <a:lnTo>
                    <a:pt x="414702" y="39957"/>
                  </a:lnTo>
                  <a:lnTo>
                    <a:pt x="358768" y="51457"/>
                  </a:lnTo>
                  <a:lnTo>
                    <a:pt x="306013" y="64199"/>
                  </a:lnTo>
                  <a:lnTo>
                    <a:pt x="256662" y="78114"/>
                  </a:lnTo>
                  <a:lnTo>
                    <a:pt x="210940" y="93134"/>
                  </a:lnTo>
                  <a:lnTo>
                    <a:pt x="169074" y="109190"/>
                  </a:lnTo>
                  <a:lnTo>
                    <a:pt x="131289" y="126213"/>
                  </a:lnTo>
                  <a:lnTo>
                    <a:pt x="68863" y="162888"/>
                  </a:lnTo>
                  <a:lnTo>
                    <a:pt x="25467" y="202608"/>
                  </a:lnTo>
                  <a:lnTo>
                    <a:pt x="2904" y="244826"/>
                  </a:lnTo>
                  <a:lnTo>
                    <a:pt x="0" y="266700"/>
                  </a:lnTo>
                  <a:lnTo>
                    <a:pt x="2904" y="288573"/>
                  </a:lnTo>
                  <a:lnTo>
                    <a:pt x="25467" y="330791"/>
                  </a:lnTo>
                  <a:lnTo>
                    <a:pt x="68863" y="370511"/>
                  </a:lnTo>
                  <a:lnTo>
                    <a:pt x="131289" y="407186"/>
                  </a:lnTo>
                  <a:lnTo>
                    <a:pt x="169074" y="424209"/>
                  </a:lnTo>
                  <a:lnTo>
                    <a:pt x="210940" y="440265"/>
                  </a:lnTo>
                  <a:lnTo>
                    <a:pt x="256662" y="455285"/>
                  </a:lnTo>
                  <a:lnTo>
                    <a:pt x="306013" y="469200"/>
                  </a:lnTo>
                  <a:lnTo>
                    <a:pt x="358768" y="481942"/>
                  </a:lnTo>
                  <a:lnTo>
                    <a:pt x="414702" y="493442"/>
                  </a:lnTo>
                  <a:lnTo>
                    <a:pt x="473589" y="503631"/>
                  </a:lnTo>
                  <a:lnTo>
                    <a:pt x="535204" y="512441"/>
                  </a:lnTo>
                  <a:lnTo>
                    <a:pt x="599321" y="519803"/>
                  </a:lnTo>
                  <a:lnTo>
                    <a:pt x="665714" y="525649"/>
                  </a:lnTo>
                  <a:lnTo>
                    <a:pt x="734159" y="529909"/>
                  </a:lnTo>
                  <a:lnTo>
                    <a:pt x="804429" y="532515"/>
                  </a:lnTo>
                  <a:lnTo>
                    <a:pt x="876300" y="533400"/>
                  </a:lnTo>
                  <a:lnTo>
                    <a:pt x="948170" y="532515"/>
                  </a:lnTo>
                  <a:lnTo>
                    <a:pt x="1018440" y="529909"/>
                  </a:lnTo>
                  <a:lnTo>
                    <a:pt x="1086884" y="525649"/>
                  </a:lnTo>
                  <a:lnTo>
                    <a:pt x="1153278" y="519803"/>
                  </a:lnTo>
                  <a:lnTo>
                    <a:pt x="1217395" y="512441"/>
                  </a:lnTo>
                  <a:lnTo>
                    <a:pt x="1279010" y="503631"/>
                  </a:lnTo>
                  <a:lnTo>
                    <a:pt x="1337897" y="493442"/>
                  </a:lnTo>
                  <a:lnTo>
                    <a:pt x="1393831" y="481942"/>
                  </a:lnTo>
                  <a:lnTo>
                    <a:pt x="1446586" y="469200"/>
                  </a:lnTo>
                  <a:lnTo>
                    <a:pt x="1495937" y="455285"/>
                  </a:lnTo>
                  <a:lnTo>
                    <a:pt x="1541658" y="440265"/>
                  </a:lnTo>
                  <a:lnTo>
                    <a:pt x="1583524" y="424209"/>
                  </a:lnTo>
                  <a:lnTo>
                    <a:pt x="1621309" y="407186"/>
                  </a:lnTo>
                  <a:lnTo>
                    <a:pt x="1683735" y="370511"/>
                  </a:lnTo>
                  <a:lnTo>
                    <a:pt x="1727132" y="330791"/>
                  </a:lnTo>
                  <a:lnTo>
                    <a:pt x="1749695" y="288573"/>
                  </a:lnTo>
                  <a:lnTo>
                    <a:pt x="1752600" y="266700"/>
                  </a:lnTo>
                  <a:lnTo>
                    <a:pt x="1749695" y="244826"/>
                  </a:lnTo>
                  <a:lnTo>
                    <a:pt x="1727132" y="202608"/>
                  </a:lnTo>
                  <a:lnTo>
                    <a:pt x="1683735" y="162888"/>
                  </a:lnTo>
                  <a:lnTo>
                    <a:pt x="1621309" y="126213"/>
                  </a:lnTo>
                  <a:lnTo>
                    <a:pt x="1583524" y="109190"/>
                  </a:lnTo>
                  <a:lnTo>
                    <a:pt x="1541658" y="93134"/>
                  </a:lnTo>
                  <a:lnTo>
                    <a:pt x="1495937" y="78114"/>
                  </a:lnTo>
                  <a:lnTo>
                    <a:pt x="1446586" y="64199"/>
                  </a:lnTo>
                  <a:lnTo>
                    <a:pt x="1393831" y="51457"/>
                  </a:lnTo>
                  <a:lnTo>
                    <a:pt x="1337897" y="39957"/>
                  </a:lnTo>
                  <a:lnTo>
                    <a:pt x="1279010" y="29768"/>
                  </a:lnTo>
                  <a:lnTo>
                    <a:pt x="1217395" y="20958"/>
                  </a:lnTo>
                  <a:lnTo>
                    <a:pt x="1153278" y="13596"/>
                  </a:lnTo>
                  <a:lnTo>
                    <a:pt x="1086884" y="7750"/>
                  </a:lnTo>
                  <a:lnTo>
                    <a:pt x="1018440" y="3490"/>
                  </a:lnTo>
                  <a:lnTo>
                    <a:pt x="948170" y="884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0433FF">
                <a:alpha val="12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06683" y="4540134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266699"/>
                  </a:moveTo>
                  <a:lnTo>
                    <a:pt x="11469" y="223439"/>
                  </a:lnTo>
                  <a:lnTo>
                    <a:pt x="44674" y="182402"/>
                  </a:lnTo>
                  <a:lnTo>
                    <a:pt x="97810" y="144135"/>
                  </a:lnTo>
                  <a:lnTo>
                    <a:pt x="169075" y="109190"/>
                  </a:lnTo>
                  <a:lnTo>
                    <a:pt x="210940" y="93134"/>
                  </a:lnTo>
                  <a:lnTo>
                    <a:pt x="256662" y="78114"/>
                  </a:lnTo>
                  <a:lnTo>
                    <a:pt x="306013" y="64199"/>
                  </a:lnTo>
                  <a:lnTo>
                    <a:pt x="358768" y="51457"/>
                  </a:lnTo>
                  <a:lnTo>
                    <a:pt x="414702" y="39957"/>
                  </a:lnTo>
                  <a:lnTo>
                    <a:pt x="473589" y="29768"/>
                  </a:lnTo>
                  <a:lnTo>
                    <a:pt x="535204" y="20958"/>
                  </a:lnTo>
                  <a:lnTo>
                    <a:pt x="599321" y="13596"/>
                  </a:lnTo>
                  <a:lnTo>
                    <a:pt x="665714" y="7751"/>
                  </a:lnTo>
                  <a:lnTo>
                    <a:pt x="734159" y="3490"/>
                  </a:lnTo>
                  <a:lnTo>
                    <a:pt x="804429" y="884"/>
                  </a:lnTo>
                  <a:lnTo>
                    <a:pt x="876299" y="0"/>
                  </a:lnTo>
                  <a:lnTo>
                    <a:pt x="948169" y="884"/>
                  </a:lnTo>
                  <a:lnTo>
                    <a:pt x="1018440" y="3490"/>
                  </a:lnTo>
                  <a:lnTo>
                    <a:pt x="1086884" y="7751"/>
                  </a:lnTo>
                  <a:lnTo>
                    <a:pt x="1153278" y="13596"/>
                  </a:lnTo>
                  <a:lnTo>
                    <a:pt x="1217395" y="20958"/>
                  </a:lnTo>
                  <a:lnTo>
                    <a:pt x="1279009" y="29768"/>
                  </a:lnTo>
                  <a:lnTo>
                    <a:pt x="1337897" y="39957"/>
                  </a:lnTo>
                  <a:lnTo>
                    <a:pt x="1393831" y="51457"/>
                  </a:lnTo>
                  <a:lnTo>
                    <a:pt x="1446586" y="64199"/>
                  </a:lnTo>
                  <a:lnTo>
                    <a:pt x="1495937" y="78114"/>
                  </a:lnTo>
                  <a:lnTo>
                    <a:pt x="1541658" y="93134"/>
                  </a:lnTo>
                  <a:lnTo>
                    <a:pt x="1583524" y="109190"/>
                  </a:lnTo>
                  <a:lnTo>
                    <a:pt x="1621309" y="126213"/>
                  </a:lnTo>
                  <a:lnTo>
                    <a:pt x="1683735" y="162888"/>
                  </a:lnTo>
                  <a:lnTo>
                    <a:pt x="1727131" y="202608"/>
                  </a:lnTo>
                  <a:lnTo>
                    <a:pt x="1749694" y="244826"/>
                  </a:lnTo>
                  <a:lnTo>
                    <a:pt x="1752599" y="266699"/>
                  </a:lnTo>
                  <a:lnTo>
                    <a:pt x="1749694" y="288573"/>
                  </a:lnTo>
                  <a:lnTo>
                    <a:pt x="1727131" y="330791"/>
                  </a:lnTo>
                  <a:lnTo>
                    <a:pt x="1683735" y="370511"/>
                  </a:lnTo>
                  <a:lnTo>
                    <a:pt x="1621309" y="407186"/>
                  </a:lnTo>
                  <a:lnTo>
                    <a:pt x="1583524" y="424209"/>
                  </a:lnTo>
                  <a:lnTo>
                    <a:pt x="1541658" y="440265"/>
                  </a:lnTo>
                  <a:lnTo>
                    <a:pt x="1495937" y="455285"/>
                  </a:lnTo>
                  <a:lnTo>
                    <a:pt x="1446586" y="469200"/>
                  </a:lnTo>
                  <a:lnTo>
                    <a:pt x="1393831" y="481942"/>
                  </a:lnTo>
                  <a:lnTo>
                    <a:pt x="1337897" y="493442"/>
                  </a:lnTo>
                  <a:lnTo>
                    <a:pt x="1279009" y="503631"/>
                  </a:lnTo>
                  <a:lnTo>
                    <a:pt x="1217395" y="512441"/>
                  </a:lnTo>
                  <a:lnTo>
                    <a:pt x="1153278" y="519803"/>
                  </a:lnTo>
                  <a:lnTo>
                    <a:pt x="1086884" y="525648"/>
                  </a:lnTo>
                  <a:lnTo>
                    <a:pt x="1018440" y="529909"/>
                  </a:lnTo>
                  <a:lnTo>
                    <a:pt x="948169" y="532515"/>
                  </a:lnTo>
                  <a:lnTo>
                    <a:pt x="876299" y="533399"/>
                  </a:lnTo>
                  <a:lnTo>
                    <a:pt x="804429" y="532515"/>
                  </a:lnTo>
                  <a:lnTo>
                    <a:pt x="734159" y="529909"/>
                  </a:lnTo>
                  <a:lnTo>
                    <a:pt x="665714" y="525648"/>
                  </a:lnTo>
                  <a:lnTo>
                    <a:pt x="599321" y="519803"/>
                  </a:lnTo>
                  <a:lnTo>
                    <a:pt x="535204" y="512441"/>
                  </a:lnTo>
                  <a:lnTo>
                    <a:pt x="473589" y="503631"/>
                  </a:lnTo>
                  <a:lnTo>
                    <a:pt x="414702" y="493442"/>
                  </a:lnTo>
                  <a:lnTo>
                    <a:pt x="358768" y="481942"/>
                  </a:lnTo>
                  <a:lnTo>
                    <a:pt x="306013" y="469200"/>
                  </a:lnTo>
                  <a:lnTo>
                    <a:pt x="256662" y="455285"/>
                  </a:lnTo>
                  <a:lnTo>
                    <a:pt x="210940" y="440265"/>
                  </a:lnTo>
                  <a:lnTo>
                    <a:pt x="169075" y="424209"/>
                  </a:lnTo>
                  <a:lnTo>
                    <a:pt x="131289" y="407186"/>
                  </a:lnTo>
                  <a:lnTo>
                    <a:pt x="68863" y="370511"/>
                  </a:lnTo>
                  <a:lnTo>
                    <a:pt x="25467" y="330791"/>
                  </a:lnTo>
                  <a:lnTo>
                    <a:pt x="2904" y="288573"/>
                  </a:lnTo>
                  <a:lnTo>
                    <a:pt x="0" y="266699"/>
                  </a:lnTo>
                  <a:close/>
                </a:path>
              </a:pathLst>
            </a:custGeom>
            <a:ln w="9524">
              <a:solidFill>
                <a:srgbClr val="04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43859" y="5487554"/>
            <a:ext cx="60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FF"/>
                </a:solidFill>
                <a:latin typeface="Calibri"/>
                <a:cs typeface="Calibri"/>
              </a:rPr>
              <a:t>object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13811" y="4871258"/>
            <a:ext cx="1338580" cy="735965"/>
            <a:chOff x="4513811" y="4871258"/>
            <a:chExt cx="1338580" cy="73596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3811" y="4871258"/>
              <a:ext cx="1338348" cy="7356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82123" y="5007993"/>
              <a:ext cx="1120775" cy="523240"/>
            </a:xfrm>
            <a:custGeom>
              <a:avLst/>
              <a:gdLst/>
              <a:ahLst/>
              <a:cxnLst/>
              <a:rect l="l" t="t" r="r" b="b"/>
              <a:pathLst>
                <a:path w="1120775" h="523239">
                  <a:moveTo>
                    <a:pt x="1120159" y="522741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04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59283" y="4986649"/>
              <a:ext cx="123976" cy="108280"/>
            </a:xfrm>
            <a:prstGeom prst="rect">
              <a:avLst/>
            </a:prstGeom>
          </p:spPr>
        </p:pic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94379A9-B1E9-0088-351B-B0CB8B6A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46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6240" y="1583575"/>
            <a:ext cx="2024380" cy="802640"/>
            <a:chOff x="4206240" y="1583575"/>
            <a:chExt cx="2024380" cy="802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40" y="1583575"/>
              <a:ext cx="2024148" cy="802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65583" y="1617422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7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9" y="204100"/>
                  </a:lnTo>
                  <a:lnTo>
                    <a:pt x="1868024" y="247966"/>
                  </a:lnTo>
                  <a:lnTo>
                    <a:pt x="1895541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7" y="460115"/>
                  </a:lnTo>
                  <a:lnTo>
                    <a:pt x="1795711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6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7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6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749040" y="3985952"/>
            <a:ext cx="2024380" cy="802640"/>
            <a:chOff x="3749040" y="3985952"/>
            <a:chExt cx="2024380" cy="8026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0" y="3985952"/>
              <a:ext cx="2024148" cy="8021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08383" y="4021187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67938" y="4459337"/>
            <a:ext cx="2723515" cy="1380490"/>
            <a:chOff x="1167938" y="4459337"/>
            <a:chExt cx="2723515" cy="13804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938" y="5349238"/>
              <a:ext cx="2701636" cy="4904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20682" y="4478387"/>
              <a:ext cx="1251585" cy="851535"/>
            </a:xfrm>
            <a:custGeom>
              <a:avLst/>
              <a:gdLst/>
              <a:ahLst/>
              <a:cxnLst/>
              <a:rect l="l" t="t" r="r" b="b"/>
              <a:pathLst>
                <a:path w="1251585" h="851535">
                  <a:moveTo>
                    <a:pt x="1251200" y="0"/>
                  </a:moveTo>
                  <a:lnTo>
                    <a:pt x="0" y="851401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9183" y="5239672"/>
              <a:ext cx="127000" cy="111760"/>
            </a:xfrm>
            <a:custGeom>
              <a:avLst/>
              <a:gdLst/>
              <a:ahLst/>
              <a:cxnLst/>
              <a:rect l="l" t="t" r="r" b="b"/>
              <a:pathLst>
                <a:path w="127000" h="111760">
                  <a:moveTo>
                    <a:pt x="62345" y="0"/>
                  </a:moveTo>
                  <a:lnTo>
                    <a:pt x="0" y="111550"/>
                  </a:lnTo>
                  <a:lnTo>
                    <a:pt x="126648" y="94496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61183" y="5275022"/>
            <a:ext cx="12192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450"/>
              </a:spcBef>
            </a:pPr>
            <a:r>
              <a:rPr sz="1800" b="1" spc="-20" dirty="0">
                <a:solidFill>
                  <a:srgbClr val="0066FF"/>
                </a:solidFill>
                <a:latin typeface="Calibri"/>
                <a:cs typeface="Calibri"/>
              </a:rPr>
              <a:t>1984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823" y="6870822"/>
            <a:ext cx="499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https://el.wikipedia.org/wiki/Ιόνιο_Πανεπιστήμιο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14833" y="2266834"/>
            <a:ext cx="384810" cy="1771650"/>
            <a:chOff x="4614833" y="2266834"/>
            <a:chExt cx="384810" cy="1771650"/>
          </a:xfrm>
        </p:grpSpPr>
        <p:sp>
          <p:nvSpPr>
            <p:cNvPr id="15" name="object 15"/>
            <p:cNvSpPr/>
            <p:nvPr/>
          </p:nvSpPr>
          <p:spPr>
            <a:xfrm>
              <a:off x="4633883" y="2304275"/>
              <a:ext cx="323215" cy="1715770"/>
            </a:xfrm>
            <a:custGeom>
              <a:avLst/>
              <a:gdLst/>
              <a:ahLst/>
              <a:cxnLst/>
              <a:rect l="l" t="t" r="r" b="b"/>
              <a:pathLst>
                <a:path w="323214" h="1715770">
                  <a:moveTo>
                    <a:pt x="0" y="1715158"/>
                  </a:moveTo>
                  <a:lnTo>
                    <a:pt x="323145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6758" y="2266834"/>
              <a:ext cx="112395" cy="123189"/>
            </a:xfrm>
            <a:custGeom>
              <a:avLst/>
              <a:gdLst/>
              <a:ahLst/>
              <a:cxnLst/>
              <a:rect l="l" t="t" r="r" b="b"/>
              <a:pathLst>
                <a:path w="112395" h="123189">
                  <a:moveTo>
                    <a:pt x="77325" y="0"/>
                  </a:moveTo>
                  <a:lnTo>
                    <a:pt x="0" y="101743"/>
                  </a:lnTo>
                  <a:lnTo>
                    <a:pt x="112323" y="122905"/>
                  </a:lnTo>
                  <a:lnTo>
                    <a:pt x="77325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554633" y="4522837"/>
            <a:ext cx="2874645" cy="1242060"/>
            <a:chOff x="5554633" y="4522837"/>
            <a:chExt cx="2874645" cy="124206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1537" y="5249487"/>
              <a:ext cx="1317567" cy="51538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73683" y="4541887"/>
              <a:ext cx="1555115" cy="942340"/>
            </a:xfrm>
            <a:custGeom>
              <a:avLst/>
              <a:gdLst/>
              <a:ahLst/>
              <a:cxnLst/>
              <a:rect l="l" t="t" r="r" b="b"/>
              <a:pathLst>
                <a:path w="1555115" h="942339">
                  <a:moveTo>
                    <a:pt x="0" y="0"/>
                  </a:moveTo>
                  <a:lnTo>
                    <a:pt x="1554915" y="942279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33812" y="5395798"/>
              <a:ext cx="127635" cy="108585"/>
            </a:xfrm>
            <a:custGeom>
              <a:avLst/>
              <a:gdLst/>
              <a:ahLst/>
              <a:cxnLst/>
              <a:rect l="l" t="t" r="r" b="b"/>
              <a:pathLst>
                <a:path w="127634" h="108585">
                  <a:moveTo>
                    <a:pt x="59237" y="0"/>
                  </a:moveTo>
                  <a:lnTo>
                    <a:pt x="0" y="97751"/>
                  </a:lnTo>
                  <a:lnTo>
                    <a:pt x="127370" y="108113"/>
                  </a:lnTo>
                  <a:lnTo>
                    <a:pt x="59237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37623" y="4557710"/>
            <a:ext cx="141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dbpprop:name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7863" y="4420754"/>
            <a:ext cx="213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dbpprop:foundingYear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53868" y="4192154"/>
            <a:ext cx="115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University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17583" y="5378334"/>
            <a:ext cx="2603500" cy="38862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Ιόνιο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 Πανεπιστήμιο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68319" y="1379343"/>
            <a:ext cx="2881630" cy="7366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557655">
              <a:lnSpc>
                <a:spcPct val="100000"/>
              </a:lnSpc>
              <a:spcBef>
                <a:spcPts val="74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dbo:areaCode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**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59804" y="382154"/>
            <a:ext cx="328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**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  <a:hlinkClick r:id="rId6"/>
              </a:rPr>
              <a:t>http://dbpedia.org/page/Corfu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6566" y="2820554"/>
            <a:ext cx="1755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dbpprop:locatedIn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64233" y="1930284"/>
            <a:ext cx="1847850" cy="433070"/>
            <a:chOff x="6164233" y="1930284"/>
            <a:chExt cx="1847850" cy="433070"/>
          </a:xfrm>
        </p:grpSpPr>
        <p:sp>
          <p:nvSpPr>
            <p:cNvPr id="29" name="object 29"/>
            <p:cNvSpPr/>
            <p:nvPr/>
          </p:nvSpPr>
          <p:spPr>
            <a:xfrm>
              <a:off x="6183283" y="1949334"/>
              <a:ext cx="1791970" cy="373380"/>
            </a:xfrm>
            <a:custGeom>
              <a:avLst/>
              <a:gdLst/>
              <a:ahLst/>
              <a:cxnLst/>
              <a:rect l="l" t="t" r="r" b="b"/>
              <a:pathLst>
                <a:path w="1791970" h="373380">
                  <a:moveTo>
                    <a:pt x="0" y="0"/>
                  </a:moveTo>
                  <a:lnTo>
                    <a:pt x="1791501" y="373229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88528" y="2251073"/>
              <a:ext cx="123825" cy="112395"/>
            </a:xfrm>
            <a:custGeom>
              <a:avLst/>
              <a:gdLst/>
              <a:ahLst/>
              <a:cxnLst/>
              <a:rect l="l" t="t" r="r" b="b"/>
              <a:pathLst>
                <a:path w="123825" h="112394">
                  <a:moveTo>
                    <a:pt x="23312" y="0"/>
                  </a:moveTo>
                  <a:lnTo>
                    <a:pt x="0" y="111897"/>
                  </a:lnTo>
                  <a:lnTo>
                    <a:pt x="123554" y="79260"/>
                  </a:lnTo>
                  <a:lnTo>
                    <a:pt x="23312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12082" y="2143299"/>
            <a:ext cx="12192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5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26610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63592" y="2115588"/>
            <a:ext cx="1317567" cy="51538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 rot="960000">
            <a:off x="2691444" y="1293822"/>
            <a:ext cx="1455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15" baseline="6172" dirty="0">
                <a:solidFill>
                  <a:srgbClr val="558ED5"/>
                </a:solidFill>
                <a:latin typeface="Calibri"/>
                <a:cs typeface="Calibri"/>
              </a:rPr>
              <a:t>d</a:t>
            </a:r>
            <a:r>
              <a:rPr sz="2700" spc="-15" baseline="4629" dirty="0">
                <a:solidFill>
                  <a:srgbClr val="558ED5"/>
                </a:solidFill>
                <a:latin typeface="Calibri"/>
                <a:cs typeface="Calibri"/>
              </a:rPr>
              <a:t>bo:</a:t>
            </a:r>
            <a:r>
              <a:rPr sz="2700" spc="-15" baseline="3086" dirty="0">
                <a:solidFill>
                  <a:srgbClr val="558ED5"/>
                </a:solidFill>
                <a:latin typeface="Calibri"/>
                <a:cs typeface="Calibri"/>
              </a:rPr>
              <a:t>pop</a:t>
            </a:r>
            <a:r>
              <a:rPr sz="2700" spc="-15" baseline="1543" dirty="0">
                <a:solidFill>
                  <a:srgbClr val="558ED5"/>
                </a:solidFill>
                <a:latin typeface="Calibri"/>
                <a:cs typeface="Calibri"/>
              </a:rPr>
              <a:t>ulati</a:t>
            </a: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20883" y="1317411"/>
            <a:ext cx="2076450" cy="651510"/>
            <a:chOff x="2220883" y="1317411"/>
            <a:chExt cx="2076450" cy="651510"/>
          </a:xfrm>
        </p:grpSpPr>
        <p:sp>
          <p:nvSpPr>
            <p:cNvPr id="35" name="object 35"/>
            <p:cNvSpPr/>
            <p:nvPr/>
          </p:nvSpPr>
          <p:spPr>
            <a:xfrm>
              <a:off x="2257413" y="1350558"/>
              <a:ext cx="2021205" cy="598805"/>
            </a:xfrm>
            <a:custGeom>
              <a:avLst/>
              <a:gdLst/>
              <a:ahLst/>
              <a:cxnLst/>
              <a:rect l="l" t="t" r="r" b="b"/>
              <a:pathLst>
                <a:path w="2021204" h="598805">
                  <a:moveTo>
                    <a:pt x="2020869" y="59877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20883" y="1317411"/>
              <a:ext cx="126364" cy="109855"/>
            </a:xfrm>
            <a:custGeom>
              <a:avLst/>
              <a:gdLst/>
              <a:ahLst/>
              <a:cxnLst/>
              <a:rect l="l" t="t" r="r" b="b"/>
              <a:pathLst>
                <a:path w="126364" h="109855">
                  <a:moveTo>
                    <a:pt x="125826" y="0"/>
                  </a:moveTo>
                  <a:lnTo>
                    <a:pt x="0" y="22322"/>
                  </a:lnTo>
                  <a:lnTo>
                    <a:pt x="93355" y="109589"/>
                  </a:lnTo>
                  <a:lnTo>
                    <a:pt x="125826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01683" y="1127299"/>
            <a:ext cx="12192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45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102071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807" y="1101436"/>
            <a:ext cx="1317567" cy="51538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456988" y="2972954"/>
            <a:ext cx="141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dbo:locationOf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093323" y="2285884"/>
            <a:ext cx="372745" cy="1771650"/>
            <a:chOff x="5093323" y="2285884"/>
            <a:chExt cx="372745" cy="1771650"/>
          </a:xfrm>
        </p:grpSpPr>
        <p:sp>
          <p:nvSpPr>
            <p:cNvPr id="41" name="object 41"/>
            <p:cNvSpPr/>
            <p:nvPr/>
          </p:nvSpPr>
          <p:spPr>
            <a:xfrm>
              <a:off x="5135975" y="2304934"/>
              <a:ext cx="311150" cy="1715135"/>
            </a:xfrm>
            <a:custGeom>
              <a:avLst/>
              <a:gdLst/>
              <a:ahLst/>
              <a:cxnLst/>
              <a:rect l="l" t="t" r="r" b="b"/>
              <a:pathLst>
                <a:path w="311150" h="1715135">
                  <a:moveTo>
                    <a:pt x="310708" y="0"/>
                  </a:moveTo>
                  <a:lnTo>
                    <a:pt x="0" y="1715109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93323" y="3934877"/>
              <a:ext cx="113030" cy="123189"/>
            </a:xfrm>
            <a:custGeom>
              <a:avLst/>
              <a:gdLst/>
              <a:ahLst/>
              <a:cxnLst/>
              <a:rect l="l" t="t" r="r" b="b"/>
              <a:pathLst>
                <a:path w="113029" h="123189">
                  <a:moveTo>
                    <a:pt x="0" y="0"/>
                  </a:moveTo>
                  <a:lnTo>
                    <a:pt x="35859" y="122656"/>
                  </a:lnTo>
                  <a:lnTo>
                    <a:pt x="112468" y="20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46F1E840-2328-E59E-23F7-6A64E61F7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47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0108" y="2140526"/>
            <a:ext cx="2024380" cy="806450"/>
            <a:chOff x="3990108" y="2140526"/>
            <a:chExt cx="2024380" cy="806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0108" y="2140526"/>
              <a:ext cx="2024148" cy="806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9683" y="21779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6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6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2006" y="856210"/>
            <a:ext cx="1699952" cy="5569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01883" y="882535"/>
            <a:ext cx="16002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499109">
              <a:lnSpc>
                <a:spcPct val="10000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2406" y="627610"/>
            <a:ext cx="2157152" cy="556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02283" y="653935"/>
            <a:ext cx="20574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1823" y="2376054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63883" y="1339735"/>
            <a:ext cx="946150" cy="971550"/>
            <a:chOff x="3363883" y="1339735"/>
            <a:chExt cx="946150" cy="971550"/>
          </a:xfrm>
        </p:grpSpPr>
        <p:sp>
          <p:nvSpPr>
            <p:cNvPr id="11" name="object 11"/>
            <p:cNvSpPr/>
            <p:nvPr/>
          </p:nvSpPr>
          <p:spPr>
            <a:xfrm>
              <a:off x="3390457" y="1367037"/>
              <a:ext cx="901065" cy="925194"/>
            </a:xfrm>
            <a:custGeom>
              <a:avLst/>
              <a:gdLst/>
              <a:ahLst/>
              <a:cxnLst/>
              <a:rect l="l" t="t" r="r" b="b"/>
              <a:pathLst>
                <a:path w="901064" h="925194">
                  <a:moveTo>
                    <a:pt x="900525" y="925197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3883" y="1339735"/>
              <a:ext cx="121285" cy="121920"/>
            </a:xfrm>
            <a:custGeom>
              <a:avLst/>
              <a:gdLst/>
              <a:ahLst/>
              <a:cxnLst/>
              <a:rect l="l" t="t" r="r" b="b"/>
              <a:pathLst>
                <a:path w="121285" h="121919">
                  <a:moveTo>
                    <a:pt x="0" y="0"/>
                  </a:moveTo>
                  <a:lnTo>
                    <a:pt x="38769" y="121767"/>
                  </a:lnTo>
                  <a:lnTo>
                    <a:pt x="120676" y="42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17050" y="1111134"/>
            <a:ext cx="2867025" cy="3505200"/>
            <a:chOff x="4917050" y="1111134"/>
            <a:chExt cx="2867025" cy="3505200"/>
          </a:xfrm>
        </p:grpSpPr>
        <p:sp>
          <p:nvSpPr>
            <p:cNvPr id="14" name="object 14"/>
            <p:cNvSpPr/>
            <p:nvPr/>
          </p:nvSpPr>
          <p:spPr>
            <a:xfrm>
              <a:off x="4967383" y="2863734"/>
              <a:ext cx="149225" cy="1715135"/>
            </a:xfrm>
            <a:custGeom>
              <a:avLst/>
              <a:gdLst/>
              <a:ahLst/>
              <a:cxnLst/>
              <a:rect l="l" t="t" r="r" b="b"/>
              <a:pathLst>
                <a:path w="149225" h="1715135">
                  <a:moveTo>
                    <a:pt x="149099" y="0"/>
                  </a:moveTo>
                  <a:lnTo>
                    <a:pt x="0" y="1714643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7050" y="4497513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79">
                  <a:moveTo>
                    <a:pt x="0" y="0"/>
                  </a:moveTo>
                  <a:lnTo>
                    <a:pt x="47033" y="118821"/>
                  </a:lnTo>
                  <a:lnTo>
                    <a:pt x="113869" y="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02283" y="1138074"/>
              <a:ext cx="1192530" cy="1192530"/>
            </a:xfrm>
            <a:custGeom>
              <a:avLst/>
              <a:gdLst/>
              <a:ahLst/>
              <a:cxnLst/>
              <a:rect l="l" t="t" r="r" b="b"/>
              <a:pathLst>
                <a:path w="1192529" h="1192530">
                  <a:moveTo>
                    <a:pt x="0" y="1192259"/>
                  </a:moveTo>
                  <a:lnTo>
                    <a:pt x="1192258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0249" y="1111134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4">
                  <a:moveTo>
                    <a:pt x="121234" y="0"/>
                  </a:moveTo>
                  <a:lnTo>
                    <a:pt x="0" y="40411"/>
                  </a:lnTo>
                  <a:lnTo>
                    <a:pt x="80822" y="121234"/>
                  </a:lnTo>
                  <a:lnTo>
                    <a:pt x="12123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14983" y="2698634"/>
              <a:ext cx="1931035" cy="161925"/>
            </a:xfrm>
            <a:custGeom>
              <a:avLst/>
              <a:gdLst/>
              <a:ahLst/>
              <a:cxnLst/>
              <a:rect l="l" t="t" r="r" b="b"/>
              <a:pathLst>
                <a:path w="1931034" h="161925">
                  <a:moveTo>
                    <a:pt x="0" y="0"/>
                  </a:moveTo>
                  <a:lnTo>
                    <a:pt x="1930533" y="161915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64806" y="2797232"/>
              <a:ext cx="118745" cy="114300"/>
            </a:xfrm>
            <a:custGeom>
              <a:avLst/>
              <a:gdLst/>
              <a:ahLst/>
              <a:cxnLst/>
              <a:rect l="l" t="t" r="r" b="b"/>
              <a:pathLst>
                <a:path w="118745" h="114300">
                  <a:moveTo>
                    <a:pt x="9552" y="0"/>
                  </a:moveTo>
                  <a:lnTo>
                    <a:pt x="0" y="113899"/>
                  </a:lnTo>
                  <a:lnTo>
                    <a:pt x="118676" y="66502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56823" y="1601354"/>
            <a:ext cx="89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38223" y="2287154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worksFor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19023" y="1448954"/>
            <a:ext cx="1175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hasSurname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95223" y="3506354"/>
            <a:ext cx="103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isAuthorOf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55221" y="3715788"/>
            <a:ext cx="4302125" cy="1633855"/>
            <a:chOff x="1255221" y="3715788"/>
            <a:chExt cx="4302125" cy="163385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2908" y="4547061"/>
              <a:ext cx="2024148" cy="80217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92483" y="4581699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221" y="3715788"/>
              <a:ext cx="1167938" cy="55695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06483" y="3743499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6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1807" y="4783974"/>
            <a:ext cx="1400694" cy="81880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001683" y="4810299"/>
            <a:ext cx="1299845" cy="7207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71450" marR="181610">
              <a:lnSpc>
                <a:spcPts val="21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Εισαγωγή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800" b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16683" y="5419899"/>
            <a:ext cx="15240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595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60583" y="2864024"/>
            <a:ext cx="5931535" cy="3546475"/>
            <a:chOff x="2360583" y="2864024"/>
            <a:chExt cx="5931535" cy="354647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6806" y="5390803"/>
              <a:ext cx="1625137" cy="51954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583083" y="2901975"/>
              <a:ext cx="149225" cy="1680210"/>
            </a:xfrm>
            <a:custGeom>
              <a:avLst/>
              <a:gdLst/>
              <a:ahLst/>
              <a:cxnLst/>
              <a:rect l="l" t="t" r="r" b="b"/>
              <a:pathLst>
                <a:path w="149225" h="1680210">
                  <a:moveTo>
                    <a:pt x="0" y="1679723"/>
                  </a:moveTo>
                  <a:lnTo>
                    <a:pt x="149032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8455" y="2864024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80">
                  <a:moveTo>
                    <a:pt x="67028" y="0"/>
                  </a:moveTo>
                  <a:lnTo>
                    <a:pt x="0" y="108802"/>
                  </a:lnTo>
                  <a:lnTo>
                    <a:pt x="113852" y="118903"/>
                  </a:lnTo>
                  <a:lnTo>
                    <a:pt x="67028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98683" y="5038899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1257299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60583" y="498174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21097" y="4101184"/>
              <a:ext cx="1412875" cy="594995"/>
            </a:xfrm>
            <a:custGeom>
              <a:avLst/>
              <a:gdLst/>
              <a:ahLst/>
              <a:cxnLst/>
              <a:rect l="l" t="t" r="r" b="b"/>
              <a:pathLst>
                <a:path w="1412875" h="594995">
                  <a:moveTo>
                    <a:pt x="1412685" y="594814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85983" y="4078081"/>
              <a:ext cx="127635" cy="105410"/>
            </a:xfrm>
            <a:custGeom>
              <a:avLst/>
              <a:gdLst/>
              <a:ahLst/>
              <a:cxnLst/>
              <a:rect l="l" t="t" r="r" b="b"/>
              <a:pathLst>
                <a:path w="127635" h="105410">
                  <a:moveTo>
                    <a:pt x="127520" y="0"/>
                  </a:moveTo>
                  <a:lnTo>
                    <a:pt x="0" y="8315"/>
                  </a:lnTo>
                  <a:lnTo>
                    <a:pt x="83165" y="105342"/>
                  </a:lnTo>
                  <a:lnTo>
                    <a:pt x="12752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83929" y="5267499"/>
              <a:ext cx="24765" cy="1105535"/>
            </a:xfrm>
            <a:custGeom>
              <a:avLst/>
              <a:gdLst/>
              <a:ahLst/>
              <a:cxnLst/>
              <a:rect l="l" t="t" r="r" b="b"/>
              <a:pathLst>
                <a:path w="24764" h="1105535">
                  <a:moveTo>
                    <a:pt x="24553" y="0"/>
                  </a:moveTo>
                  <a:lnTo>
                    <a:pt x="0" y="1104909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8485" y="6294956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0" y="0"/>
                  </a:moveTo>
                  <a:lnTo>
                    <a:pt x="54597" y="115541"/>
                  </a:lnTo>
                  <a:lnTo>
                    <a:pt x="114272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57783" y="5102399"/>
              <a:ext cx="1323340" cy="457834"/>
            </a:xfrm>
            <a:custGeom>
              <a:avLst/>
              <a:gdLst/>
              <a:ahLst/>
              <a:cxnLst/>
              <a:rect l="l" t="t" r="r" b="b"/>
              <a:pathLst>
                <a:path w="1323340" h="457835">
                  <a:moveTo>
                    <a:pt x="0" y="0"/>
                  </a:moveTo>
                  <a:lnTo>
                    <a:pt x="1322891" y="457448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89981" y="5480932"/>
              <a:ext cx="127000" cy="108585"/>
            </a:xfrm>
            <a:custGeom>
              <a:avLst/>
              <a:gdLst/>
              <a:ahLst/>
              <a:cxnLst/>
              <a:rect l="l" t="t" r="r" b="b"/>
              <a:pathLst>
                <a:path w="127000" h="108585">
                  <a:moveTo>
                    <a:pt x="37354" y="0"/>
                  </a:moveTo>
                  <a:lnTo>
                    <a:pt x="0" y="108023"/>
                  </a:lnTo>
                  <a:lnTo>
                    <a:pt x="126701" y="91366"/>
                  </a:lnTo>
                  <a:lnTo>
                    <a:pt x="3735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306223" y="477981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85423" y="4005119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95023" y="3430154"/>
            <a:ext cx="99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hasAuthor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28223" y="5224319"/>
            <a:ext cx="751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hasTitle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81023" y="4954154"/>
            <a:ext cx="114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publishDate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38023" y="5681519"/>
            <a:ext cx="106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description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84021" y="6384174"/>
            <a:ext cx="2996737" cy="51538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135283" y="6410498"/>
            <a:ext cx="28956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525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80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726680" y="2369126"/>
            <a:ext cx="2094864" cy="4601210"/>
            <a:chOff x="7726680" y="2369126"/>
            <a:chExt cx="2094864" cy="4601210"/>
          </a:xfrm>
        </p:grpSpPr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6680" y="2369126"/>
              <a:ext cx="2094806" cy="133834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783482" y="2406534"/>
              <a:ext cx="1981200" cy="1219200"/>
            </a:xfrm>
            <a:custGeom>
              <a:avLst/>
              <a:gdLst/>
              <a:ahLst/>
              <a:cxnLst/>
              <a:rect l="l" t="t" r="r" b="b"/>
              <a:pathLst>
                <a:path w="1981200" h="1219200">
                  <a:moveTo>
                    <a:pt x="0" y="609599"/>
                  </a:moveTo>
                  <a:lnTo>
                    <a:pt x="6664" y="538507"/>
                  </a:lnTo>
                  <a:lnTo>
                    <a:pt x="26162" y="469824"/>
                  </a:lnTo>
                  <a:lnTo>
                    <a:pt x="57750" y="404006"/>
                  </a:lnTo>
                  <a:lnTo>
                    <a:pt x="100685" y="341513"/>
                  </a:lnTo>
                  <a:lnTo>
                    <a:pt x="126175" y="311655"/>
                  </a:lnTo>
                  <a:lnTo>
                    <a:pt x="154224" y="282800"/>
                  </a:lnTo>
                  <a:lnTo>
                    <a:pt x="184737" y="255005"/>
                  </a:lnTo>
                  <a:lnTo>
                    <a:pt x="217623" y="228326"/>
                  </a:lnTo>
                  <a:lnTo>
                    <a:pt x="252788" y="202821"/>
                  </a:lnTo>
                  <a:lnTo>
                    <a:pt x="290139" y="178547"/>
                  </a:lnTo>
                  <a:lnTo>
                    <a:pt x="329584" y="155562"/>
                  </a:lnTo>
                  <a:lnTo>
                    <a:pt x="371029" y="133922"/>
                  </a:lnTo>
                  <a:lnTo>
                    <a:pt x="414383" y="113684"/>
                  </a:lnTo>
                  <a:lnTo>
                    <a:pt x="459550" y="94907"/>
                  </a:lnTo>
                  <a:lnTo>
                    <a:pt x="506440" y="77646"/>
                  </a:lnTo>
                  <a:lnTo>
                    <a:pt x="554958" y="61960"/>
                  </a:lnTo>
                  <a:lnTo>
                    <a:pt x="605013" y="47905"/>
                  </a:lnTo>
                  <a:lnTo>
                    <a:pt x="656511" y="35538"/>
                  </a:lnTo>
                  <a:lnTo>
                    <a:pt x="709359" y="24917"/>
                  </a:lnTo>
                  <a:lnTo>
                    <a:pt x="763464" y="16099"/>
                  </a:lnTo>
                  <a:lnTo>
                    <a:pt x="818733" y="9141"/>
                  </a:lnTo>
                  <a:lnTo>
                    <a:pt x="875074" y="4101"/>
                  </a:lnTo>
                  <a:lnTo>
                    <a:pt x="932394" y="1034"/>
                  </a:lnTo>
                  <a:lnTo>
                    <a:pt x="990599" y="0"/>
                  </a:lnTo>
                  <a:lnTo>
                    <a:pt x="1048805" y="1034"/>
                  </a:lnTo>
                  <a:lnTo>
                    <a:pt x="1106124" y="4101"/>
                  </a:lnTo>
                  <a:lnTo>
                    <a:pt x="1162465" y="9141"/>
                  </a:lnTo>
                  <a:lnTo>
                    <a:pt x="1217735" y="16099"/>
                  </a:lnTo>
                  <a:lnTo>
                    <a:pt x="1271840" y="24917"/>
                  </a:lnTo>
                  <a:lnTo>
                    <a:pt x="1324688" y="35538"/>
                  </a:lnTo>
                  <a:lnTo>
                    <a:pt x="1376185" y="47905"/>
                  </a:lnTo>
                  <a:lnTo>
                    <a:pt x="1426240" y="61960"/>
                  </a:lnTo>
                  <a:lnTo>
                    <a:pt x="1474758" y="77646"/>
                  </a:lnTo>
                  <a:lnTo>
                    <a:pt x="1521648" y="94907"/>
                  </a:lnTo>
                  <a:lnTo>
                    <a:pt x="1566816" y="113684"/>
                  </a:lnTo>
                  <a:lnTo>
                    <a:pt x="1610169" y="133922"/>
                  </a:lnTo>
                  <a:lnTo>
                    <a:pt x="1651614" y="155562"/>
                  </a:lnTo>
                  <a:lnTo>
                    <a:pt x="1691059" y="178547"/>
                  </a:lnTo>
                  <a:lnTo>
                    <a:pt x="1728410" y="202821"/>
                  </a:lnTo>
                  <a:lnTo>
                    <a:pt x="1763575" y="228326"/>
                  </a:lnTo>
                  <a:lnTo>
                    <a:pt x="1796461" y="255005"/>
                  </a:lnTo>
                  <a:lnTo>
                    <a:pt x="1826974" y="282800"/>
                  </a:lnTo>
                  <a:lnTo>
                    <a:pt x="1855023" y="311655"/>
                  </a:lnTo>
                  <a:lnTo>
                    <a:pt x="1880513" y="341513"/>
                  </a:lnTo>
                  <a:lnTo>
                    <a:pt x="1903353" y="372316"/>
                  </a:lnTo>
                  <a:lnTo>
                    <a:pt x="1940707" y="436528"/>
                  </a:lnTo>
                  <a:lnTo>
                    <a:pt x="1966343" y="503836"/>
                  </a:lnTo>
                  <a:lnTo>
                    <a:pt x="1979517" y="573781"/>
                  </a:lnTo>
                  <a:lnTo>
                    <a:pt x="1981199" y="609599"/>
                  </a:lnTo>
                  <a:lnTo>
                    <a:pt x="1979517" y="645418"/>
                  </a:lnTo>
                  <a:lnTo>
                    <a:pt x="1966343" y="715363"/>
                  </a:lnTo>
                  <a:lnTo>
                    <a:pt x="1940707" y="782670"/>
                  </a:lnTo>
                  <a:lnTo>
                    <a:pt x="1903353" y="846883"/>
                  </a:lnTo>
                  <a:lnTo>
                    <a:pt x="1880513" y="877686"/>
                  </a:lnTo>
                  <a:lnTo>
                    <a:pt x="1855023" y="907543"/>
                  </a:lnTo>
                  <a:lnTo>
                    <a:pt x="1826974" y="936399"/>
                  </a:lnTo>
                  <a:lnTo>
                    <a:pt x="1796461" y="964194"/>
                  </a:lnTo>
                  <a:lnTo>
                    <a:pt x="1763575" y="990873"/>
                  </a:lnTo>
                  <a:lnTo>
                    <a:pt x="1728410" y="1016378"/>
                  </a:lnTo>
                  <a:lnTo>
                    <a:pt x="1691059" y="1040651"/>
                  </a:lnTo>
                  <a:lnTo>
                    <a:pt x="1651614" y="1063637"/>
                  </a:lnTo>
                  <a:lnTo>
                    <a:pt x="1610169" y="1085277"/>
                  </a:lnTo>
                  <a:lnTo>
                    <a:pt x="1566816" y="1105514"/>
                  </a:lnTo>
                  <a:lnTo>
                    <a:pt x="1521648" y="1124292"/>
                  </a:lnTo>
                  <a:lnTo>
                    <a:pt x="1474758" y="1141552"/>
                  </a:lnTo>
                  <a:lnTo>
                    <a:pt x="1426240" y="1157239"/>
                  </a:lnTo>
                  <a:lnTo>
                    <a:pt x="1376185" y="1171294"/>
                  </a:lnTo>
                  <a:lnTo>
                    <a:pt x="1324688" y="1183660"/>
                  </a:lnTo>
                  <a:lnTo>
                    <a:pt x="1271840" y="1194281"/>
                  </a:lnTo>
                  <a:lnTo>
                    <a:pt x="1217735" y="1203099"/>
                  </a:lnTo>
                  <a:lnTo>
                    <a:pt x="1162465" y="1210057"/>
                  </a:lnTo>
                  <a:lnTo>
                    <a:pt x="1106124" y="1215098"/>
                  </a:lnTo>
                  <a:lnTo>
                    <a:pt x="1048805" y="1218164"/>
                  </a:lnTo>
                  <a:lnTo>
                    <a:pt x="990599" y="1219199"/>
                  </a:lnTo>
                  <a:lnTo>
                    <a:pt x="932394" y="1218164"/>
                  </a:lnTo>
                  <a:lnTo>
                    <a:pt x="875074" y="1215098"/>
                  </a:lnTo>
                  <a:lnTo>
                    <a:pt x="818733" y="1210057"/>
                  </a:lnTo>
                  <a:lnTo>
                    <a:pt x="763464" y="1203099"/>
                  </a:lnTo>
                  <a:lnTo>
                    <a:pt x="709359" y="1194281"/>
                  </a:lnTo>
                  <a:lnTo>
                    <a:pt x="656511" y="1183660"/>
                  </a:lnTo>
                  <a:lnTo>
                    <a:pt x="605013" y="1171294"/>
                  </a:lnTo>
                  <a:lnTo>
                    <a:pt x="554958" y="1157239"/>
                  </a:lnTo>
                  <a:lnTo>
                    <a:pt x="506440" y="1141552"/>
                  </a:lnTo>
                  <a:lnTo>
                    <a:pt x="459550" y="1124292"/>
                  </a:lnTo>
                  <a:lnTo>
                    <a:pt x="414383" y="1105514"/>
                  </a:lnTo>
                  <a:lnTo>
                    <a:pt x="371029" y="1085277"/>
                  </a:lnTo>
                  <a:lnTo>
                    <a:pt x="329584" y="1063637"/>
                  </a:lnTo>
                  <a:lnTo>
                    <a:pt x="290139" y="1040651"/>
                  </a:lnTo>
                  <a:lnTo>
                    <a:pt x="252788" y="1016378"/>
                  </a:lnTo>
                  <a:lnTo>
                    <a:pt x="217623" y="990873"/>
                  </a:lnTo>
                  <a:lnTo>
                    <a:pt x="184737" y="964194"/>
                  </a:lnTo>
                  <a:lnTo>
                    <a:pt x="154224" y="936399"/>
                  </a:lnTo>
                  <a:lnTo>
                    <a:pt x="126175" y="907543"/>
                  </a:lnTo>
                  <a:lnTo>
                    <a:pt x="100685" y="877686"/>
                  </a:lnTo>
                  <a:lnTo>
                    <a:pt x="77846" y="846883"/>
                  </a:lnTo>
                  <a:lnTo>
                    <a:pt x="40491" y="782670"/>
                  </a:lnTo>
                  <a:lnTo>
                    <a:pt x="14855" y="715363"/>
                  </a:lnTo>
                  <a:lnTo>
                    <a:pt x="1681" y="645418"/>
                  </a:lnTo>
                  <a:lnTo>
                    <a:pt x="0" y="6095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2109" y="5000104"/>
              <a:ext cx="1109748" cy="197011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621682" y="5035434"/>
              <a:ext cx="990600" cy="1851660"/>
            </a:xfrm>
            <a:custGeom>
              <a:avLst/>
              <a:gdLst/>
              <a:ahLst/>
              <a:cxnLst/>
              <a:rect l="l" t="t" r="r" b="b"/>
              <a:pathLst>
                <a:path w="990600" h="1851659">
                  <a:moveTo>
                    <a:pt x="495299" y="1851423"/>
                  </a:moveTo>
                  <a:lnTo>
                    <a:pt x="430730" y="1843628"/>
                  </a:lnTo>
                  <a:lnTo>
                    <a:pt x="368671" y="1820894"/>
                  </a:lnTo>
                  <a:lnTo>
                    <a:pt x="309645" y="1784196"/>
                  </a:lnTo>
                  <a:lnTo>
                    <a:pt x="254175" y="1734511"/>
                  </a:lnTo>
                  <a:lnTo>
                    <a:pt x="227936" y="1705103"/>
                  </a:lnTo>
                  <a:lnTo>
                    <a:pt x="202782" y="1672814"/>
                  </a:lnTo>
                  <a:lnTo>
                    <a:pt x="178777" y="1637766"/>
                  </a:lnTo>
                  <a:lnTo>
                    <a:pt x="155988" y="1600082"/>
                  </a:lnTo>
                  <a:lnTo>
                    <a:pt x="134479" y="1559882"/>
                  </a:lnTo>
                  <a:lnTo>
                    <a:pt x="114316" y="1517289"/>
                  </a:lnTo>
                  <a:lnTo>
                    <a:pt x="95564" y="1472425"/>
                  </a:lnTo>
                  <a:lnTo>
                    <a:pt x="78287" y="1425412"/>
                  </a:lnTo>
                  <a:lnTo>
                    <a:pt x="62553" y="1376371"/>
                  </a:lnTo>
                  <a:lnTo>
                    <a:pt x="48425" y="1325426"/>
                  </a:lnTo>
                  <a:lnTo>
                    <a:pt x="35969" y="1272697"/>
                  </a:lnTo>
                  <a:lnTo>
                    <a:pt x="25250" y="1218308"/>
                  </a:lnTo>
                  <a:lnTo>
                    <a:pt x="16334" y="1162379"/>
                  </a:lnTo>
                  <a:lnTo>
                    <a:pt x="9286" y="1105033"/>
                  </a:lnTo>
                  <a:lnTo>
                    <a:pt x="4170" y="1046392"/>
                  </a:lnTo>
                  <a:lnTo>
                    <a:pt x="1053" y="986577"/>
                  </a:lnTo>
                  <a:lnTo>
                    <a:pt x="0" y="925711"/>
                  </a:lnTo>
                  <a:lnTo>
                    <a:pt x="1053" y="864845"/>
                  </a:lnTo>
                  <a:lnTo>
                    <a:pt x="4170" y="805031"/>
                  </a:lnTo>
                  <a:lnTo>
                    <a:pt x="9286" y="746390"/>
                  </a:lnTo>
                  <a:lnTo>
                    <a:pt x="16334" y="689043"/>
                  </a:lnTo>
                  <a:lnTo>
                    <a:pt x="25250" y="633115"/>
                  </a:lnTo>
                  <a:lnTo>
                    <a:pt x="35969" y="578725"/>
                  </a:lnTo>
                  <a:lnTo>
                    <a:pt x="48425" y="525996"/>
                  </a:lnTo>
                  <a:lnTo>
                    <a:pt x="62553" y="475051"/>
                  </a:lnTo>
                  <a:lnTo>
                    <a:pt x="78287" y="426011"/>
                  </a:lnTo>
                  <a:lnTo>
                    <a:pt x="95564" y="378998"/>
                  </a:lnTo>
                  <a:lnTo>
                    <a:pt x="114316" y="334134"/>
                  </a:lnTo>
                  <a:lnTo>
                    <a:pt x="134479" y="291541"/>
                  </a:lnTo>
                  <a:lnTo>
                    <a:pt x="155988" y="251341"/>
                  </a:lnTo>
                  <a:lnTo>
                    <a:pt x="178777" y="213656"/>
                  </a:lnTo>
                  <a:lnTo>
                    <a:pt x="202782" y="178608"/>
                  </a:lnTo>
                  <a:lnTo>
                    <a:pt x="227936" y="146319"/>
                  </a:lnTo>
                  <a:lnTo>
                    <a:pt x="254175" y="116911"/>
                  </a:lnTo>
                  <a:lnTo>
                    <a:pt x="309645" y="67226"/>
                  </a:lnTo>
                  <a:lnTo>
                    <a:pt x="368671" y="30529"/>
                  </a:lnTo>
                  <a:lnTo>
                    <a:pt x="430730" y="7794"/>
                  </a:lnTo>
                  <a:lnTo>
                    <a:pt x="495299" y="0"/>
                  </a:lnTo>
                  <a:lnTo>
                    <a:pt x="527866" y="1969"/>
                  </a:lnTo>
                  <a:lnTo>
                    <a:pt x="591245" y="17355"/>
                  </a:lnTo>
                  <a:lnTo>
                    <a:pt x="651853" y="47193"/>
                  </a:lnTo>
                  <a:lnTo>
                    <a:pt x="709166" y="90506"/>
                  </a:lnTo>
                  <a:lnTo>
                    <a:pt x="762663" y="146319"/>
                  </a:lnTo>
                  <a:lnTo>
                    <a:pt x="787817" y="178608"/>
                  </a:lnTo>
                  <a:lnTo>
                    <a:pt x="811822" y="213656"/>
                  </a:lnTo>
                  <a:lnTo>
                    <a:pt x="834611" y="251341"/>
                  </a:lnTo>
                  <a:lnTo>
                    <a:pt x="856120" y="291541"/>
                  </a:lnTo>
                  <a:lnTo>
                    <a:pt x="876283" y="334134"/>
                  </a:lnTo>
                  <a:lnTo>
                    <a:pt x="895035" y="378998"/>
                  </a:lnTo>
                  <a:lnTo>
                    <a:pt x="912311" y="426011"/>
                  </a:lnTo>
                  <a:lnTo>
                    <a:pt x="928046" y="475051"/>
                  </a:lnTo>
                  <a:lnTo>
                    <a:pt x="942174" y="525996"/>
                  </a:lnTo>
                  <a:lnTo>
                    <a:pt x="954630" y="578725"/>
                  </a:lnTo>
                  <a:lnTo>
                    <a:pt x="965349" y="633115"/>
                  </a:lnTo>
                  <a:lnTo>
                    <a:pt x="974265" y="689043"/>
                  </a:lnTo>
                  <a:lnTo>
                    <a:pt x="981313" y="746390"/>
                  </a:lnTo>
                  <a:lnTo>
                    <a:pt x="986429" y="805031"/>
                  </a:lnTo>
                  <a:lnTo>
                    <a:pt x="989546" y="864845"/>
                  </a:lnTo>
                  <a:lnTo>
                    <a:pt x="990599" y="925711"/>
                  </a:lnTo>
                  <a:lnTo>
                    <a:pt x="989546" y="986577"/>
                  </a:lnTo>
                  <a:lnTo>
                    <a:pt x="986429" y="1046392"/>
                  </a:lnTo>
                  <a:lnTo>
                    <a:pt x="981313" y="1105033"/>
                  </a:lnTo>
                  <a:lnTo>
                    <a:pt x="974265" y="1162379"/>
                  </a:lnTo>
                  <a:lnTo>
                    <a:pt x="965349" y="1218308"/>
                  </a:lnTo>
                  <a:lnTo>
                    <a:pt x="954630" y="1272697"/>
                  </a:lnTo>
                  <a:lnTo>
                    <a:pt x="942174" y="1325426"/>
                  </a:lnTo>
                  <a:lnTo>
                    <a:pt x="928046" y="1376371"/>
                  </a:lnTo>
                  <a:lnTo>
                    <a:pt x="912311" y="1425412"/>
                  </a:lnTo>
                  <a:lnTo>
                    <a:pt x="895035" y="1472425"/>
                  </a:lnTo>
                  <a:lnTo>
                    <a:pt x="876283" y="1517289"/>
                  </a:lnTo>
                  <a:lnTo>
                    <a:pt x="856120" y="1559882"/>
                  </a:lnTo>
                  <a:lnTo>
                    <a:pt x="834611" y="1600082"/>
                  </a:lnTo>
                  <a:lnTo>
                    <a:pt x="811822" y="1637766"/>
                  </a:lnTo>
                  <a:lnTo>
                    <a:pt x="787817" y="1672814"/>
                  </a:lnTo>
                  <a:lnTo>
                    <a:pt x="762663" y="1705103"/>
                  </a:lnTo>
                  <a:lnTo>
                    <a:pt x="736424" y="1734511"/>
                  </a:lnTo>
                  <a:lnTo>
                    <a:pt x="680954" y="1784196"/>
                  </a:lnTo>
                  <a:lnTo>
                    <a:pt x="621928" y="1820894"/>
                  </a:lnTo>
                  <a:lnTo>
                    <a:pt x="559869" y="1843628"/>
                  </a:lnTo>
                  <a:lnTo>
                    <a:pt x="495299" y="1851423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308450" y="3734954"/>
            <a:ext cx="141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dbo:locationOf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427422" y="2571634"/>
            <a:ext cx="2108835" cy="3909695"/>
            <a:chOff x="7427422" y="2571634"/>
            <a:chExt cx="2108835" cy="3909695"/>
          </a:xfrm>
        </p:grpSpPr>
        <p:sp>
          <p:nvSpPr>
            <p:cNvPr id="59" name="object 59"/>
            <p:cNvSpPr/>
            <p:nvPr/>
          </p:nvSpPr>
          <p:spPr>
            <a:xfrm>
              <a:off x="8926481" y="3625734"/>
              <a:ext cx="74295" cy="1410335"/>
            </a:xfrm>
            <a:custGeom>
              <a:avLst/>
              <a:gdLst/>
              <a:ahLst/>
              <a:cxnLst/>
              <a:rect l="l" t="t" r="r" b="b"/>
              <a:pathLst>
                <a:path w="74295" h="1410335">
                  <a:moveTo>
                    <a:pt x="0" y="0"/>
                  </a:moveTo>
                  <a:lnTo>
                    <a:pt x="74197" y="1409752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39603" y="4956389"/>
              <a:ext cx="114300" cy="117475"/>
            </a:xfrm>
            <a:custGeom>
              <a:avLst/>
              <a:gdLst/>
              <a:ahLst/>
              <a:cxnLst/>
              <a:rect l="l" t="t" r="r" b="b"/>
              <a:pathLst>
                <a:path w="114300" h="117475">
                  <a:moveTo>
                    <a:pt x="114142" y="0"/>
                  </a:moveTo>
                  <a:lnTo>
                    <a:pt x="0" y="6007"/>
                  </a:lnTo>
                  <a:lnTo>
                    <a:pt x="63078" y="117144"/>
                  </a:lnTo>
                  <a:lnTo>
                    <a:pt x="114142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16883" y="2571634"/>
              <a:ext cx="914398" cy="89839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97883" y="5530734"/>
              <a:ext cx="838199" cy="9503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7422" y="4360024"/>
              <a:ext cx="1167938" cy="556952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7478683" y="4387734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660"/>
              </a:spcBef>
            </a:pP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427633" y="4642365"/>
            <a:ext cx="2051050" cy="187325"/>
            <a:chOff x="5427633" y="4642365"/>
            <a:chExt cx="2051050" cy="187325"/>
          </a:xfrm>
        </p:grpSpPr>
        <p:sp>
          <p:nvSpPr>
            <p:cNvPr id="66" name="object 66"/>
            <p:cNvSpPr/>
            <p:nvPr/>
          </p:nvSpPr>
          <p:spPr>
            <a:xfrm>
              <a:off x="5446683" y="4695022"/>
              <a:ext cx="1994535" cy="115570"/>
            </a:xfrm>
            <a:custGeom>
              <a:avLst/>
              <a:gdLst/>
              <a:ahLst/>
              <a:cxnLst/>
              <a:rect l="l" t="t" r="r" b="b"/>
              <a:pathLst>
                <a:path w="1994534" h="115570">
                  <a:moveTo>
                    <a:pt x="0" y="115276"/>
                  </a:moveTo>
                  <a:lnTo>
                    <a:pt x="1993963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61275" y="4642365"/>
              <a:ext cx="117475" cy="114300"/>
            </a:xfrm>
            <a:custGeom>
              <a:avLst/>
              <a:gdLst/>
              <a:ahLst/>
              <a:cxnLst/>
              <a:rect l="l" t="t" r="r" b="b"/>
              <a:pathLst>
                <a:path w="117475" h="114300">
                  <a:moveTo>
                    <a:pt x="0" y="0"/>
                  </a:moveTo>
                  <a:lnTo>
                    <a:pt x="6596" y="114109"/>
                  </a:lnTo>
                  <a:lnTo>
                    <a:pt x="117407" y="50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 rot="21420000">
            <a:off x="6066766" y="4431606"/>
            <a:ext cx="51856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5"/>
              </a:lnSpc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8C025960-4CC2-97AC-4F91-31D896D9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48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624" y="1492135"/>
            <a:ext cx="9076690" cy="4699635"/>
            <a:chOff x="840624" y="1492135"/>
            <a:chExt cx="9076690" cy="4699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624" y="2037441"/>
              <a:ext cx="5175321" cy="41537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9883" y="1492135"/>
              <a:ext cx="4267200" cy="26161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64083" y="4082934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10668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066800" y="2286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3983" y="3181885"/>
              <a:ext cx="2947035" cy="75565"/>
            </a:xfrm>
            <a:custGeom>
              <a:avLst/>
              <a:gdLst/>
              <a:ahLst/>
              <a:cxnLst/>
              <a:rect l="l" t="t" r="r" b="b"/>
              <a:pathLst>
                <a:path w="2947034" h="75564">
                  <a:moveTo>
                    <a:pt x="0" y="75548"/>
                  </a:moveTo>
                  <a:lnTo>
                    <a:pt x="2946408" y="0"/>
                  </a:lnTo>
                </a:path>
              </a:pathLst>
            </a:custGeom>
            <a:ln w="253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58632" y="314510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1951" y="76174"/>
                  </a:lnTo>
                  <a:lnTo>
                    <a:pt x="77151" y="36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23823" y="2896754"/>
            <a:ext cx="615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worksFor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A1FF7E1-85EA-6EB2-965B-BD4D2BE5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49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577735"/>
            <a:ext cx="8255000" cy="985519"/>
            <a:chOff x="1217583" y="577735"/>
            <a:chExt cx="8255000" cy="985519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0"/>
                  </a:moveTo>
                  <a:lnTo>
                    <a:pt x="8229597" y="0"/>
                  </a:lnTo>
                  <a:lnTo>
                    <a:pt x="8229597" y="868361"/>
                  </a:lnTo>
                  <a:lnTo>
                    <a:pt x="0" y="868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4185" y="577735"/>
              <a:ext cx="4006734" cy="556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7516" y="1009997"/>
              <a:ext cx="2664228" cy="552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6320" y="676675"/>
              <a:ext cx="3861155" cy="3202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3089" y="1129836"/>
              <a:ext cx="81203" cy="2926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3024" y="1136465"/>
              <a:ext cx="2378776" cy="36000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4683" y="1796935"/>
            <a:ext cx="6769097" cy="507999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255153-90C7-8794-55C1-781FF98D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883" y="4654434"/>
            <a:ext cx="2324100" cy="711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2483" y="1949334"/>
            <a:ext cx="3886198" cy="9521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5223" y="4344554"/>
            <a:ext cx="982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foaf:name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9623" y="5487554"/>
            <a:ext cx="124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foaf:member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9223" y="4268354"/>
            <a:ext cx="1271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foaf:surname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5623" y="2972954"/>
            <a:ext cx="1953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gr:hasCurrencyValue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1623" y="4760191"/>
            <a:ext cx="97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dc:creator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2423" y="5064991"/>
            <a:ext cx="1152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dc:identifier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9421" y="5674591"/>
            <a:ext cx="72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4823" y="5831147"/>
            <a:ext cx="2715260" cy="87058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dc:title</a:t>
            </a:r>
            <a:endParaRPr sz="18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17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dc:description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9421" y="4836391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dc:type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2123" y="5184370"/>
            <a:ext cx="1102359" cy="114299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293783" y="488835"/>
            <a:ext cx="8255000" cy="741680"/>
            <a:chOff x="1293783" y="488835"/>
            <a:chExt cx="8255000" cy="741680"/>
          </a:xfrm>
        </p:grpSpPr>
        <p:sp>
          <p:nvSpPr>
            <p:cNvPr id="15" name="object 15"/>
            <p:cNvSpPr/>
            <p:nvPr/>
          </p:nvSpPr>
          <p:spPr>
            <a:xfrm>
              <a:off x="1306483" y="501535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5137" y="606828"/>
              <a:ext cx="7618614" cy="5153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4540" y="688878"/>
              <a:ext cx="7478705" cy="362115"/>
            </a:xfrm>
            <a:prstGeom prst="rect">
              <a:avLst/>
            </a:prstGeom>
          </p:spPr>
        </p:pic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79DD203-CFEF-8E5B-1DE4-08DE08F90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50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0108" y="2140526"/>
            <a:ext cx="2024380" cy="806450"/>
            <a:chOff x="3990108" y="2140526"/>
            <a:chExt cx="2024380" cy="806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0108" y="2140526"/>
              <a:ext cx="2024148" cy="806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9683" y="2177934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6"/>
                  </a:lnTo>
                  <a:lnTo>
                    <a:pt x="1338054" y="656546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6"/>
                  </a:lnTo>
                  <a:lnTo>
                    <a:pt x="509084" y="646456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2006" y="856210"/>
            <a:ext cx="1699952" cy="5569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01883" y="882535"/>
            <a:ext cx="16002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499109">
              <a:lnSpc>
                <a:spcPct val="10000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Φοίβος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2406" y="627610"/>
            <a:ext cx="2157152" cy="556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02283" y="653935"/>
            <a:ext cx="20574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Μυλωνάς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63883" y="1339735"/>
            <a:ext cx="946150" cy="971550"/>
            <a:chOff x="3363883" y="1339735"/>
            <a:chExt cx="946150" cy="971550"/>
          </a:xfrm>
        </p:grpSpPr>
        <p:sp>
          <p:nvSpPr>
            <p:cNvPr id="10" name="object 10"/>
            <p:cNvSpPr/>
            <p:nvPr/>
          </p:nvSpPr>
          <p:spPr>
            <a:xfrm>
              <a:off x="3390457" y="1367037"/>
              <a:ext cx="901065" cy="925194"/>
            </a:xfrm>
            <a:custGeom>
              <a:avLst/>
              <a:gdLst/>
              <a:ahLst/>
              <a:cxnLst/>
              <a:rect l="l" t="t" r="r" b="b"/>
              <a:pathLst>
                <a:path w="901064" h="925194">
                  <a:moveTo>
                    <a:pt x="900525" y="925197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3883" y="1339735"/>
              <a:ext cx="121285" cy="121920"/>
            </a:xfrm>
            <a:custGeom>
              <a:avLst/>
              <a:gdLst/>
              <a:ahLst/>
              <a:cxnLst/>
              <a:rect l="l" t="t" r="r" b="b"/>
              <a:pathLst>
                <a:path w="121285" h="121919">
                  <a:moveTo>
                    <a:pt x="0" y="0"/>
                  </a:moveTo>
                  <a:lnTo>
                    <a:pt x="38769" y="121767"/>
                  </a:lnTo>
                  <a:lnTo>
                    <a:pt x="120676" y="42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917050" y="1111134"/>
            <a:ext cx="2867025" cy="3505200"/>
            <a:chOff x="4917050" y="1111134"/>
            <a:chExt cx="2867025" cy="3505200"/>
          </a:xfrm>
        </p:grpSpPr>
        <p:sp>
          <p:nvSpPr>
            <p:cNvPr id="13" name="object 13"/>
            <p:cNvSpPr/>
            <p:nvPr/>
          </p:nvSpPr>
          <p:spPr>
            <a:xfrm>
              <a:off x="4967383" y="2863734"/>
              <a:ext cx="149225" cy="1715135"/>
            </a:xfrm>
            <a:custGeom>
              <a:avLst/>
              <a:gdLst/>
              <a:ahLst/>
              <a:cxnLst/>
              <a:rect l="l" t="t" r="r" b="b"/>
              <a:pathLst>
                <a:path w="149225" h="1715135">
                  <a:moveTo>
                    <a:pt x="149099" y="0"/>
                  </a:moveTo>
                  <a:lnTo>
                    <a:pt x="0" y="1714643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17050" y="4497513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79">
                  <a:moveTo>
                    <a:pt x="0" y="0"/>
                  </a:moveTo>
                  <a:lnTo>
                    <a:pt x="47033" y="118821"/>
                  </a:lnTo>
                  <a:lnTo>
                    <a:pt x="113869" y="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2283" y="1138074"/>
              <a:ext cx="1192530" cy="1192530"/>
            </a:xfrm>
            <a:custGeom>
              <a:avLst/>
              <a:gdLst/>
              <a:ahLst/>
              <a:cxnLst/>
              <a:rect l="l" t="t" r="r" b="b"/>
              <a:pathLst>
                <a:path w="1192529" h="1192530">
                  <a:moveTo>
                    <a:pt x="0" y="1192259"/>
                  </a:moveTo>
                  <a:lnTo>
                    <a:pt x="1192258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0249" y="1111134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4">
                  <a:moveTo>
                    <a:pt x="121234" y="0"/>
                  </a:moveTo>
                  <a:lnTo>
                    <a:pt x="0" y="40411"/>
                  </a:lnTo>
                  <a:lnTo>
                    <a:pt x="80822" y="121234"/>
                  </a:lnTo>
                  <a:lnTo>
                    <a:pt x="12123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4983" y="2698634"/>
              <a:ext cx="1931035" cy="161925"/>
            </a:xfrm>
            <a:custGeom>
              <a:avLst/>
              <a:gdLst/>
              <a:ahLst/>
              <a:cxnLst/>
              <a:rect l="l" t="t" r="r" b="b"/>
              <a:pathLst>
                <a:path w="1931034" h="161925">
                  <a:moveTo>
                    <a:pt x="0" y="0"/>
                  </a:moveTo>
                  <a:lnTo>
                    <a:pt x="1930533" y="161915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4806" y="2797232"/>
              <a:ext cx="118745" cy="114300"/>
            </a:xfrm>
            <a:custGeom>
              <a:avLst/>
              <a:gdLst/>
              <a:ahLst/>
              <a:cxnLst/>
              <a:rect l="l" t="t" r="r" b="b"/>
              <a:pathLst>
                <a:path w="118745" h="114300">
                  <a:moveTo>
                    <a:pt x="9552" y="0"/>
                  </a:moveTo>
                  <a:lnTo>
                    <a:pt x="0" y="113899"/>
                  </a:lnTo>
                  <a:lnTo>
                    <a:pt x="118676" y="66502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56823" y="1601354"/>
            <a:ext cx="982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foaf:name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38223" y="2287154"/>
            <a:ext cx="124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foaf:member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18823" y="3365623"/>
            <a:ext cx="97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dc:creator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55221" y="3715788"/>
            <a:ext cx="4302125" cy="1633855"/>
            <a:chOff x="1255221" y="3715788"/>
            <a:chExt cx="4302125" cy="163385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2908" y="4547061"/>
              <a:ext cx="2024148" cy="8021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592483" y="4581699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342899"/>
                  </a:moveTo>
                  <a:lnTo>
                    <a:pt x="9458" y="294387"/>
                  </a:lnTo>
                  <a:lnTo>
                    <a:pt x="36975" y="247966"/>
                  </a:lnTo>
                  <a:lnTo>
                    <a:pt x="81260" y="204100"/>
                  </a:lnTo>
                  <a:lnTo>
                    <a:pt x="141025" y="163253"/>
                  </a:lnTo>
                  <a:lnTo>
                    <a:pt x="176308" y="144107"/>
                  </a:lnTo>
                  <a:lnTo>
                    <a:pt x="214979" y="125890"/>
                  </a:lnTo>
                  <a:lnTo>
                    <a:pt x="256874" y="108659"/>
                  </a:lnTo>
                  <a:lnTo>
                    <a:pt x="301833" y="92474"/>
                  </a:lnTo>
                  <a:lnTo>
                    <a:pt x="349694" y="77392"/>
                  </a:lnTo>
                  <a:lnTo>
                    <a:pt x="400298" y="63471"/>
                  </a:lnTo>
                  <a:lnTo>
                    <a:pt x="453481" y="50769"/>
                  </a:lnTo>
                  <a:lnTo>
                    <a:pt x="509084" y="39343"/>
                  </a:lnTo>
                  <a:lnTo>
                    <a:pt x="566944" y="29253"/>
                  </a:lnTo>
                  <a:lnTo>
                    <a:pt x="626902" y="20556"/>
                  </a:lnTo>
                  <a:lnTo>
                    <a:pt x="688795" y="13311"/>
                  </a:lnTo>
                  <a:lnTo>
                    <a:pt x="752462" y="7574"/>
                  </a:lnTo>
                  <a:lnTo>
                    <a:pt x="817743" y="3405"/>
                  </a:lnTo>
                  <a:lnTo>
                    <a:pt x="884476" y="860"/>
                  </a:lnTo>
                  <a:lnTo>
                    <a:pt x="952499" y="0"/>
                  </a:lnTo>
                  <a:lnTo>
                    <a:pt x="1020523" y="860"/>
                  </a:lnTo>
                  <a:lnTo>
                    <a:pt x="1087256" y="3405"/>
                  </a:lnTo>
                  <a:lnTo>
                    <a:pt x="1152536" y="7574"/>
                  </a:lnTo>
                  <a:lnTo>
                    <a:pt x="1216204" y="13311"/>
                  </a:lnTo>
                  <a:lnTo>
                    <a:pt x="1278097" y="20556"/>
                  </a:lnTo>
                  <a:lnTo>
                    <a:pt x="1338054" y="29253"/>
                  </a:lnTo>
                  <a:lnTo>
                    <a:pt x="1395915" y="39343"/>
                  </a:lnTo>
                  <a:lnTo>
                    <a:pt x="1451518" y="50769"/>
                  </a:lnTo>
                  <a:lnTo>
                    <a:pt x="1504701" y="63471"/>
                  </a:lnTo>
                  <a:lnTo>
                    <a:pt x="1555304" y="77392"/>
                  </a:lnTo>
                  <a:lnTo>
                    <a:pt x="1603166" y="92474"/>
                  </a:lnTo>
                  <a:lnTo>
                    <a:pt x="1648125" y="108659"/>
                  </a:lnTo>
                  <a:lnTo>
                    <a:pt x="1690020" y="125890"/>
                  </a:lnTo>
                  <a:lnTo>
                    <a:pt x="1728690" y="144107"/>
                  </a:lnTo>
                  <a:lnTo>
                    <a:pt x="1763974" y="163253"/>
                  </a:lnTo>
                  <a:lnTo>
                    <a:pt x="1823738" y="204100"/>
                  </a:lnTo>
                  <a:lnTo>
                    <a:pt x="1868024" y="247966"/>
                  </a:lnTo>
                  <a:lnTo>
                    <a:pt x="1895540" y="294387"/>
                  </a:lnTo>
                  <a:lnTo>
                    <a:pt x="1904999" y="342899"/>
                  </a:lnTo>
                  <a:lnTo>
                    <a:pt x="1902608" y="367388"/>
                  </a:lnTo>
                  <a:lnTo>
                    <a:pt x="1883959" y="414913"/>
                  </a:lnTo>
                  <a:lnTo>
                    <a:pt x="1847896" y="460115"/>
                  </a:lnTo>
                  <a:lnTo>
                    <a:pt x="1795710" y="502529"/>
                  </a:lnTo>
                  <a:lnTo>
                    <a:pt x="1728690" y="541692"/>
                  </a:lnTo>
                  <a:lnTo>
                    <a:pt x="1690020" y="559909"/>
                  </a:lnTo>
                  <a:lnTo>
                    <a:pt x="1648125" y="577139"/>
                  </a:lnTo>
                  <a:lnTo>
                    <a:pt x="1603166" y="593325"/>
                  </a:lnTo>
                  <a:lnTo>
                    <a:pt x="1555304" y="608407"/>
                  </a:lnTo>
                  <a:lnTo>
                    <a:pt x="1504701" y="622328"/>
                  </a:lnTo>
                  <a:lnTo>
                    <a:pt x="1451518" y="635030"/>
                  </a:lnTo>
                  <a:lnTo>
                    <a:pt x="1395915" y="646455"/>
                  </a:lnTo>
                  <a:lnTo>
                    <a:pt x="1338054" y="656545"/>
                  </a:lnTo>
                  <a:lnTo>
                    <a:pt x="1278097" y="665242"/>
                  </a:lnTo>
                  <a:lnTo>
                    <a:pt x="1216204" y="672488"/>
                  </a:lnTo>
                  <a:lnTo>
                    <a:pt x="1152536" y="678225"/>
                  </a:lnTo>
                  <a:lnTo>
                    <a:pt x="1087256" y="682394"/>
                  </a:lnTo>
                  <a:lnTo>
                    <a:pt x="1020523" y="684938"/>
                  </a:lnTo>
                  <a:lnTo>
                    <a:pt x="952499" y="685799"/>
                  </a:lnTo>
                  <a:lnTo>
                    <a:pt x="884476" y="684938"/>
                  </a:lnTo>
                  <a:lnTo>
                    <a:pt x="817743" y="682394"/>
                  </a:lnTo>
                  <a:lnTo>
                    <a:pt x="752462" y="678225"/>
                  </a:lnTo>
                  <a:lnTo>
                    <a:pt x="688795" y="672488"/>
                  </a:lnTo>
                  <a:lnTo>
                    <a:pt x="626902" y="665242"/>
                  </a:lnTo>
                  <a:lnTo>
                    <a:pt x="566944" y="656545"/>
                  </a:lnTo>
                  <a:lnTo>
                    <a:pt x="509084" y="646455"/>
                  </a:lnTo>
                  <a:lnTo>
                    <a:pt x="453481" y="635030"/>
                  </a:lnTo>
                  <a:lnTo>
                    <a:pt x="400298" y="622328"/>
                  </a:lnTo>
                  <a:lnTo>
                    <a:pt x="349694" y="608407"/>
                  </a:lnTo>
                  <a:lnTo>
                    <a:pt x="301833" y="593325"/>
                  </a:lnTo>
                  <a:lnTo>
                    <a:pt x="256874" y="577139"/>
                  </a:lnTo>
                  <a:lnTo>
                    <a:pt x="214979" y="559909"/>
                  </a:lnTo>
                  <a:lnTo>
                    <a:pt x="176308" y="541692"/>
                  </a:lnTo>
                  <a:lnTo>
                    <a:pt x="141025" y="522546"/>
                  </a:lnTo>
                  <a:lnTo>
                    <a:pt x="81260" y="481699"/>
                  </a:lnTo>
                  <a:lnTo>
                    <a:pt x="36975" y="437833"/>
                  </a:lnTo>
                  <a:lnTo>
                    <a:pt x="9458" y="391412"/>
                  </a:lnTo>
                  <a:lnTo>
                    <a:pt x="0" y="3428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221" y="3715788"/>
              <a:ext cx="1167938" cy="55695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306483" y="3743499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66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32245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1807" y="4783974"/>
            <a:ext cx="1400694" cy="818803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01683" y="4810299"/>
            <a:ext cx="1299845" cy="7207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71450" marR="181610">
              <a:lnSpc>
                <a:spcPts val="21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Εισαγωγή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στην</a:t>
            </a:r>
            <a:r>
              <a:rPr sz="1800" b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27422" y="4360024"/>
            <a:ext cx="1167938" cy="55695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478683" y="4387734"/>
            <a:ext cx="1066800" cy="457200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660"/>
              </a:spcBef>
            </a:pP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55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16683" y="5419899"/>
            <a:ext cx="15240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595"/>
              </a:spcBef>
            </a:pP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01/09/2012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60583" y="2864024"/>
            <a:ext cx="5931535" cy="3546475"/>
            <a:chOff x="2360583" y="2864024"/>
            <a:chExt cx="5931535" cy="354647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6806" y="5390803"/>
              <a:ext cx="1625137" cy="51954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583083" y="2901975"/>
              <a:ext cx="149225" cy="1680210"/>
            </a:xfrm>
            <a:custGeom>
              <a:avLst/>
              <a:gdLst/>
              <a:ahLst/>
              <a:cxnLst/>
              <a:rect l="l" t="t" r="r" b="b"/>
              <a:pathLst>
                <a:path w="149225" h="1680210">
                  <a:moveTo>
                    <a:pt x="0" y="1679723"/>
                  </a:moveTo>
                  <a:lnTo>
                    <a:pt x="149032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8455" y="2864024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80">
                  <a:moveTo>
                    <a:pt x="67028" y="0"/>
                  </a:moveTo>
                  <a:lnTo>
                    <a:pt x="0" y="108802"/>
                  </a:lnTo>
                  <a:lnTo>
                    <a:pt x="113852" y="118903"/>
                  </a:lnTo>
                  <a:lnTo>
                    <a:pt x="67028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98683" y="5038899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1257299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60583" y="498174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46683" y="4695022"/>
              <a:ext cx="1994535" cy="115570"/>
            </a:xfrm>
            <a:custGeom>
              <a:avLst/>
              <a:gdLst/>
              <a:ahLst/>
              <a:cxnLst/>
              <a:rect l="l" t="t" r="r" b="b"/>
              <a:pathLst>
                <a:path w="1994534" h="115570">
                  <a:moveTo>
                    <a:pt x="0" y="115276"/>
                  </a:moveTo>
                  <a:lnTo>
                    <a:pt x="1993963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61275" y="4642365"/>
              <a:ext cx="117475" cy="114300"/>
            </a:xfrm>
            <a:custGeom>
              <a:avLst/>
              <a:gdLst/>
              <a:ahLst/>
              <a:cxnLst/>
              <a:rect l="l" t="t" r="r" b="b"/>
              <a:pathLst>
                <a:path w="117475" h="114300">
                  <a:moveTo>
                    <a:pt x="0" y="0"/>
                  </a:moveTo>
                  <a:lnTo>
                    <a:pt x="6596" y="114109"/>
                  </a:lnTo>
                  <a:lnTo>
                    <a:pt x="117407" y="50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21097" y="4101184"/>
              <a:ext cx="1412875" cy="594995"/>
            </a:xfrm>
            <a:custGeom>
              <a:avLst/>
              <a:gdLst/>
              <a:ahLst/>
              <a:cxnLst/>
              <a:rect l="l" t="t" r="r" b="b"/>
              <a:pathLst>
                <a:path w="1412875" h="594995">
                  <a:moveTo>
                    <a:pt x="1412685" y="594814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85983" y="4078081"/>
              <a:ext cx="127635" cy="105410"/>
            </a:xfrm>
            <a:custGeom>
              <a:avLst/>
              <a:gdLst/>
              <a:ahLst/>
              <a:cxnLst/>
              <a:rect l="l" t="t" r="r" b="b"/>
              <a:pathLst>
                <a:path w="127635" h="105410">
                  <a:moveTo>
                    <a:pt x="127520" y="0"/>
                  </a:moveTo>
                  <a:lnTo>
                    <a:pt x="0" y="8315"/>
                  </a:lnTo>
                  <a:lnTo>
                    <a:pt x="83165" y="105342"/>
                  </a:lnTo>
                  <a:lnTo>
                    <a:pt x="12752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83929" y="5267499"/>
              <a:ext cx="24765" cy="1105535"/>
            </a:xfrm>
            <a:custGeom>
              <a:avLst/>
              <a:gdLst/>
              <a:ahLst/>
              <a:cxnLst/>
              <a:rect l="l" t="t" r="r" b="b"/>
              <a:pathLst>
                <a:path w="24764" h="1105535">
                  <a:moveTo>
                    <a:pt x="24553" y="0"/>
                  </a:moveTo>
                  <a:lnTo>
                    <a:pt x="0" y="1104909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28485" y="6294956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0" y="0"/>
                  </a:moveTo>
                  <a:lnTo>
                    <a:pt x="54597" y="115541"/>
                  </a:lnTo>
                  <a:lnTo>
                    <a:pt x="114272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57783" y="5102399"/>
              <a:ext cx="1323340" cy="457834"/>
            </a:xfrm>
            <a:custGeom>
              <a:avLst/>
              <a:gdLst/>
              <a:ahLst/>
              <a:cxnLst/>
              <a:rect l="l" t="t" r="r" b="b"/>
              <a:pathLst>
                <a:path w="1323340" h="457835">
                  <a:moveTo>
                    <a:pt x="0" y="0"/>
                  </a:moveTo>
                  <a:lnTo>
                    <a:pt x="1322891" y="457448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89981" y="5480932"/>
              <a:ext cx="127000" cy="108585"/>
            </a:xfrm>
            <a:custGeom>
              <a:avLst/>
              <a:gdLst/>
              <a:ahLst/>
              <a:cxnLst/>
              <a:rect l="l" t="t" r="r" b="b"/>
              <a:pathLst>
                <a:path w="127000" h="108585">
                  <a:moveTo>
                    <a:pt x="37354" y="0"/>
                  </a:moveTo>
                  <a:lnTo>
                    <a:pt x="0" y="108023"/>
                  </a:lnTo>
                  <a:lnTo>
                    <a:pt x="126701" y="91366"/>
                  </a:lnTo>
                  <a:lnTo>
                    <a:pt x="37354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971242" y="4005119"/>
            <a:ext cx="1152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dc:identifier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28223" y="5224319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dc:title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 rot="21420000">
            <a:off x="5346743" y="4434735"/>
            <a:ext cx="194388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gr:has</a:t>
            </a:r>
            <a:r>
              <a:rPr sz="2700" spc="-15" baseline="1543" dirty="0">
                <a:solidFill>
                  <a:srgbClr val="558ED5"/>
                </a:solidFill>
                <a:latin typeface="Calibri"/>
                <a:cs typeface="Calibri"/>
              </a:rPr>
              <a:t>Currenc</a:t>
            </a:r>
            <a:r>
              <a:rPr sz="2700" spc="-15" baseline="3086" dirty="0">
                <a:solidFill>
                  <a:srgbClr val="558ED5"/>
                </a:solidFill>
                <a:latin typeface="Calibri"/>
                <a:cs typeface="Calibri"/>
              </a:rPr>
              <a:t>yValue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81023" y="4954154"/>
            <a:ext cx="72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38023" y="5681519"/>
            <a:ext cx="1343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dc:description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84021" y="6384174"/>
            <a:ext cx="2996737" cy="515389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3135283" y="6410498"/>
            <a:ext cx="2895600" cy="415925"/>
          </a:xfrm>
          <a:prstGeom prst="rect">
            <a:avLst/>
          </a:prstGeom>
          <a:ln w="9524">
            <a:solidFill>
              <a:srgbClr val="5B92C7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525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Το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βιβλίο</a:t>
            </a:r>
            <a:r>
              <a:rPr sz="180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αυτό</a:t>
            </a:r>
            <a:r>
              <a:rPr sz="1800" b="1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περιγράφει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726680" y="2369126"/>
            <a:ext cx="2094864" cy="4601210"/>
            <a:chOff x="7726680" y="2369126"/>
            <a:chExt cx="2094864" cy="4601210"/>
          </a:xfrm>
        </p:grpSpPr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6680" y="2369126"/>
              <a:ext cx="2094806" cy="133834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783482" y="2406534"/>
              <a:ext cx="1981200" cy="1219200"/>
            </a:xfrm>
            <a:custGeom>
              <a:avLst/>
              <a:gdLst/>
              <a:ahLst/>
              <a:cxnLst/>
              <a:rect l="l" t="t" r="r" b="b"/>
              <a:pathLst>
                <a:path w="1981200" h="1219200">
                  <a:moveTo>
                    <a:pt x="0" y="609599"/>
                  </a:moveTo>
                  <a:lnTo>
                    <a:pt x="6664" y="538507"/>
                  </a:lnTo>
                  <a:lnTo>
                    <a:pt x="26162" y="469824"/>
                  </a:lnTo>
                  <a:lnTo>
                    <a:pt x="57750" y="404006"/>
                  </a:lnTo>
                  <a:lnTo>
                    <a:pt x="100685" y="341513"/>
                  </a:lnTo>
                  <a:lnTo>
                    <a:pt x="126175" y="311655"/>
                  </a:lnTo>
                  <a:lnTo>
                    <a:pt x="154224" y="282800"/>
                  </a:lnTo>
                  <a:lnTo>
                    <a:pt x="184737" y="255005"/>
                  </a:lnTo>
                  <a:lnTo>
                    <a:pt x="217623" y="228326"/>
                  </a:lnTo>
                  <a:lnTo>
                    <a:pt x="252788" y="202821"/>
                  </a:lnTo>
                  <a:lnTo>
                    <a:pt x="290139" y="178547"/>
                  </a:lnTo>
                  <a:lnTo>
                    <a:pt x="329584" y="155562"/>
                  </a:lnTo>
                  <a:lnTo>
                    <a:pt x="371029" y="133922"/>
                  </a:lnTo>
                  <a:lnTo>
                    <a:pt x="414383" y="113684"/>
                  </a:lnTo>
                  <a:lnTo>
                    <a:pt x="459550" y="94907"/>
                  </a:lnTo>
                  <a:lnTo>
                    <a:pt x="506440" y="77646"/>
                  </a:lnTo>
                  <a:lnTo>
                    <a:pt x="554958" y="61960"/>
                  </a:lnTo>
                  <a:lnTo>
                    <a:pt x="605013" y="47905"/>
                  </a:lnTo>
                  <a:lnTo>
                    <a:pt x="656511" y="35538"/>
                  </a:lnTo>
                  <a:lnTo>
                    <a:pt x="709359" y="24917"/>
                  </a:lnTo>
                  <a:lnTo>
                    <a:pt x="763464" y="16099"/>
                  </a:lnTo>
                  <a:lnTo>
                    <a:pt x="818733" y="9141"/>
                  </a:lnTo>
                  <a:lnTo>
                    <a:pt x="875074" y="4101"/>
                  </a:lnTo>
                  <a:lnTo>
                    <a:pt x="932394" y="1034"/>
                  </a:lnTo>
                  <a:lnTo>
                    <a:pt x="990599" y="0"/>
                  </a:lnTo>
                  <a:lnTo>
                    <a:pt x="1048805" y="1034"/>
                  </a:lnTo>
                  <a:lnTo>
                    <a:pt x="1106124" y="4101"/>
                  </a:lnTo>
                  <a:lnTo>
                    <a:pt x="1162465" y="9141"/>
                  </a:lnTo>
                  <a:lnTo>
                    <a:pt x="1217735" y="16099"/>
                  </a:lnTo>
                  <a:lnTo>
                    <a:pt x="1271840" y="24917"/>
                  </a:lnTo>
                  <a:lnTo>
                    <a:pt x="1324688" y="35538"/>
                  </a:lnTo>
                  <a:lnTo>
                    <a:pt x="1376185" y="47905"/>
                  </a:lnTo>
                  <a:lnTo>
                    <a:pt x="1426240" y="61960"/>
                  </a:lnTo>
                  <a:lnTo>
                    <a:pt x="1474758" y="77646"/>
                  </a:lnTo>
                  <a:lnTo>
                    <a:pt x="1521648" y="94907"/>
                  </a:lnTo>
                  <a:lnTo>
                    <a:pt x="1566816" y="113684"/>
                  </a:lnTo>
                  <a:lnTo>
                    <a:pt x="1610169" y="133922"/>
                  </a:lnTo>
                  <a:lnTo>
                    <a:pt x="1651614" y="155562"/>
                  </a:lnTo>
                  <a:lnTo>
                    <a:pt x="1691059" y="178547"/>
                  </a:lnTo>
                  <a:lnTo>
                    <a:pt x="1728410" y="202821"/>
                  </a:lnTo>
                  <a:lnTo>
                    <a:pt x="1763575" y="228326"/>
                  </a:lnTo>
                  <a:lnTo>
                    <a:pt x="1796461" y="255005"/>
                  </a:lnTo>
                  <a:lnTo>
                    <a:pt x="1826974" y="282800"/>
                  </a:lnTo>
                  <a:lnTo>
                    <a:pt x="1855023" y="311655"/>
                  </a:lnTo>
                  <a:lnTo>
                    <a:pt x="1880513" y="341513"/>
                  </a:lnTo>
                  <a:lnTo>
                    <a:pt x="1903353" y="372316"/>
                  </a:lnTo>
                  <a:lnTo>
                    <a:pt x="1940707" y="436528"/>
                  </a:lnTo>
                  <a:lnTo>
                    <a:pt x="1966343" y="503836"/>
                  </a:lnTo>
                  <a:lnTo>
                    <a:pt x="1979517" y="573781"/>
                  </a:lnTo>
                  <a:lnTo>
                    <a:pt x="1981199" y="609599"/>
                  </a:lnTo>
                  <a:lnTo>
                    <a:pt x="1979517" y="645418"/>
                  </a:lnTo>
                  <a:lnTo>
                    <a:pt x="1966343" y="715363"/>
                  </a:lnTo>
                  <a:lnTo>
                    <a:pt x="1940707" y="782670"/>
                  </a:lnTo>
                  <a:lnTo>
                    <a:pt x="1903353" y="846883"/>
                  </a:lnTo>
                  <a:lnTo>
                    <a:pt x="1880513" y="877686"/>
                  </a:lnTo>
                  <a:lnTo>
                    <a:pt x="1855023" y="907543"/>
                  </a:lnTo>
                  <a:lnTo>
                    <a:pt x="1826974" y="936399"/>
                  </a:lnTo>
                  <a:lnTo>
                    <a:pt x="1796461" y="964194"/>
                  </a:lnTo>
                  <a:lnTo>
                    <a:pt x="1763575" y="990873"/>
                  </a:lnTo>
                  <a:lnTo>
                    <a:pt x="1728410" y="1016378"/>
                  </a:lnTo>
                  <a:lnTo>
                    <a:pt x="1691059" y="1040651"/>
                  </a:lnTo>
                  <a:lnTo>
                    <a:pt x="1651614" y="1063637"/>
                  </a:lnTo>
                  <a:lnTo>
                    <a:pt x="1610169" y="1085277"/>
                  </a:lnTo>
                  <a:lnTo>
                    <a:pt x="1566816" y="1105514"/>
                  </a:lnTo>
                  <a:lnTo>
                    <a:pt x="1521648" y="1124292"/>
                  </a:lnTo>
                  <a:lnTo>
                    <a:pt x="1474758" y="1141552"/>
                  </a:lnTo>
                  <a:lnTo>
                    <a:pt x="1426240" y="1157239"/>
                  </a:lnTo>
                  <a:lnTo>
                    <a:pt x="1376185" y="1171294"/>
                  </a:lnTo>
                  <a:lnTo>
                    <a:pt x="1324688" y="1183660"/>
                  </a:lnTo>
                  <a:lnTo>
                    <a:pt x="1271840" y="1194281"/>
                  </a:lnTo>
                  <a:lnTo>
                    <a:pt x="1217735" y="1203099"/>
                  </a:lnTo>
                  <a:lnTo>
                    <a:pt x="1162465" y="1210057"/>
                  </a:lnTo>
                  <a:lnTo>
                    <a:pt x="1106124" y="1215098"/>
                  </a:lnTo>
                  <a:lnTo>
                    <a:pt x="1048805" y="1218164"/>
                  </a:lnTo>
                  <a:lnTo>
                    <a:pt x="990599" y="1219199"/>
                  </a:lnTo>
                  <a:lnTo>
                    <a:pt x="932394" y="1218164"/>
                  </a:lnTo>
                  <a:lnTo>
                    <a:pt x="875074" y="1215098"/>
                  </a:lnTo>
                  <a:lnTo>
                    <a:pt x="818733" y="1210057"/>
                  </a:lnTo>
                  <a:lnTo>
                    <a:pt x="763464" y="1203099"/>
                  </a:lnTo>
                  <a:lnTo>
                    <a:pt x="709359" y="1194281"/>
                  </a:lnTo>
                  <a:lnTo>
                    <a:pt x="656511" y="1183660"/>
                  </a:lnTo>
                  <a:lnTo>
                    <a:pt x="605013" y="1171294"/>
                  </a:lnTo>
                  <a:lnTo>
                    <a:pt x="554958" y="1157239"/>
                  </a:lnTo>
                  <a:lnTo>
                    <a:pt x="506440" y="1141552"/>
                  </a:lnTo>
                  <a:lnTo>
                    <a:pt x="459550" y="1124292"/>
                  </a:lnTo>
                  <a:lnTo>
                    <a:pt x="414383" y="1105514"/>
                  </a:lnTo>
                  <a:lnTo>
                    <a:pt x="371029" y="1085277"/>
                  </a:lnTo>
                  <a:lnTo>
                    <a:pt x="329584" y="1063637"/>
                  </a:lnTo>
                  <a:lnTo>
                    <a:pt x="290139" y="1040651"/>
                  </a:lnTo>
                  <a:lnTo>
                    <a:pt x="252788" y="1016378"/>
                  </a:lnTo>
                  <a:lnTo>
                    <a:pt x="217623" y="990873"/>
                  </a:lnTo>
                  <a:lnTo>
                    <a:pt x="184737" y="964194"/>
                  </a:lnTo>
                  <a:lnTo>
                    <a:pt x="154224" y="936399"/>
                  </a:lnTo>
                  <a:lnTo>
                    <a:pt x="126175" y="907543"/>
                  </a:lnTo>
                  <a:lnTo>
                    <a:pt x="100685" y="877686"/>
                  </a:lnTo>
                  <a:lnTo>
                    <a:pt x="77846" y="846883"/>
                  </a:lnTo>
                  <a:lnTo>
                    <a:pt x="40491" y="782670"/>
                  </a:lnTo>
                  <a:lnTo>
                    <a:pt x="14855" y="715363"/>
                  </a:lnTo>
                  <a:lnTo>
                    <a:pt x="1681" y="645418"/>
                  </a:lnTo>
                  <a:lnTo>
                    <a:pt x="0" y="609599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2109" y="5000104"/>
              <a:ext cx="1109748" cy="197011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621682" y="5035434"/>
              <a:ext cx="990600" cy="1851660"/>
            </a:xfrm>
            <a:custGeom>
              <a:avLst/>
              <a:gdLst/>
              <a:ahLst/>
              <a:cxnLst/>
              <a:rect l="l" t="t" r="r" b="b"/>
              <a:pathLst>
                <a:path w="990600" h="1851659">
                  <a:moveTo>
                    <a:pt x="495299" y="1851423"/>
                  </a:moveTo>
                  <a:lnTo>
                    <a:pt x="430730" y="1843628"/>
                  </a:lnTo>
                  <a:lnTo>
                    <a:pt x="368671" y="1820894"/>
                  </a:lnTo>
                  <a:lnTo>
                    <a:pt x="309645" y="1784196"/>
                  </a:lnTo>
                  <a:lnTo>
                    <a:pt x="254175" y="1734511"/>
                  </a:lnTo>
                  <a:lnTo>
                    <a:pt x="227936" y="1705103"/>
                  </a:lnTo>
                  <a:lnTo>
                    <a:pt x="202782" y="1672814"/>
                  </a:lnTo>
                  <a:lnTo>
                    <a:pt x="178777" y="1637766"/>
                  </a:lnTo>
                  <a:lnTo>
                    <a:pt x="155988" y="1600082"/>
                  </a:lnTo>
                  <a:lnTo>
                    <a:pt x="134479" y="1559882"/>
                  </a:lnTo>
                  <a:lnTo>
                    <a:pt x="114316" y="1517289"/>
                  </a:lnTo>
                  <a:lnTo>
                    <a:pt x="95564" y="1472425"/>
                  </a:lnTo>
                  <a:lnTo>
                    <a:pt x="78287" y="1425412"/>
                  </a:lnTo>
                  <a:lnTo>
                    <a:pt x="62553" y="1376371"/>
                  </a:lnTo>
                  <a:lnTo>
                    <a:pt x="48425" y="1325426"/>
                  </a:lnTo>
                  <a:lnTo>
                    <a:pt x="35969" y="1272697"/>
                  </a:lnTo>
                  <a:lnTo>
                    <a:pt x="25250" y="1218308"/>
                  </a:lnTo>
                  <a:lnTo>
                    <a:pt x="16334" y="1162379"/>
                  </a:lnTo>
                  <a:lnTo>
                    <a:pt x="9286" y="1105033"/>
                  </a:lnTo>
                  <a:lnTo>
                    <a:pt x="4170" y="1046392"/>
                  </a:lnTo>
                  <a:lnTo>
                    <a:pt x="1053" y="986577"/>
                  </a:lnTo>
                  <a:lnTo>
                    <a:pt x="0" y="925711"/>
                  </a:lnTo>
                  <a:lnTo>
                    <a:pt x="1053" y="864845"/>
                  </a:lnTo>
                  <a:lnTo>
                    <a:pt x="4170" y="805031"/>
                  </a:lnTo>
                  <a:lnTo>
                    <a:pt x="9286" y="746390"/>
                  </a:lnTo>
                  <a:lnTo>
                    <a:pt x="16334" y="689043"/>
                  </a:lnTo>
                  <a:lnTo>
                    <a:pt x="25250" y="633115"/>
                  </a:lnTo>
                  <a:lnTo>
                    <a:pt x="35969" y="578725"/>
                  </a:lnTo>
                  <a:lnTo>
                    <a:pt x="48425" y="525996"/>
                  </a:lnTo>
                  <a:lnTo>
                    <a:pt x="62553" y="475051"/>
                  </a:lnTo>
                  <a:lnTo>
                    <a:pt x="78287" y="426011"/>
                  </a:lnTo>
                  <a:lnTo>
                    <a:pt x="95564" y="378998"/>
                  </a:lnTo>
                  <a:lnTo>
                    <a:pt x="114316" y="334134"/>
                  </a:lnTo>
                  <a:lnTo>
                    <a:pt x="134479" y="291541"/>
                  </a:lnTo>
                  <a:lnTo>
                    <a:pt x="155988" y="251341"/>
                  </a:lnTo>
                  <a:lnTo>
                    <a:pt x="178777" y="213656"/>
                  </a:lnTo>
                  <a:lnTo>
                    <a:pt x="202782" y="178608"/>
                  </a:lnTo>
                  <a:lnTo>
                    <a:pt x="227936" y="146319"/>
                  </a:lnTo>
                  <a:lnTo>
                    <a:pt x="254175" y="116911"/>
                  </a:lnTo>
                  <a:lnTo>
                    <a:pt x="309645" y="67226"/>
                  </a:lnTo>
                  <a:lnTo>
                    <a:pt x="368671" y="30529"/>
                  </a:lnTo>
                  <a:lnTo>
                    <a:pt x="430730" y="7794"/>
                  </a:lnTo>
                  <a:lnTo>
                    <a:pt x="495299" y="0"/>
                  </a:lnTo>
                  <a:lnTo>
                    <a:pt x="527866" y="1969"/>
                  </a:lnTo>
                  <a:lnTo>
                    <a:pt x="591245" y="17355"/>
                  </a:lnTo>
                  <a:lnTo>
                    <a:pt x="651853" y="47193"/>
                  </a:lnTo>
                  <a:lnTo>
                    <a:pt x="709166" y="90506"/>
                  </a:lnTo>
                  <a:lnTo>
                    <a:pt x="762663" y="146319"/>
                  </a:lnTo>
                  <a:lnTo>
                    <a:pt x="787817" y="178608"/>
                  </a:lnTo>
                  <a:lnTo>
                    <a:pt x="811822" y="213656"/>
                  </a:lnTo>
                  <a:lnTo>
                    <a:pt x="834611" y="251341"/>
                  </a:lnTo>
                  <a:lnTo>
                    <a:pt x="856120" y="291541"/>
                  </a:lnTo>
                  <a:lnTo>
                    <a:pt x="876283" y="334134"/>
                  </a:lnTo>
                  <a:lnTo>
                    <a:pt x="895035" y="378998"/>
                  </a:lnTo>
                  <a:lnTo>
                    <a:pt x="912311" y="426011"/>
                  </a:lnTo>
                  <a:lnTo>
                    <a:pt x="928046" y="475051"/>
                  </a:lnTo>
                  <a:lnTo>
                    <a:pt x="942174" y="525996"/>
                  </a:lnTo>
                  <a:lnTo>
                    <a:pt x="954630" y="578725"/>
                  </a:lnTo>
                  <a:lnTo>
                    <a:pt x="965349" y="633115"/>
                  </a:lnTo>
                  <a:lnTo>
                    <a:pt x="974265" y="689043"/>
                  </a:lnTo>
                  <a:lnTo>
                    <a:pt x="981313" y="746390"/>
                  </a:lnTo>
                  <a:lnTo>
                    <a:pt x="986429" y="805031"/>
                  </a:lnTo>
                  <a:lnTo>
                    <a:pt x="989546" y="864845"/>
                  </a:lnTo>
                  <a:lnTo>
                    <a:pt x="990599" y="925711"/>
                  </a:lnTo>
                  <a:lnTo>
                    <a:pt x="989546" y="986577"/>
                  </a:lnTo>
                  <a:lnTo>
                    <a:pt x="986429" y="1046392"/>
                  </a:lnTo>
                  <a:lnTo>
                    <a:pt x="981313" y="1105033"/>
                  </a:lnTo>
                  <a:lnTo>
                    <a:pt x="974265" y="1162379"/>
                  </a:lnTo>
                  <a:lnTo>
                    <a:pt x="965349" y="1218308"/>
                  </a:lnTo>
                  <a:lnTo>
                    <a:pt x="954630" y="1272697"/>
                  </a:lnTo>
                  <a:lnTo>
                    <a:pt x="942174" y="1325426"/>
                  </a:lnTo>
                  <a:lnTo>
                    <a:pt x="928046" y="1376371"/>
                  </a:lnTo>
                  <a:lnTo>
                    <a:pt x="912311" y="1425412"/>
                  </a:lnTo>
                  <a:lnTo>
                    <a:pt x="895035" y="1472425"/>
                  </a:lnTo>
                  <a:lnTo>
                    <a:pt x="876283" y="1517289"/>
                  </a:lnTo>
                  <a:lnTo>
                    <a:pt x="856120" y="1559882"/>
                  </a:lnTo>
                  <a:lnTo>
                    <a:pt x="834611" y="1600082"/>
                  </a:lnTo>
                  <a:lnTo>
                    <a:pt x="811822" y="1637766"/>
                  </a:lnTo>
                  <a:lnTo>
                    <a:pt x="787817" y="1672814"/>
                  </a:lnTo>
                  <a:lnTo>
                    <a:pt x="762663" y="1705103"/>
                  </a:lnTo>
                  <a:lnTo>
                    <a:pt x="736424" y="1734511"/>
                  </a:lnTo>
                  <a:lnTo>
                    <a:pt x="680954" y="1784196"/>
                  </a:lnTo>
                  <a:lnTo>
                    <a:pt x="621928" y="1820894"/>
                  </a:lnTo>
                  <a:lnTo>
                    <a:pt x="559869" y="1843628"/>
                  </a:lnTo>
                  <a:lnTo>
                    <a:pt x="495299" y="1851423"/>
                  </a:lnTo>
                  <a:close/>
                </a:path>
              </a:pathLst>
            </a:custGeom>
            <a:ln w="253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599988" y="3734954"/>
            <a:ext cx="2238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558ED5"/>
                </a:solidFill>
                <a:latin typeface="Calibri"/>
                <a:cs typeface="Calibri"/>
              </a:rPr>
              <a:t>dbpedia-</a:t>
            </a:r>
            <a:r>
              <a:rPr sz="1800" spc="-254" dirty="0">
                <a:solidFill>
                  <a:srgbClr val="558ED5"/>
                </a:solidFill>
                <a:latin typeface="Calibri"/>
                <a:cs typeface="Calibri"/>
              </a:rPr>
              <a:t>­</a:t>
            </a:r>
            <a:r>
              <a:rPr sz="1800" spc="-30" dirty="0">
                <a:solidFill>
                  <a:srgbClr val="558ED5"/>
                </a:solidFill>
                <a:latin typeface="Calibri"/>
                <a:cs typeface="Calibri"/>
              </a:rPr>
              <a:t>‐owl:location</a:t>
            </a:r>
            <a:r>
              <a:rPr sz="1800" spc="75" dirty="0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58ED5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214783" y="2246629"/>
            <a:ext cx="5321300" cy="4234815"/>
            <a:chOff x="4214783" y="2246629"/>
            <a:chExt cx="5321300" cy="4234815"/>
          </a:xfrm>
        </p:grpSpPr>
        <p:sp>
          <p:nvSpPr>
            <p:cNvPr id="60" name="object 60"/>
            <p:cNvSpPr/>
            <p:nvPr/>
          </p:nvSpPr>
          <p:spPr>
            <a:xfrm>
              <a:off x="8926481" y="3625734"/>
              <a:ext cx="74295" cy="1410335"/>
            </a:xfrm>
            <a:custGeom>
              <a:avLst/>
              <a:gdLst/>
              <a:ahLst/>
              <a:cxnLst/>
              <a:rect l="l" t="t" r="r" b="b"/>
              <a:pathLst>
                <a:path w="74295" h="1410335">
                  <a:moveTo>
                    <a:pt x="0" y="0"/>
                  </a:moveTo>
                  <a:lnTo>
                    <a:pt x="74197" y="1409752"/>
                  </a:lnTo>
                </a:path>
              </a:pathLst>
            </a:custGeom>
            <a:ln w="38099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939603" y="4956389"/>
              <a:ext cx="114300" cy="117475"/>
            </a:xfrm>
            <a:custGeom>
              <a:avLst/>
              <a:gdLst/>
              <a:ahLst/>
              <a:cxnLst/>
              <a:rect l="l" t="t" r="r" b="b"/>
              <a:pathLst>
                <a:path w="114300" h="117475">
                  <a:moveTo>
                    <a:pt x="114142" y="0"/>
                  </a:moveTo>
                  <a:lnTo>
                    <a:pt x="0" y="6007"/>
                  </a:lnTo>
                  <a:lnTo>
                    <a:pt x="63078" y="117144"/>
                  </a:lnTo>
                  <a:lnTo>
                    <a:pt x="114142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16883" y="2571634"/>
              <a:ext cx="914398" cy="89839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97883" y="5530734"/>
              <a:ext cx="838199" cy="95037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48183" y="2246629"/>
              <a:ext cx="558362" cy="5536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14783" y="4590934"/>
              <a:ext cx="685800" cy="685799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5195223" y="1372754"/>
            <a:ext cx="1271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foaf:surname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95223" y="3430154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8ED5"/>
                </a:solidFill>
                <a:latin typeface="Calibri"/>
                <a:cs typeface="Calibri"/>
              </a:rPr>
              <a:t>dc:type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F0FA0F2D-5873-F815-9327-92017286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51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483" y="382473"/>
            <a:ext cx="8229600" cy="716280"/>
            <a:chOff x="1306483" y="382473"/>
            <a:chExt cx="8229600" cy="716280"/>
          </a:xfrm>
        </p:grpSpPr>
        <p:sp>
          <p:nvSpPr>
            <p:cNvPr id="3" name="object 3"/>
            <p:cNvSpPr/>
            <p:nvPr/>
          </p:nvSpPr>
          <p:spPr>
            <a:xfrm>
              <a:off x="1306483" y="3824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 rotWithShape="1">
            <a:blip r:embed="rId2" cstate="print"/>
            <a:srcRect r="23605" b="5423"/>
            <a:stretch/>
          </p:blipFill>
          <p:spPr>
            <a:xfrm>
              <a:off x="2569986" y="466438"/>
              <a:ext cx="5474163" cy="577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 rotWithShape="1">
            <a:blip r:embed="rId3" cstate="print"/>
            <a:srcRect r="22854" b="5983"/>
            <a:stretch/>
          </p:blipFill>
          <p:spPr>
            <a:xfrm>
              <a:off x="2649251" y="607426"/>
              <a:ext cx="5394898" cy="37912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18000" y="7256780"/>
            <a:ext cx="205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i="1" u="sng" spc="-50" dirty="0">
                <a:solidFill>
                  <a:srgbClr val="0000FF"/>
                </a:solidFill>
                <a:uFill>
                  <a:solidFill>
                    <a:srgbClr val="0433FF"/>
                  </a:solidFill>
                </a:uFill>
                <a:latin typeface="Calibri"/>
                <a:cs typeface="Calibri"/>
              </a:rPr>
              <a:t>https://lod-cloud.net/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B266E79-5AC6-65CA-10DC-21564C163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52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olorful circle with many small circles&#10;&#10;Description automatically generated with medium confidence">
            <a:extLst>
              <a:ext uri="{FF2B5EF4-FFF2-40B4-BE49-F238E27FC236}">
                <a16:creationId xmlns:a16="http://schemas.microsoft.com/office/drawing/2014/main" id="{AFAF9D18-49D8-0EF6-6D84-890172F57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121650"/>
            <a:ext cx="5867400" cy="5980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623" y="1372754"/>
            <a:ext cx="4830445" cy="143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2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http://theodi.org/</a:t>
            </a:r>
            <a:endParaRPr sz="1800">
              <a:latin typeface="Calibri"/>
              <a:cs typeface="Calibri"/>
            </a:endParaRPr>
          </a:p>
          <a:p>
            <a:pPr marL="66675" marR="2518410" indent="-54610">
              <a:lnSpc>
                <a:spcPts val="4600"/>
              </a:lnSpc>
              <a:spcBef>
                <a:spcPts val="35"/>
              </a:spcBef>
            </a:pPr>
            <a:r>
              <a:rPr sz="1900" dirty="0">
                <a:solidFill>
                  <a:srgbClr val="0000FF"/>
                </a:solidFill>
                <a:latin typeface="Calibri"/>
                <a:cs typeface="Calibri"/>
              </a:rPr>
              <a:t>Open</a:t>
            </a:r>
            <a:r>
              <a:rPr sz="19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FF"/>
                </a:solidFill>
                <a:latin typeface="Calibri"/>
                <a:cs typeface="Calibri"/>
              </a:rPr>
              <a:t>Data</a:t>
            </a:r>
            <a:r>
              <a:rPr sz="19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FF"/>
                </a:solidFill>
                <a:latin typeface="Calibri"/>
                <a:cs typeface="Calibri"/>
              </a:rPr>
              <a:t>Data</a:t>
            </a:r>
            <a:r>
              <a:rPr sz="19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that: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anyone*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1023" y="3058806"/>
            <a:ext cx="3702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5" dirty="0">
                <a:solidFill>
                  <a:srgbClr val="4F6228"/>
                </a:solidFill>
                <a:latin typeface="Calibri"/>
                <a:cs typeface="Calibri"/>
              </a:rPr>
              <a:t>can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1138" y="3342285"/>
            <a:ext cx="1599277" cy="12206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899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900" spc="-10" dirty="0">
                <a:solidFill>
                  <a:srgbClr val="4F6228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4F6228"/>
                </a:solidFill>
                <a:latin typeface="Calibri"/>
                <a:cs typeface="Calibri"/>
              </a:rPr>
              <a:t>ccess</a:t>
            </a:r>
            <a:endParaRPr lang="en-US" sz="1900" spc="-10" dirty="0">
              <a:solidFill>
                <a:srgbClr val="4F6228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899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900" spc="-25" dirty="0">
                <a:solidFill>
                  <a:srgbClr val="4F6228"/>
                </a:solidFill>
                <a:latin typeface="Calibri"/>
                <a:cs typeface="Calibri"/>
              </a:rPr>
              <a:t>u</a:t>
            </a:r>
            <a:r>
              <a:rPr sz="1900" spc="-25" dirty="0">
                <a:solidFill>
                  <a:srgbClr val="4F6228"/>
                </a:solidFill>
                <a:latin typeface="Calibri"/>
                <a:cs typeface="Calibri"/>
              </a:rPr>
              <a:t>se</a:t>
            </a:r>
            <a:endParaRPr lang="en-US" sz="1900" spc="-25" dirty="0">
              <a:solidFill>
                <a:srgbClr val="4F6228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899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900" spc="-10" dirty="0">
                <a:solidFill>
                  <a:srgbClr val="4F6228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4F6228"/>
                </a:solidFill>
                <a:latin typeface="Calibri"/>
                <a:cs typeface="Calibri"/>
              </a:rPr>
              <a:t>odify</a:t>
            </a:r>
            <a:endParaRPr lang="en-US" sz="1900" spc="-10" dirty="0">
              <a:solidFill>
                <a:srgbClr val="4F6228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899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900" spc="-10" dirty="0">
                <a:solidFill>
                  <a:srgbClr val="4F6228"/>
                </a:solidFill>
                <a:latin typeface="Calibri"/>
                <a:cs typeface="Calibri"/>
              </a:rPr>
              <a:t>share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6623" y="4596247"/>
            <a:ext cx="21215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000FF"/>
                </a:solidFill>
                <a:latin typeface="Calibri"/>
                <a:cs typeface="Calibri"/>
              </a:rPr>
              <a:t>Under</a:t>
            </a:r>
            <a:r>
              <a:rPr sz="19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FF"/>
                </a:solidFill>
                <a:latin typeface="Calibri"/>
                <a:cs typeface="Calibri"/>
              </a:rPr>
              <a:t>explicit</a:t>
            </a:r>
            <a:r>
              <a:rPr sz="19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FF"/>
                </a:solidFill>
                <a:latin typeface="Calibri"/>
                <a:cs typeface="Calibri"/>
              </a:rPr>
              <a:t>license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623" y="5375480"/>
            <a:ext cx="724535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i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9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0000"/>
                </a:solidFill>
                <a:latin typeface="Calibri"/>
                <a:cs typeface="Calibri"/>
              </a:rPr>
              <a:t>anyone</a:t>
            </a:r>
            <a:r>
              <a:rPr sz="19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0000"/>
                </a:solidFill>
                <a:latin typeface="Calibri"/>
                <a:cs typeface="Calibri"/>
              </a:rPr>
              <a:t>means</a:t>
            </a:r>
            <a:r>
              <a:rPr sz="19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0000"/>
                </a:solidFill>
                <a:latin typeface="Calibri"/>
                <a:cs typeface="Calibri"/>
              </a:rPr>
              <a:t>anyone</a:t>
            </a:r>
            <a:r>
              <a:rPr sz="19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0000"/>
                </a:solidFill>
                <a:latin typeface="Calibri"/>
                <a:cs typeface="Calibri"/>
              </a:rPr>
              <a:t>(even</a:t>
            </a:r>
            <a:r>
              <a:rPr sz="19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9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0000"/>
                </a:solidFill>
                <a:latin typeface="Calibri"/>
                <a:cs typeface="Calibri"/>
              </a:rPr>
              <a:t>machines)</a:t>
            </a:r>
            <a:r>
              <a:rPr sz="19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FF2600"/>
                </a:solidFill>
                <a:latin typeface="Wingdings"/>
                <a:cs typeface="Wingdings"/>
              </a:rPr>
              <a:t></a:t>
            </a:r>
            <a:r>
              <a:rPr sz="1950" spc="-85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1900" i="1" dirty="0">
                <a:solidFill>
                  <a:srgbClr val="FF2600"/>
                </a:solidFill>
                <a:latin typeface="Calibri"/>
                <a:cs typeface="Calibri"/>
              </a:rPr>
              <a:t>machine</a:t>
            </a:r>
            <a:r>
              <a:rPr sz="1900" i="1" spc="-30" dirty="0">
                <a:solidFill>
                  <a:srgbClr val="FF2600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2600"/>
                </a:solidFill>
                <a:latin typeface="Calibri"/>
                <a:cs typeface="Calibri"/>
              </a:rPr>
              <a:t>readable</a:t>
            </a:r>
            <a:r>
              <a:rPr sz="1900" i="1" spc="-25" dirty="0">
                <a:solidFill>
                  <a:srgbClr val="FF2600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FF2600"/>
                </a:solidFill>
                <a:latin typeface="Calibri"/>
                <a:cs typeface="Calibri"/>
              </a:rPr>
              <a:t>format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8" name="object 8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268" y="698269"/>
              <a:ext cx="7036723" cy="6109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522" y="827068"/>
              <a:ext cx="6876253" cy="40528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0583" y="5448184"/>
            <a:ext cx="812799" cy="172085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0A96F84-A72D-ABA5-6B0D-D52D23EB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3283" y="698269"/>
              <a:ext cx="5972694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646" y="829100"/>
              <a:ext cx="5819694" cy="4032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083" y="2066045"/>
            <a:ext cx="9143998" cy="514108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097B33-671B-6A2F-7B0D-3F6D4E7A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3283" y="698269"/>
              <a:ext cx="5972694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646" y="829100"/>
              <a:ext cx="5819694" cy="4032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083" y="2066045"/>
            <a:ext cx="9143998" cy="514108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9D233A4-C728-7307-B595-86504405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583" y="611073"/>
            <a:ext cx="8255000" cy="741680"/>
            <a:chOff x="1217583" y="611073"/>
            <a:chExt cx="8255000" cy="741680"/>
          </a:xfrm>
        </p:grpSpPr>
        <p:sp>
          <p:nvSpPr>
            <p:cNvPr id="3" name="object 3"/>
            <p:cNvSpPr/>
            <p:nvPr/>
          </p:nvSpPr>
          <p:spPr>
            <a:xfrm>
              <a:off x="1230283" y="623773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0"/>
                  </a:moveTo>
                  <a:lnTo>
                    <a:pt x="8229597" y="0"/>
                  </a:lnTo>
                  <a:lnTo>
                    <a:pt x="8229597" y="715961"/>
                  </a:lnTo>
                  <a:lnTo>
                    <a:pt x="0" y="7159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3283" y="698269"/>
              <a:ext cx="5972694" cy="610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646" y="829100"/>
              <a:ext cx="5819694" cy="4032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083" y="2178288"/>
            <a:ext cx="9143998" cy="502884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69626E5-1ACB-9B7C-7B49-4F87F361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35" y="7154186"/>
            <a:ext cx="421554" cy="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C8D2FE6-8084-4060-AF5F-D4DFEEE019ED}" type="slidenum">
              <a:rPr lang="en-US" altLang="en-US" sz="1322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en-US" altLang="en-US" sz="132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1259</Words>
  <Application>Microsoft Office PowerPoint</Application>
  <PresentationFormat>Custom</PresentationFormat>
  <Paragraphs>510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Arial MT</vt:lpstr>
      <vt:lpstr>Calibri</vt:lpstr>
      <vt:lpstr>Courier New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</vt:lpstr>
      <vt:lpstr>Semantics</vt:lpstr>
      <vt:lpstr>PowerPoint Presentation</vt:lpstr>
      <vt:lpstr>PowerPoint Presentation</vt:lpstr>
      <vt:lpstr>subject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Razis, Gerasimos</cp:lastModifiedBy>
  <cp:revision>5</cp:revision>
  <dcterms:created xsi:type="dcterms:W3CDTF">2023-11-24T10:47:15Z</dcterms:created>
  <dcterms:modified xsi:type="dcterms:W3CDTF">2024-01-29T09:23:32Z</dcterms:modified>
</cp:coreProperties>
</file>