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Lst>
  <p:sldSz cx="9144000" cy="5143500" type="screen16x9"/>
  <p:notesSz cx="6858000" cy="9144000"/>
  <p:embeddedFontLst>
    <p:embeddedFont>
      <p:font typeface="Roboto" panose="020B0604020202020204" charset="0"/>
      <p:regular r:id="rId146"/>
      <p:bold r:id="rId147"/>
      <p:italic r:id="rId148"/>
      <p:boldItalic r:id="rId149"/>
    </p:embeddedFont>
    <p:embeddedFont>
      <p:font typeface="Merriweather" panose="020B0604020202020204" charset="0"/>
      <p:regular r:id="rId150"/>
      <p:bold r:id="rId151"/>
      <p:italic r:id="rId152"/>
      <p:boldItalic r:id="rId153"/>
    </p:embeddedFont>
    <p:embeddedFont>
      <p:font typeface="Ubuntu" panose="020B0504030602030204" pitchFamily="34" charset="0"/>
      <p:regular r:id="rId154"/>
      <p:bold r:id="rId155"/>
      <p:italic r:id="rId156"/>
      <p:boldItalic r:id="rId1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102"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font" Target="fonts/font4.fntdata"/><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font" Target="fonts/font5.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font" Target="fonts/font6.fntdata"/><Relationship Id="rId156" Type="http://schemas.openxmlformats.org/officeDocument/2006/relationships/font" Target="fonts/font11.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8.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font" Target="fonts/font9.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da273263e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da273263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ναι</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6da273263e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6da273263e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Δίνουμε το κωδικό του χρηστη που εχουμε δωσει</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6da273263e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6da273263e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πατάμε Authenticate</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6da273263e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6da273263e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πατάμε enter</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6da273263e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6da273263e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κάνουμε restart το Vm πατωντας στο παραπάνω εικονίδιο</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6da273263e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6da273263e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παταμε shut Down</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6da273263e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6da273263e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πατάμε restart</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6da273263e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6da273263e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6da273263e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6da273263e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6dcff1afa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6dcff1afa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κάνουμε restart το Vm πατωντας στο παραπάνω εικονίδιο</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6dcff1afa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6dcff1afa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παταμε shut Down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da273263e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da273263e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εγκατασταση</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6dcff1afa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6dcff1afa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πατάμε restart</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6da273263e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6da273263e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Υπάρχουν τέσσερις τρόποι να κλείσεις το VM, τον πρώτο τον είδαμε (μεσα απο το UI του λειτουργικού μας συστήματος) και να πατήσουμε το X στο παράθυρο του Vm δηλαδη του virtual box.</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6da273263e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6da273263e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Καταρχας την επιλογη να αποθηκεύσουμε την κατάσταση του Vm και να κλεισει, και να συνεχίσουμε απο εκει που το βρήκαμε</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6da273263e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6da273263e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Να “πατήσουμε” το εικονικο power button και να μας βγαλει το παραθυρο με το countdown που σε ρωταει αν θελεις να κανεις restart ή poweroff</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6da273263e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6da273263e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τέλος τερματισμος μηχανης σε περίπτωση που εχει κολλησει το μηχανημας και ειναι σαν να “τραβαμε” το καλώδιο του ρεύματος του Vm μας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6da273263e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6da273263e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αφου επιλέξουμε τι να κάνουμε πατάμε Ναι για να ολοκληρωθει η διαδικασία που επιλέξαμε.</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6daf16f42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6daf16f42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6da273263e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6da273263e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Στον δευτερο τροπο μπορουμε να δοκιμάσουμε οποιο λειτουργικο θέλουμε με τις παραμετροποιησεις αλλα εδω θα δείξουμε τα ubuntu mate γιατι αυτα θα χρησιμοποιήσουμε στο μάθημα.</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6da273263e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6da273263e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Κατεβαίνουμε στην σελίδα και βρίσκουμε τα ubuntu mate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6da273263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6da273263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Παταμε το link που λεει Virtual Box (VDI)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da273263e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da273263e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εγκατασταση</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da273263e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da273263e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Στην σελιδα του ubuntu mate στο osboxes κατεβαινουμε κατω να βρουμε την εκδοση LTS την 18.04.3</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6da273263e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6da273263e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l"/>
              <a:t>Επιλέγουμε την έκδοση που μας αρμόζει δλδ :                         (και πατάμε Download)</a:t>
            </a:r>
            <a:endParaRPr/>
          </a:p>
          <a:p>
            <a:pPr marL="457200" lvl="0" indent="-298450" algn="l" rtl="0">
              <a:lnSpc>
                <a:spcPct val="200000"/>
              </a:lnSpc>
              <a:spcBef>
                <a:spcPts val="0"/>
              </a:spcBef>
              <a:spcAft>
                <a:spcPts val="0"/>
              </a:spcAft>
              <a:buSzPts val="1100"/>
              <a:buChar char="●"/>
            </a:pPr>
            <a:r>
              <a:rPr lang="el"/>
              <a:t>αν εχουμε </a:t>
            </a:r>
            <a:r>
              <a:rPr lang="el" b="1"/>
              <a:t>εως 4 gb</a:t>
            </a:r>
            <a:r>
              <a:rPr lang="el"/>
              <a:t> ram επιλέγουμε </a:t>
            </a:r>
            <a:r>
              <a:rPr lang="el" b="1"/>
              <a:t>32 bit</a:t>
            </a:r>
            <a:endParaRPr b="1"/>
          </a:p>
          <a:p>
            <a:pPr marL="457200" lvl="0" indent="-298450" algn="l" rtl="0">
              <a:lnSpc>
                <a:spcPct val="200000"/>
              </a:lnSpc>
              <a:spcBef>
                <a:spcPts val="0"/>
              </a:spcBef>
              <a:spcAft>
                <a:spcPts val="0"/>
              </a:spcAft>
              <a:buSzPts val="1100"/>
              <a:buChar char="●"/>
            </a:pPr>
            <a:r>
              <a:rPr lang="el"/>
              <a:t>αν εχουμε </a:t>
            </a:r>
            <a:r>
              <a:rPr lang="el" b="1"/>
              <a:t>πάνω απο 4 gb</a:t>
            </a:r>
            <a:r>
              <a:rPr lang="el"/>
              <a:t> ram επιλέγουμε </a:t>
            </a:r>
            <a:r>
              <a:rPr lang="el" b="1"/>
              <a:t>64 bit</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6da273263e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6da273263e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το κουμπι Download μας παραπεμπει σε αυτη την ιστοσελιδα και κατεβαινει το VDI</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6da273263e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6da273263e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Αποθηκεύουμε το αρχειο στο Browser μας</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6da273263e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6da273263e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παταμε ΟΚ</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6da273263e_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6da273263e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αποσυμπιεζουμε το αρχειο που κατεβασαμε στα εγγραφα μας (πχ με το winRAR)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6da273263e_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6da273263e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αποσυμπιεζουμε το αρχειο που κατεβασαμε στα εγγραφα μας (πχ με το winRAR)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6da273263e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6da273263e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6dcff1afa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6dcff1afa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νεα</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6dcff1afa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6dcff1afa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επιλογες για προχωρημένους</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da273263e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da273263e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τελος</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6dcff1afa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6dcff1afa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όνομα για το εικονικό μας μηχάνημα</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6dcff1afa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6dcff1afa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τον τύπο του λειτουργικού συστήματος που θα εγκαταστήσουμε (στην προκειμένη περίπτωση Linux)</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6dcff1afaf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6dcff1afa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την χωρητικότητα της μνήμης Ram, στην μπαρα αναπαριστάται με την μπαρα και στην μπαρα βλεπουμε ολη την διαθέσιμη μνήμη του Host μας, εκει που ειναι πρασινο ειναι το προτεινόμενο απο το virtualbox και το πορτοκάλι και το κοκκινο είναι πολύ μεγάλο μέγεθος. </a:t>
            </a:r>
            <a:endParaRPr/>
          </a:p>
          <a:p>
            <a:pPr marL="457200" lvl="0" indent="-298450" algn="l" rtl="0">
              <a:spcBef>
                <a:spcPts val="0"/>
              </a:spcBef>
              <a:spcAft>
                <a:spcPts val="0"/>
              </a:spcAft>
              <a:buSzPts val="1100"/>
              <a:buChar char="●"/>
            </a:pPr>
            <a:r>
              <a:rPr lang="el"/>
              <a:t>Στα 32 bit προτείνετε να χρησιμοποιείται 1024 Mb ram </a:t>
            </a:r>
            <a:endParaRPr/>
          </a:p>
          <a:p>
            <a:pPr marL="457200" lvl="0" indent="-298450" algn="l" rtl="0">
              <a:spcBef>
                <a:spcPts val="0"/>
              </a:spcBef>
              <a:spcAft>
                <a:spcPts val="0"/>
              </a:spcAft>
              <a:buSzPts val="1100"/>
              <a:buChar char="●"/>
            </a:pPr>
            <a:r>
              <a:rPr lang="el"/>
              <a:t>Στα 64 bit προτείνετε να χρησιμοποιείται 2048 Mb ram αν διαθέτουμε 8 Gb ram στο host μας ή 4096 Mb ram όταν διαθέτουμε 16 Gb ram</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6da273263e_2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6da273263e_2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αντι να πατήσουμε Δημιουργία νέου εικονικου δισκου χρησιμοποιούμε το δισκο που κατεβάσαμε και αποσυμπιέσαμε.</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6da273263e_2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6da273263e_2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το εικονίδιο φακελάκι.</a:t>
            </a:r>
            <a:endParaRPr/>
          </a:p>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6da273263e_2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6da273263e_2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προσθηκη</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6da273263e_2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6da273263e_2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Βρίσκουμε και επιλέγουμε το αρχειο VDI που αποσυμπιέσαμε και πατάμε Ανοιγμα.</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6da273263e_2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6da273263e_2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πατάμε Επιλογή</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6da273263e_2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6da273263e_2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τέλος Δημιουργία</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6da273263e_2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6da273263e_2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τέλος καταλήγουμε με μια νέα εικονική μηχανή.</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da273263e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da273263e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εντάξει</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6da273263e_2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6da273263e_2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6da273263e_2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2" name="Google Shape;1142;g6da273263e_2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6da273263e_2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6da273263e_2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6da273263e_2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6da273263e_2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da273263e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6da273263e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da273263e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da273263e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da273263e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da273263e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da273263e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da273263e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αποθηκεύουμε το αρχειο</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da273263e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da273263e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da273263e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6da273263e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da273263e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da273263e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παταμε Αρχειο</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da273263e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da273263e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Προτιμήσεις</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da273263e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da273263e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παταμε στο μενού Επεκτάσεις</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da273263e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da273263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παταω το εικονίδιο που απεικονίζει ενα πλας</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da273263e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6da273263e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άνοιγμα αφου βρούμε το αρχείο που κατεβάσαμε, το extension pack</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da273263e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da273263e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εγκατάσταση</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da273263e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6da273263e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κατεβαίνουμε στο τέλος των όρων και πατάμε συμφωνώ</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da273263e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6da273263e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κατεβαίνουμε στο τέλος των όρων και πατάμε συμφωνώ</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da273263e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da273263e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εντάξει</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da273263e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6da273263e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τέλος πατάμε ναι</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da273263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da273263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273263e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273263e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6da273263e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6da273263e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l"/>
              <a:t>Επιλέγουμε την έκδοση που μας αρμόζει δηλαδή :</a:t>
            </a:r>
            <a:endParaRPr/>
          </a:p>
          <a:p>
            <a:pPr marL="457200" lvl="0" indent="-298450" algn="l" rtl="0">
              <a:lnSpc>
                <a:spcPct val="200000"/>
              </a:lnSpc>
              <a:spcBef>
                <a:spcPts val="0"/>
              </a:spcBef>
              <a:spcAft>
                <a:spcPts val="0"/>
              </a:spcAft>
              <a:buSzPts val="1100"/>
              <a:buChar char="●"/>
            </a:pPr>
            <a:r>
              <a:rPr lang="el"/>
              <a:t>αν εχουμε </a:t>
            </a:r>
            <a:r>
              <a:rPr lang="el" b="1"/>
              <a:t>εως και 4 GB</a:t>
            </a:r>
            <a:r>
              <a:rPr lang="el"/>
              <a:t> ram επιλέγουμε </a:t>
            </a:r>
            <a:r>
              <a:rPr lang="el" b="1"/>
              <a:t>32 bit</a:t>
            </a:r>
            <a:endParaRPr b="1"/>
          </a:p>
          <a:p>
            <a:pPr marL="457200" lvl="0" indent="-298450" algn="l" rtl="0">
              <a:lnSpc>
                <a:spcPct val="200000"/>
              </a:lnSpc>
              <a:spcBef>
                <a:spcPts val="0"/>
              </a:spcBef>
              <a:spcAft>
                <a:spcPts val="0"/>
              </a:spcAft>
              <a:buSzPts val="1100"/>
              <a:buChar char="●"/>
            </a:pPr>
            <a:r>
              <a:rPr lang="el"/>
              <a:t>αν εχουμε </a:t>
            </a:r>
            <a:r>
              <a:rPr lang="el" b="1"/>
              <a:t>πάνω απο 4 GB</a:t>
            </a:r>
            <a:r>
              <a:rPr lang="el"/>
              <a:t> ram επιλέγουμε </a:t>
            </a:r>
            <a:r>
              <a:rPr lang="el" b="1"/>
              <a:t>64 bit</a:t>
            </a:r>
            <a:endParaRPr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6da273263e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6da273263e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l"/>
              <a:t>Επιλέγουμε την έκδοση που μας αρμόζει δηλαδή :</a:t>
            </a:r>
            <a:endParaRPr/>
          </a:p>
          <a:p>
            <a:pPr marL="457200" lvl="0" indent="-298450" algn="l" rtl="0">
              <a:lnSpc>
                <a:spcPct val="200000"/>
              </a:lnSpc>
              <a:spcBef>
                <a:spcPts val="0"/>
              </a:spcBef>
              <a:spcAft>
                <a:spcPts val="0"/>
              </a:spcAft>
              <a:buSzPts val="1100"/>
              <a:buChar char="●"/>
            </a:pPr>
            <a:r>
              <a:rPr lang="el"/>
              <a:t>αν εχουμε </a:t>
            </a:r>
            <a:r>
              <a:rPr lang="el" b="1"/>
              <a:t>εως και 4 GB</a:t>
            </a:r>
            <a:r>
              <a:rPr lang="el"/>
              <a:t> ram επιλέγουμε </a:t>
            </a:r>
            <a:r>
              <a:rPr lang="el" b="1"/>
              <a:t>32 bit</a:t>
            </a:r>
            <a:endParaRPr b="1"/>
          </a:p>
          <a:p>
            <a:pPr marL="457200" lvl="0" indent="-298450" algn="l" rtl="0">
              <a:lnSpc>
                <a:spcPct val="200000"/>
              </a:lnSpc>
              <a:spcBef>
                <a:spcPts val="0"/>
              </a:spcBef>
              <a:spcAft>
                <a:spcPts val="0"/>
              </a:spcAft>
              <a:buSzPts val="1100"/>
              <a:buChar char="●"/>
            </a:pPr>
            <a:r>
              <a:rPr lang="el"/>
              <a:t>αν εχουμε </a:t>
            </a:r>
            <a:r>
              <a:rPr lang="el" b="1"/>
              <a:t>πάνω απο 4 GB</a:t>
            </a:r>
            <a:r>
              <a:rPr lang="el"/>
              <a:t> ram επιλέγουμε </a:t>
            </a:r>
            <a:r>
              <a:rPr lang="el" b="1"/>
              <a:t>64 bit</a:t>
            </a:r>
            <a:endParaRPr b="1"/>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6da273263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6da273263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την LTS εκδοση δηλαδή την πιο stable εκδοση άρα την 18.04.3</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da273263e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6da273263e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το τρόπο που θα κατεβάσουμε τον εικονικό δίσκο δηλαδή ή να το κατεβάσουμε αμεσα στο browser μας ή με torrent, εγω προτείνω αμεσα στο browser</a:t>
            </a:r>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da273263e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da273263e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αποθηκεύουμε το αρχείο</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6da273263e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6da273263e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6da273263e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6da273263e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νεα</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6da273263e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6da273263e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επιλογες για προχωρημένους</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6da273263e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6da273263e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όνομα για το εικονικό μας μηχάνημα</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da273263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da273263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Αν θέλουμε να τρέξουμε το virtual box στα windows τοτε ο host μας ειναι τα windows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da273263e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da273263e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τον τύπο του λειτουργικού συστήματος που θα εγκαταστήσουμε (στην προκειμένη περίπτωση Linux)</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6da273263e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6da273263e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την χωρητικότητα της μνήμης Ram, στην μπαρα αναπαριστάται με την μπαρα και στην μπαρα βλεπουμε ολη την διαθέσιμη μνήμη του Host μας, εκει που ειναι πρασινο ειναι το προτεινόμενο απο το virtualbox και το πορτοκάλι και το κοκκινο είναι πολύ μεγάλο μέγεθος. </a:t>
            </a:r>
            <a:endParaRPr/>
          </a:p>
          <a:p>
            <a:pPr marL="457200" lvl="0" indent="-298450" algn="l" rtl="0">
              <a:spcBef>
                <a:spcPts val="0"/>
              </a:spcBef>
              <a:spcAft>
                <a:spcPts val="0"/>
              </a:spcAft>
              <a:buSzPts val="1100"/>
              <a:buChar char="●"/>
            </a:pPr>
            <a:r>
              <a:rPr lang="el"/>
              <a:t>Στα 32 bit προτείνετε να χρησιμοποιείται 1024 Mb ram </a:t>
            </a:r>
            <a:endParaRPr/>
          </a:p>
          <a:p>
            <a:pPr marL="457200" lvl="0" indent="-298450" algn="l" rtl="0">
              <a:spcBef>
                <a:spcPts val="0"/>
              </a:spcBef>
              <a:spcAft>
                <a:spcPts val="0"/>
              </a:spcAft>
              <a:buSzPts val="1100"/>
              <a:buChar char="●"/>
            </a:pPr>
            <a:r>
              <a:rPr lang="el"/>
              <a:t>Στα 64 bit προτείνετε να χρησιμοποιείται 2048 Mb ram αν διαθέτουμε 8 Gb ram στο host μας ή 4096 Mb ram όταν διαθέτουμε 16 Gb ram</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6da273263e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6da273263e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Δημιουργούμε ένα εικονικό δίσκο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da273263e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6da273263e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πατάμε δημιουργία</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da273263e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da273263e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το μέγεθος του εικονικού μας δίσκου (απο 20 GB και πάνω είναι εντάξει)</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6da273263e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6da273263e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το τύπου του εικονικού μας δίσκο (δηλαδή VDI)</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6da273263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6da273263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αν θα δεσμεύσει το χωρο άμεσα κατα την δημιουργία ή αν θα δεσμεύει δυναμικά τον χώρο του εικονικού μας δίσκο (Προτείνω δυναμική δέσμευση)</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6da273263e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6da273263e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Πατήστε δημιουργήστε</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6da273263e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6da273263e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το εικονικο μας μηχάνημα είναι δημιουργημένο και έτοιμο για παραμετροποίηση</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6da273263e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6da273263e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da273263e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da273263e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a273263e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a273263e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στις ρυθμίσεις</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6da273263e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6da273263e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στα γενικά</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da273263e_2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da273263e_2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στην καρτελα προχωρημένες</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6da273263e_2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6da273263e_2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επιλέγουμε στο κοινά πρόχειρα bidirectional (το οποίο σημαίνει ότι μπορούμε να αντιγράψουμε κατι απο το VM στον Host και ανάποδα)</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6da273263e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6da273263e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Παταμε στο συστημα</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6da273263e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6da273263e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στο επεξεργαστης</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6da273263e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6da273263e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τα εικονικά threads του εικονικού μας μηχανήματος, στην μπαρα που αναπαριστάται τα threads.Στην μπαρα βλεπουμε ολη την διαθέσιμη επεξεργαστική ισχύ του Host μας, εκει που ειναι πρασινο ειναι το προτεινόμενο απο το virtualbox και το πορτοκάλι και το κοκκινο είναι πολλα εικονικά threads. (προτείνεται να χρησιμοποιούμε το μεγιστο του επεξεργαστη που μπορουμε να χρησιμοποιήσουμε δηλαδή μεχρι εκει που ειναι πράσινο στην προκειμένη περίπτωση ειναι 2 “επεξεργαστες”, εικονικα threads).</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6da273263e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6da273263e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σε αυτη την μπαρα περιορίζουμε την μέγιστη υπολογιστική ισχύ σε 75% για να μην “κολλάει” ο Host μας</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6da273263e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6da273263e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οθόνη</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6da273263e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6da273263e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σε αυτη την μπαρα δηλώνουμε την μνημη που έχει διαθέσιμη το εικονικο μας μηχάνημα για τα γραφικά δηλαδή για παραθυρικα συστηματα χρησιμοποιούμε το μέγιστο δηλαδη 128 Mb.(ακομα και αν έχουμε λειτουργικό σύστημα χωρις παραθυρικο περιβάλλον π.χ. ubuntu server)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da273263e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da273263e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6da273263e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6da273263e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την 3d επιτάχυνση.</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a273263e_0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a273263e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παταμε την καρτελα Δικτυο</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6da273263e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6da273263e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ενεργοποίηση καρτας δικτυου και επιλέγουμε γεφυρωμένη κάρτα</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6da273263e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6da273263e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την καρτα που διαθέτει πρωτη (εκτος και αν εχουμε το Vm σε λατποπ και θέλουμε να χρησιμοποιούμε wifi επιλέγουμε την wifi καρτα)</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6da273263e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6da273263e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το προχωρημένο</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6da273263e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6da273263e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την παραεικονικο δίκτυο για την εικονική κάρτα δικτύου που εχουμε ενεργοποιήσει</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6da273263e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6da273263e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Τελος παμε στην καρτέλα Αποθήκευση</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6da273263e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6da273263e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6da273263e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6da273263e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στο εικονικο δίσκο το παραπάνω εικονίδιο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6da273263e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6da273263e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παταμε το choose a disk file...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da273263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da273263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next</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6da273263e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6da273263e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επιλέγουμε τον εικονικό δίσκο που κατεβάσαμε (στην προκειμένη περίπτωση τα ubuntu 18.04.3 32 bit η 64 bit) και πατάμε Ανοιγμα</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6da273263e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6da273263e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τέλος πατάμε Ναι για να ολοκληρωθει η διαδικασία της παραμετροποίησης του εικονικού μας μηχανήματος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6da273263e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6da273263e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6da273263e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6da273263e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Για να ξεκινήσει το VM πατάμε Εκκίνηση</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6da273263e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6da273263e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Με το που ξεκινάει το VM πατάμε install Ubuntu Mate</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6da273263e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6da273263e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την γλωσσα του πληκτρολογίου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6da273263e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6da273263e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Continue</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6da273263e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6da273263e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normal installation το οποίο εγκαταστεί ολο το λογισμικο  που μπορει να χρειαστεί κατα την διάρκεια του μαθήματος και παταμε update ubuntu mate και install third-party software</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6da273263e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6da273263e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Continue</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6da273263e_0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6da273263e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Erase disk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da273263e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da273263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next χωρις να αλλάξουμε κάτι</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6da273263e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6da273263e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πατάμε Install Now</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6da273263e_0_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6da273263e_0_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Continue</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6da273263e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6da273263e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Γραφουμε Athens</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6da273263e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6da273263e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Continue</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6da273263e_0_7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6da273263e_0_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και γράφουμε το ονομα μας</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6da273263e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6da273263e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ονομα του εικονικου μας υπολογιστη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6da273263e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6da273263e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επιλέγουμε username</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6da273263e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6da273263e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και τέλος επιλέγουμε ενα password (π.χ. 12345678 πρεπει να το θυμάστε γιατι θα χρειαστεί)</a:t>
            </a:r>
            <a:endParaRPr>
              <a:latin typeface="Ubuntu"/>
              <a:ea typeface="Ubuntu"/>
              <a:cs typeface="Ubuntu"/>
              <a:sym typeface="Ubuntu"/>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6da273263e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6da273263e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Continue</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6da273263e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6da273263e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περιμένουμε να τελειώσει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da273263e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da273263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next χωρις να αλλάξουμε κάτι</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6da273263e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6da273263e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περιμένουμε να τελειώσει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6da273263e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6da273263e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Restart Now</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6da273263e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6da273263e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ENTER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6da273263e_0_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6da273263e_0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Βάζουμε τον κωδικο χρηστη που επιλέξαμε</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6da273263e_0_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6da273263e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ειμαστε μεσα στο περιβάλλον των ubuntu mate.</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6da273263e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6da273263e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Τα guest additions ειναι χρησιμα για το κοινό πρόχειρο (copy paste απο Vm σε host και αναποδα) και την δυναμικη εικόνα δηλαδή να μπορει να προσαρμοστεί στην αναλογία της οθόνης του παραθυρου του Vm</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6da273263e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6da273263e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Πατάμε συσκευες</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6da273263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6da273263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και επιλέγουμε το εισαγωγη δισκου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6da273263e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6da273263e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αφου τρέξει το εκτελεσιμο του εικονικου CD παραταμε οκ </a:t>
            </a:r>
            <a:endParaRPr/>
          </a:p>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6da273263e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6da273263e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παταμε Run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4.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10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9.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0.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1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1.xm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1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3.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1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4.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1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8.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9.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0.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1.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2.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3.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1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4.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1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5.xml"/><Relationship Id="rId1" Type="http://schemas.openxmlformats.org/officeDocument/2006/relationships/slideLayout" Target="../slideLayouts/slideLayout5.xml"/><Relationship Id="rId5" Type="http://schemas.openxmlformats.org/officeDocument/2006/relationships/image" Target="../media/image82.png"/><Relationship Id="rId4" Type="http://schemas.openxmlformats.org/officeDocument/2006/relationships/image" Target="../media/image81.png"/></Relationships>
</file>

<file path=ppt/slides/_rels/slide1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6.xml"/><Relationship Id="rId1" Type="http://schemas.openxmlformats.org/officeDocument/2006/relationships/slideLayout" Target="../slideLayouts/slideLayout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7.xml"/><Relationship Id="rId1" Type="http://schemas.openxmlformats.org/officeDocument/2006/relationships/slideLayout" Target="../slideLayouts/slideLayout5.xml"/><Relationship Id="rId5" Type="http://schemas.openxmlformats.org/officeDocument/2006/relationships/image" Target="../media/image84.png"/><Relationship Id="rId4" Type="http://schemas.openxmlformats.org/officeDocument/2006/relationships/image" Target="../media/image81.png"/></Relationships>
</file>

<file path=ppt/slides/_rels/slide1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8.xml"/><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1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3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5.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8.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9.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0.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2.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3.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4.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5.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6.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7.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8.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8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9.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0.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1.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9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7.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9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177450" y="1663100"/>
            <a:ext cx="4662300" cy="9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Installing VirtualBox</a:t>
            </a:r>
            <a:endParaRPr>
              <a:latin typeface="Ubuntu"/>
              <a:ea typeface="Ubuntu"/>
              <a:cs typeface="Ubuntu"/>
              <a:sym typeface="Ubuntu"/>
            </a:endParaRPr>
          </a:p>
        </p:txBody>
      </p:sp>
      <p:pic>
        <p:nvPicPr>
          <p:cNvPr id="65" name="Google Shape;65;p13"/>
          <p:cNvPicPr preferRelativeResize="0"/>
          <p:nvPr/>
        </p:nvPicPr>
        <p:blipFill>
          <a:blip r:embed="rId3">
            <a:alphaModFix/>
          </a:blip>
          <a:stretch>
            <a:fillRect/>
          </a:stretch>
        </p:blipFill>
        <p:spPr>
          <a:xfrm>
            <a:off x="5960200" y="70060"/>
            <a:ext cx="2221840" cy="222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εκτέλεσης installer</a:t>
            </a:r>
            <a:endParaRPr>
              <a:latin typeface="Ubuntu"/>
              <a:ea typeface="Ubuntu"/>
              <a:cs typeface="Ubuntu"/>
              <a:sym typeface="Ubuntu"/>
            </a:endParaRPr>
          </a:p>
        </p:txBody>
      </p:sp>
      <p:pic>
        <p:nvPicPr>
          <p:cNvPr id="128" name="Google Shape;128;p22"/>
          <p:cNvPicPr preferRelativeResize="0"/>
          <p:nvPr/>
        </p:nvPicPr>
        <p:blipFill rotWithShape="1">
          <a:blip r:embed="rId3">
            <a:alphaModFix/>
          </a:blip>
          <a:srcRect t="1642"/>
          <a:stretch/>
        </p:blipFill>
        <p:spPr>
          <a:xfrm>
            <a:off x="2239300" y="1432975"/>
            <a:ext cx="4665449" cy="3653025"/>
          </a:xfrm>
          <a:prstGeom prst="rect">
            <a:avLst/>
          </a:prstGeom>
          <a:noFill/>
          <a:ln>
            <a:noFill/>
          </a:ln>
        </p:spPr>
      </p:pic>
      <p:sp>
        <p:nvSpPr>
          <p:cNvPr id="129" name="Google Shape;129;p22"/>
          <p:cNvSpPr/>
          <p:nvPr/>
        </p:nvSpPr>
        <p:spPr>
          <a:xfrm>
            <a:off x="5153000" y="4634800"/>
            <a:ext cx="732300" cy="2583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11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guest additions στα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831" name="Google Shape;831;p112"/>
          <p:cNvPicPr preferRelativeResize="0"/>
          <p:nvPr/>
        </p:nvPicPr>
        <p:blipFill>
          <a:blip r:embed="rId3">
            <a:alphaModFix/>
          </a:blip>
          <a:stretch>
            <a:fillRect/>
          </a:stretch>
        </p:blipFill>
        <p:spPr>
          <a:xfrm>
            <a:off x="2457876" y="1338325"/>
            <a:ext cx="3945160" cy="3325350"/>
          </a:xfrm>
          <a:prstGeom prst="rect">
            <a:avLst/>
          </a:prstGeom>
          <a:noFill/>
          <a:ln>
            <a:noFill/>
          </a:ln>
        </p:spPr>
      </p:pic>
      <p:sp>
        <p:nvSpPr>
          <p:cNvPr id="832" name="Google Shape;832;p112"/>
          <p:cNvSpPr/>
          <p:nvPr/>
        </p:nvSpPr>
        <p:spPr>
          <a:xfrm>
            <a:off x="3560450" y="3302475"/>
            <a:ext cx="2000700" cy="1899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2"/>
          <p:cNvSpPr txBox="1"/>
          <p:nvPr/>
        </p:nvSpPr>
        <p:spPr>
          <a:xfrm>
            <a:off x="3169600" y="4663675"/>
            <a:ext cx="2306100" cy="3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800" b="1">
                <a:solidFill>
                  <a:srgbClr val="FF0000"/>
                </a:solidFill>
                <a:latin typeface="Ubuntu"/>
                <a:ea typeface="Ubuntu"/>
                <a:cs typeface="Ubuntu"/>
                <a:sym typeface="Ubuntu"/>
              </a:rPr>
              <a:t>Pass : 12345678</a:t>
            </a:r>
            <a:endParaRPr sz="1800" b="1">
              <a:solidFill>
                <a:srgbClr val="FF0000"/>
              </a:solidFill>
              <a:latin typeface="Ubuntu"/>
              <a:ea typeface="Ubuntu"/>
              <a:cs typeface="Ubuntu"/>
              <a:sym typeface="Ubuntu"/>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1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guest additions στα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839" name="Google Shape;839;p113"/>
          <p:cNvPicPr preferRelativeResize="0"/>
          <p:nvPr/>
        </p:nvPicPr>
        <p:blipFill>
          <a:blip r:embed="rId3">
            <a:alphaModFix/>
          </a:blip>
          <a:stretch>
            <a:fillRect/>
          </a:stretch>
        </p:blipFill>
        <p:spPr>
          <a:xfrm>
            <a:off x="2457876" y="1338325"/>
            <a:ext cx="3945160" cy="3325350"/>
          </a:xfrm>
          <a:prstGeom prst="rect">
            <a:avLst/>
          </a:prstGeom>
          <a:noFill/>
          <a:ln>
            <a:noFill/>
          </a:ln>
        </p:spPr>
      </p:pic>
      <p:sp>
        <p:nvSpPr>
          <p:cNvPr id="840" name="Google Shape;840;p113"/>
          <p:cNvSpPr/>
          <p:nvPr/>
        </p:nvSpPr>
        <p:spPr>
          <a:xfrm>
            <a:off x="4993425" y="3663075"/>
            <a:ext cx="596100" cy="180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1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guest additions στα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846" name="Google Shape;846;p114"/>
          <p:cNvPicPr preferRelativeResize="0"/>
          <p:nvPr/>
        </p:nvPicPr>
        <p:blipFill>
          <a:blip r:embed="rId3">
            <a:alphaModFix/>
          </a:blip>
          <a:stretch>
            <a:fillRect/>
          </a:stretch>
        </p:blipFill>
        <p:spPr>
          <a:xfrm>
            <a:off x="2457868" y="1338325"/>
            <a:ext cx="3945150" cy="331212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1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guest additions στα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852" name="Google Shape;852;p115"/>
          <p:cNvPicPr preferRelativeResize="0"/>
          <p:nvPr/>
        </p:nvPicPr>
        <p:blipFill>
          <a:blip r:embed="rId3">
            <a:alphaModFix/>
          </a:blip>
          <a:stretch>
            <a:fillRect/>
          </a:stretch>
        </p:blipFill>
        <p:spPr>
          <a:xfrm>
            <a:off x="2457872" y="1338325"/>
            <a:ext cx="3967676" cy="3388219"/>
          </a:xfrm>
          <a:prstGeom prst="rect">
            <a:avLst/>
          </a:prstGeom>
          <a:noFill/>
          <a:ln>
            <a:noFill/>
          </a:ln>
        </p:spPr>
      </p:pic>
      <p:sp>
        <p:nvSpPr>
          <p:cNvPr id="853" name="Google Shape;853;p115"/>
          <p:cNvSpPr/>
          <p:nvPr/>
        </p:nvSpPr>
        <p:spPr>
          <a:xfrm>
            <a:off x="5712925" y="1627600"/>
            <a:ext cx="161400" cy="1374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1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guest additions στα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859" name="Google Shape;859;p116"/>
          <p:cNvPicPr preferRelativeResize="0"/>
          <p:nvPr/>
        </p:nvPicPr>
        <p:blipFill>
          <a:blip r:embed="rId3">
            <a:alphaModFix/>
          </a:blip>
          <a:stretch>
            <a:fillRect/>
          </a:stretch>
        </p:blipFill>
        <p:spPr>
          <a:xfrm>
            <a:off x="2457872" y="1338325"/>
            <a:ext cx="3967676" cy="3388219"/>
          </a:xfrm>
          <a:prstGeom prst="rect">
            <a:avLst/>
          </a:prstGeom>
          <a:noFill/>
          <a:ln>
            <a:noFill/>
          </a:ln>
        </p:spPr>
      </p:pic>
      <p:pic>
        <p:nvPicPr>
          <p:cNvPr id="860" name="Google Shape;860;p116"/>
          <p:cNvPicPr preferRelativeResize="0"/>
          <p:nvPr/>
        </p:nvPicPr>
        <p:blipFill>
          <a:blip r:embed="rId4">
            <a:alphaModFix/>
          </a:blip>
          <a:stretch>
            <a:fillRect/>
          </a:stretch>
        </p:blipFill>
        <p:spPr>
          <a:xfrm>
            <a:off x="4764174" y="1765000"/>
            <a:ext cx="1661375" cy="1411500"/>
          </a:xfrm>
          <a:prstGeom prst="rect">
            <a:avLst/>
          </a:prstGeom>
          <a:noFill/>
          <a:ln>
            <a:noFill/>
          </a:ln>
        </p:spPr>
      </p:pic>
      <p:sp>
        <p:nvSpPr>
          <p:cNvPr id="861" name="Google Shape;861;p116"/>
          <p:cNvSpPr/>
          <p:nvPr/>
        </p:nvSpPr>
        <p:spPr>
          <a:xfrm>
            <a:off x="4764175" y="3008275"/>
            <a:ext cx="948600" cy="168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pic>
        <p:nvPicPr>
          <p:cNvPr id="866" name="Google Shape;866;p117"/>
          <p:cNvPicPr preferRelativeResize="0"/>
          <p:nvPr/>
        </p:nvPicPr>
        <p:blipFill>
          <a:blip r:embed="rId3">
            <a:alphaModFix/>
          </a:blip>
          <a:stretch>
            <a:fillRect/>
          </a:stretch>
        </p:blipFill>
        <p:spPr>
          <a:xfrm>
            <a:off x="2457876" y="1338325"/>
            <a:ext cx="3967675" cy="3335204"/>
          </a:xfrm>
          <a:prstGeom prst="rect">
            <a:avLst/>
          </a:prstGeom>
          <a:noFill/>
          <a:ln>
            <a:noFill/>
          </a:ln>
        </p:spPr>
      </p:pic>
      <p:sp>
        <p:nvSpPr>
          <p:cNvPr id="867" name="Google Shape;867;p1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guest additions στα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sp>
        <p:nvSpPr>
          <p:cNvPr id="868" name="Google Shape;868;p117"/>
          <p:cNvSpPr/>
          <p:nvPr/>
        </p:nvSpPr>
        <p:spPr>
          <a:xfrm>
            <a:off x="3967419" y="3454300"/>
            <a:ext cx="473700" cy="1422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118"/>
          <p:cNvSpPr txBox="1">
            <a:spLocks noGrp="1"/>
          </p:cNvSpPr>
          <p:nvPr>
            <p:ph type="title"/>
          </p:nvPr>
        </p:nvSpPr>
        <p:spPr>
          <a:xfrm>
            <a:off x="-161050" y="1295775"/>
            <a:ext cx="4572000" cy="250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2200">
                <a:latin typeface="Ubuntu"/>
                <a:ea typeface="Ubuntu"/>
                <a:cs typeface="Ubuntu"/>
                <a:sym typeface="Ubuntu"/>
              </a:rPr>
              <a:t>Πως να κάνεις update στα </a:t>
            </a:r>
            <a:endParaRPr sz="2200">
              <a:latin typeface="Ubuntu"/>
              <a:ea typeface="Ubuntu"/>
              <a:cs typeface="Ubuntu"/>
              <a:sym typeface="Ubuntu"/>
            </a:endParaRPr>
          </a:p>
          <a:p>
            <a:pPr marL="0" lvl="0" indent="0" algn="ctr" rtl="0">
              <a:spcBef>
                <a:spcPts val="0"/>
              </a:spcBef>
              <a:spcAft>
                <a:spcPts val="0"/>
              </a:spcAft>
              <a:buNone/>
            </a:pPr>
            <a:r>
              <a:rPr lang="el" sz="2200">
                <a:latin typeface="Ubuntu"/>
                <a:ea typeface="Ubuntu"/>
                <a:cs typeface="Ubuntu"/>
                <a:sym typeface="Ubuntu"/>
              </a:rPr>
              <a:t>Ubuntu Mate</a:t>
            </a:r>
            <a:endParaRPr sz="2200">
              <a:latin typeface="Ubuntu"/>
              <a:ea typeface="Ubuntu"/>
              <a:cs typeface="Ubuntu"/>
              <a:sym typeface="Ubuntu"/>
            </a:endParaRPr>
          </a:p>
        </p:txBody>
      </p:sp>
      <p:pic>
        <p:nvPicPr>
          <p:cNvPr id="874" name="Google Shape;874;p118" descr="Αποτέλεσμα εικόνας για ubuntu mate icon"/>
          <p:cNvPicPr preferRelativeResize="0"/>
          <p:nvPr/>
        </p:nvPicPr>
        <p:blipFill>
          <a:blip r:embed="rId3">
            <a:alphaModFix/>
          </a:blip>
          <a:stretch>
            <a:fillRect/>
          </a:stretch>
        </p:blipFill>
        <p:spPr>
          <a:xfrm>
            <a:off x="5551550" y="1240888"/>
            <a:ext cx="2661725" cy="2661725"/>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 sz="2200">
                <a:latin typeface="Ubuntu"/>
                <a:ea typeface="Ubuntu"/>
                <a:cs typeface="Ubuntu"/>
                <a:sym typeface="Ubuntu"/>
              </a:rPr>
              <a:t>Πως να κάνεις update στα Ubuntu Mate</a:t>
            </a:r>
            <a:endParaRPr sz="2300">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sp>
        <p:nvSpPr>
          <p:cNvPr id="880" name="Google Shape;880;p119"/>
          <p:cNvSpPr txBox="1"/>
          <p:nvPr/>
        </p:nvSpPr>
        <p:spPr>
          <a:xfrm>
            <a:off x="52275" y="1833700"/>
            <a:ext cx="9144000" cy="3161100"/>
          </a:xfrm>
          <a:prstGeom prst="rect">
            <a:avLst/>
          </a:prstGeom>
          <a:noFill/>
          <a:ln>
            <a:noFill/>
          </a:ln>
        </p:spPr>
        <p:txBody>
          <a:bodyPr spcFirstLastPara="1" wrap="square" lIns="91425" tIns="91425" rIns="91425" bIns="91425" anchor="ctr" anchorCtr="0">
            <a:noAutofit/>
          </a:bodyPr>
          <a:lstStyle/>
          <a:p>
            <a:pPr marL="1371600" lvl="0" indent="-419100" algn="l" rtl="0">
              <a:lnSpc>
                <a:spcPct val="200000"/>
              </a:lnSpc>
              <a:spcBef>
                <a:spcPts val="0"/>
              </a:spcBef>
              <a:spcAft>
                <a:spcPts val="0"/>
              </a:spcAft>
              <a:buSzPts val="3000"/>
              <a:buFont typeface="Roboto"/>
              <a:buAutoNum type="arabicPeriod"/>
            </a:pPr>
            <a:r>
              <a:rPr lang="el" sz="2400" b="1">
                <a:latin typeface="Roboto"/>
                <a:ea typeface="Roboto"/>
                <a:cs typeface="Roboto"/>
                <a:sym typeface="Roboto"/>
              </a:rPr>
              <a:t>Ανοιγουμε το Terminal (Ctr + Alt + T)</a:t>
            </a:r>
            <a:endParaRPr sz="2400" b="1">
              <a:latin typeface="Roboto"/>
              <a:ea typeface="Roboto"/>
              <a:cs typeface="Roboto"/>
              <a:sym typeface="Roboto"/>
            </a:endParaRPr>
          </a:p>
          <a:p>
            <a:pPr marL="1371600" lvl="0" indent="-419100" algn="l" rtl="0">
              <a:lnSpc>
                <a:spcPct val="200000"/>
              </a:lnSpc>
              <a:spcBef>
                <a:spcPts val="0"/>
              </a:spcBef>
              <a:spcAft>
                <a:spcPts val="0"/>
              </a:spcAft>
              <a:buSzPts val="3000"/>
              <a:buFont typeface="Roboto"/>
              <a:buAutoNum type="arabicPeriod"/>
            </a:pPr>
            <a:r>
              <a:rPr lang="el" sz="2400" b="1">
                <a:latin typeface="Roboto"/>
                <a:ea typeface="Roboto"/>
                <a:cs typeface="Roboto"/>
                <a:sym typeface="Roboto"/>
              </a:rPr>
              <a:t>Πατάμε sudo apt update</a:t>
            </a:r>
            <a:endParaRPr sz="2400" b="1">
              <a:latin typeface="Roboto"/>
              <a:ea typeface="Roboto"/>
              <a:cs typeface="Roboto"/>
              <a:sym typeface="Roboto"/>
            </a:endParaRPr>
          </a:p>
          <a:p>
            <a:pPr marL="1371600" lvl="0" indent="-419100" algn="l" rtl="0">
              <a:lnSpc>
                <a:spcPct val="200000"/>
              </a:lnSpc>
              <a:spcBef>
                <a:spcPts val="0"/>
              </a:spcBef>
              <a:spcAft>
                <a:spcPts val="0"/>
              </a:spcAft>
              <a:buSzPts val="3000"/>
              <a:buFont typeface="Roboto"/>
              <a:buAutoNum type="arabicPeriod"/>
            </a:pPr>
            <a:r>
              <a:rPr lang="el" sz="2400" b="1">
                <a:latin typeface="Roboto"/>
                <a:ea typeface="Roboto"/>
                <a:cs typeface="Roboto"/>
                <a:sym typeface="Roboto"/>
              </a:rPr>
              <a:t>Βάζουμε τον κωδικό το: 12345678</a:t>
            </a:r>
            <a:endParaRPr sz="2400" b="1">
              <a:latin typeface="Roboto"/>
              <a:ea typeface="Roboto"/>
              <a:cs typeface="Roboto"/>
              <a:sym typeface="Roboto"/>
            </a:endParaRPr>
          </a:p>
          <a:p>
            <a:pPr marL="1371600" lvl="0" indent="-419100" algn="l" rtl="0">
              <a:lnSpc>
                <a:spcPct val="200000"/>
              </a:lnSpc>
              <a:spcBef>
                <a:spcPts val="0"/>
              </a:spcBef>
              <a:spcAft>
                <a:spcPts val="0"/>
              </a:spcAft>
              <a:buSzPts val="3000"/>
              <a:buFont typeface="Roboto"/>
              <a:buAutoNum type="arabicPeriod"/>
            </a:pPr>
            <a:r>
              <a:rPr lang="el" sz="2400" b="1">
                <a:latin typeface="Roboto"/>
                <a:ea typeface="Roboto"/>
                <a:cs typeface="Roboto"/>
                <a:sym typeface="Roboto"/>
              </a:rPr>
              <a:t>Πατάμε sudo apt upgrade</a:t>
            </a:r>
            <a:endParaRPr sz="2400" b="1">
              <a:latin typeface="Roboto"/>
              <a:ea typeface="Roboto"/>
              <a:cs typeface="Roboto"/>
              <a:sym typeface="Roboto"/>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guest additions στα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892" name="Google Shape;892;p121"/>
          <p:cNvPicPr preferRelativeResize="0"/>
          <p:nvPr/>
        </p:nvPicPr>
        <p:blipFill>
          <a:blip r:embed="rId3">
            <a:alphaModFix/>
          </a:blip>
          <a:stretch>
            <a:fillRect/>
          </a:stretch>
        </p:blipFill>
        <p:spPr>
          <a:xfrm>
            <a:off x="2457872" y="1338325"/>
            <a:ext cx="3967676" cy="3388219"/>
          </a:xfrm>
          <a:prstGeom prst="rect">
            <a:avLst/>
          </a:prstGeom>
          <a:noFill/>
          <a:ln>
            <a:noFill/>
          </a:ln>
        </p:spPr>
      </p:pic>
      <p:sp>
        <p:nvSpPr>
          <p:cNvPr id="893" name="Google Shape;893;p121"/>
          <p:cNvSpPr/>
          <p:nvPr/>
        </p:nvSpPr>
        <p:spPr>
          <a:xfrm>
            <a:off x="5712925" y="1627600"/>
            <a:ext cx="161400" cy="1374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2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guest additions στα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899" name="Google Shape;899;p122"/>
          <p:cNvPicPr preferRelativeResize="0"/>
          <p:nvPr/>
        </p:nvPicPr>
        <p:blipFill>
          <a:blip r:embed="rId3">
            <a:alphaModFix/>
          </a:blip>
          <a:stretch>
            <a:fillRect/>
          </a:stretch>
        </p:blipFill>
        <p:spPr>
          <a:xfrm>
            <a:off x="2457872" y="1338325"/>
            <a:ext cx="3967676" cy="3388219"/>
          </a:xfrm>
          <a:prstGeom prst="rect">
            <a:avLst/>
          </a:prstGeom>
          <a:noFill/>
          <a:ln>
            <a:noFill/>
          </a:ln>
        </p:spPr>
      </p:pic>
      <p:pic>
        <p:nvPicPr>
          <p:cNvPr id="900" name="Google Shape;900;p122"/>
          <p:cNvPicPr preferRelativeResize="0"/>
          <p:nvPr/>
        </p:nvPicPr>
        <p:blipFill>
          <a:blip r:embed="rId4">
            <a:alphaModFix/>
          </a:blip>
          <a:stretch>
            <a:fillRect/>
          </a:stretch>
        </p:blipFill>
        <p:spPr>
          <a:xfrm>
            <a:off x="4764174" y="1765000"/>
            <a:ext cx="1661375" cy="1411500"/>
          </a:xfrm>
          <a:prstGeom prst="rect">
            <a:avLst/>
          </a:prstGeom>
          <a:noFill/>
          <a:ln>
            <a:noFill/>
          </a:ln>
        </p:spPr>
      </p:pic>
      <p:sp>
        <p:nvSpPr>
          <p:cNvPr id="901" name="Google Shape;901;p122"/>
          <p:cNvSpPr/>
          <p:nvPr/>
        </p:nvSpPr>
        <p:spPr>
          <a:xfrm>
            <a:off x="4764175" y="3008275"/>
            <a:ext cx="948600" cy="168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3"/>
          <p:cNvPicPr preferRelativeResize="0"/>
          <p:nvPr/>
        </p:nvPicPr>
        <p:blipFill>
          <a:blip r:embed="rId3">
            <a:alphaModFix/>
          </a:blip>
          <a:stretch>
            <a:fillRect/>
          </a:stretch>
        </p:blipFill>
        <p:spPr>
          <a:xfrm>
            <a:off x="1968438" y="1390900"/>
            <a:ext cx="5207171" cy="3714075"/>
          </a:xfrm>
          <a:prstGeom prst="rect">
            <a:avLst/>
          </a:prstGeom>
          <a:noFill/>
          <a:ln>
            <a:noFill/>
          </a:ln>
        </p:spPr>
      </p:pic>
      <p:sp>
        <p:nvSpPr>
          <p:cNvPr id="135" name="Google Shape;135;p2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εκτέλεσης installer</a:t>
            </a:r>
            <a:endParaRPr>
              <a:latin typeface="Ubuntu"/>
              <a:ea typeface="Ubuntu"/>
              <a:cs typeface="Ubuntu"/>
              <a:sym typeface="Ubuntu"/>
            </a:endParaRPr>
          </a:p>
        </p:txBody>
      </p:sp>
      <p:sp>
        <p:nvSpPr>
          <p:cNvPr id="136" name="Google Shape;136;p23"/>
          <p:cNvSpPr/>
          <p:nvPr/>
        </p:nvSpPr>
        <p:spPr>
          <a:xfrm>
            <a:off x="5138850" y="4641850"/>
            <a:ext cx="725400" cy="3249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pic>
        <p:nvPicPr>
          <p:cNvPr id="906" name="Google Shape;906;p123"/>
          <p:cNvPicPr preferRelativeResize="0"/>
          <p:nvPr/>
        </p:nvPicPr>
        <p:blipFill>
          <a:blip r:embed="rId3">
            <a:alphaModFix/>
          </a:blip>
          <a:stretch>
            <a:fillRect/>
          </a:stretch>
        </p:blipFill>
        <p:spPr>
          <a:xfrm>
            <a:off x="2457876" y="1338325"/>
            <a:ext cx="3967675" cy="3335204"/>
          </a:xfrm>
          <a:prstGeom prst="rect">
            <a:avLst/>
          </a:prstGeom>
          <a:noFill/>
          <a:ln>
            <a:noFill/>
          </a:ln>
        </p:spPr>
      </p:pic>
      <p:sp>
        <p:nvSpPr>
          <p:cNvPr id="907" name="Google Shape;907;p12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guest additions στα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sp>
        <p:nvSpPr>
          <p:cNvPr id="908" name="Google Shape;908;p123"/>
          <p:cNvSpPr/>
          <p:nvPr/>
        </p:nvSpPr>
        <p:spPr>
          <a:xfrm>
            <a:off x="3967419" y="3454300"/>
            <a:ext cx="473700" cy="1422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24"/>
          <p:cNvSpPr txBox="1">
            <a:spLocks noGrp="1"/>
          </p:cNvSpPr>
          <p:nvPr>
            <p:ph type="title"/>
          </p:nvPr>
        </p:nvSpPr>
        <p:spPr>
          <a:xfrm>
            <a:off x="-161050" y="1295775"/>
            <a:ext cx="4572000" cy="250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2200">
                <a:latin typeface="Ubuntu"/>
                <a:ea typeface="Ubuntu"/>
                <a:cs typeface="Ubuntu"/>
                <a:sym typeface="Ubuntu"/>
              </a:rPr>
              <a:t>Πως να κλείσεις το VM σωστά</a:t>
            </a:r>
            <a:endParaRPr sz="2700">
              <a:latin typeface="Ubuntu"/>
              <a:ea typeface="Ubuntu"/>
              <a:cs typeface="Ubuntu"/>
              <a:sym typeface="Ubuntu"/>
            </a:endParaRPr>
          </a:p>
        </p:txBody>
      </p:sp>
      <p:pic>
        <p:nvPicPr>
          <p:cNvPr id="914" name="Google Shape;914;p124" descr="Αποτέλεσμα εικόνας για ubuntu mate icon"/>
          <p:cNvPicPr preferRelativeResize="0"/>
          <p:nvPr/>
        </p:nvPicPr>
        <p:blipFill>
          <a:blip r:embed="rId3">
            <a:alphaModFix/>
          </a:blip>
          <a:stretch>
            <a:fillRect/>
          </a:stretch>
        </p:blipFill>
        <p:spPr>
          <a:xfrm>
            <a:off x="5551550" y="1240888"/>
            <a:ext cx="2661725" cy="2661725"/>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12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Πως να αποθηκεύσεις κλείνοντας τη κατάσταση του VM</a:t>
            </a:r>
            <a:endParaRPr sz="2700">
              <a:latin typeface="Ubuntu"/>
              <a:ea typeface="Ubuntu"/>
              <a:cs typeface="Ubuntu"/>
              <a:sym typeface="Ubuntu"/>
            </a:endParaRPr>
          </a:p>
          <a:p>
            <a:pPr marL="0" lvl="0" indent="0" algn="l" rtl="0">
              <a:spcBef>
                <a:spcPts val="0"/>
              </a:spcBef>
              <a:spcAft>
                <a:spcPts val="0"/>
              </a:spcAft>
              <a:buNone/>
            </a:pPr>
            <a:endParaRPr sz="2300">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920" name="Google Shape;920;p125"/>
          <p:cNvPicPr preferRelativeResize="0"/>
          <p:nvPr/>
        </p:nvPicPr>
        <p:blipFill>
          <a:blip r:embed="rId3">
            <a:alphaModFix/>
          </a:blip>
          <a:stretch>
            <a:fillRect/>
          </a:stretch>
        </p:blipFill>
        <p:spPr>
          <a:xfrm>
            <a:off x="2506799" y="1348825"/>
            <a:ext cx="4413375" cy="3699775"/>
          </a:xfrm>
          <a:prstGeom prst="rect">
            <a:avLst/>
          </a:prstGeom>
          <a:noFill/>
          <a:ln>
            <a:noFill/>
          </a:ln>
        </p:spPr>
      </p:pic>
      <p:sp>
        <p:nvSpPr>
          <p:cNvPr id="921" name="Google Shape;921;p125"/>
          <p:cNvSpPr/>
          <p:nvPr/>
        </p:nvSpPr>
        <p:spPr>
          <a:xfrm rot="10800000" flipH="1">
            <a:off x="4098300" y="3036750"/>
            <a:ext cx="1443900" cy="180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12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Πως να στείλεις σήμα στο VM σαν φυσικό power button</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927" name="Google Shape;927;p126"/>
          <p:cNvPicPr preferRelativeResize="0"/>
          <p:nvPr/>
        </p:nvPicPr>
        <p:blipFill>
          <a:blip r:embed="rId3">
            <a:alphaModFix/>
          </a:blip>
          <a:stretch>
            <a:fillRect/>
          </a:stretch>
        </p:blipFill>
        <p:spPr>
          <a:xfrm>
            <a:off x="2506799" y="1348825"/>
            <a:ext cx="4413375" cy="3699775"/>
          </a:xfrm>
          <a:prstGeom prst="rect">
            <a:avLst/>
          </a:prstGeom>
          <a:noFill/>
          <a:ln>
            <a:noFill/>
          </a:ln>
        </p:spPr>
      </p:pic>
      <p:sp>
        <p:nvSpPr>
          <p:cNvPr id="928" name="Google Shape;928;p126"/>
          <p:cNvSpPr/>
          <p:nvPr/>
        </p:nvSpPr>
        <p:spPr>
          <a:xfrm rot="10800000" flipH="1">
            <a:off x="4098300" y="3141138"/>
            <a:ext cx="1443900" cy="180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pic>
        <p:nvPicPr>
          <p:cNvPr id="933" name="Google Shape;933;p127"/>
          <p:cNvPicPr preferRelativeResize="0"/>
          <p:nvPr/>
        </p:nvPicPr>
        <p:blipFill>
          <a:blip r:embed="rId3">
            <a:alphaModFix/>
          </a:blip>
          <a:stretch>
            <a:fillRect/>
          </a:stretch>
        </p:blipFill>
        <p:spPr>
          <a:xfrm>
            <a:off x="2506799" y="1348825"/>
            <a:ext cx="4413375" cy="3699775"/>
          </a:xfrm>
          <a:prstGeom prst="rect">
            <a:avLst/>
          </a:prstGeom>
          <a:noFill/>
          <a:ln>
            <a:noFill/>
          </a:ln>
        </p:spPr>
      </p:pic>
      <p:sp>
        <p:nvSpPr>
          <p:cNvPr id="934" name="Google Shape;934;p127"/>
          <p:cNvSpPr/>
          <p:nvPr/>
        </p:nvSpPr>
        <p:spPr>
          <a:xfrm rot="10800000" flipH="1">
            <a:off x="4098300" y="3273996"/>
            <a:ext cx="1443900" cy="180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2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Πως να επιβάλεις τον τερματισμό του VM</a:t>
            </a:r>
            <a:endParaRPr>
              <a:latin typeface="Ubuntu"/>
              <a:ea typeface="Ubuntu"/>
              <a:cs typeface="Ubuntu"/>
              <a:sym typeface="Ubuntu"/>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1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Πως να κλείσεις το VM σωστά</a:t>
            </a:r>
            <a:endParaRPr sz="27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p:txBody>
      </p:sp>
      <p:pic>
        <p:nvPicPr>
          <p:cNvPr id="941" name="Google Shape;941;p128"/>
          <p:cNvPicPr preferRelativeResize="0"/>
          <p:nvPr/>
        </p:nvPicPr>
        <p:blipFill>
          <a:blip r:embed="rId3">
            <a:alphaModFix/>
          </a:blip>
          <a:stretch>
            <a:fillRect/>
          </a:stretch>
        </p:blipFill>
        <p:spPr>
          <a:xfrm>
            <a:off x="2506799" y="1348825"/>
            <a:ext cx="4413375" cy="3699775"/>
          </a:xfrm>
          <a:prstGeom prst="rect">
            <a:avLst/>
          </a:prstGeom>
          <a:noFill/>
          <a:ln>
            <a:noFill/>
          </a:ln>
        </p:spPr>
      </p:pic>
      <p:sp>
        <p:nvSpPr>
          <p:cNvPr id="942" name="Google Shape;942;p128"/>
          <p:cNvSpPr/>
          <p:nvPr/>
        </p:nvSpPr>
        <p:spPr>
          <a:xfrm rot="10800000" flipH="1">
            <a:off x="4193200" y="3454300"/>
            <a:ext cx="447300" cy="180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29"/>
          <p:cNvSpPr txBox="1">
            <a:spLocks noGrp="1"/>
          </p:cNvSpPr>
          <p:nvPr>
            <p:ph type="title"/>
          </p:nvPr>
        </p:nvSpPr>
        <p:spPr>
          <a:xfrm>
            <a:off x="-189800" y="664050"/>
            <a:ext cx="4572000" cy="250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2200">
                <a:latin typeface="Ubuntu"/>
                <a:ea typeface="Ubuntu"/>
                <a:cs typeface="Ubuntu"/>
                <a:sym typeface="Ubuntu"/>
              </a:rPr>
              <a:t>Ένας δεύτερος τρόπος να κάνεις</a:t>
            </a:r>
            <a:endParaRPr sz="2200">
              <a:latin typeface="Ubuntu"/>
              <a:ea typeface="Ubuntu"/>
              <a:cs typeface="Ubuntu"/>
              <a:sym typeface="Ubuntu"/>
            </a:endParaRPr>
          </a:p>
          <a:p>
            <a:pPr marL="0" lvl="0" indent="0" algn="ctr" rtl="0">
              <a:spcBef>
                <a:spcPts val="0"/>
              </a:spcBef>
              <a:spcAft>
                <a:spcPts val="0"/>
              </a:spcAft>
              <a:buNone/>
            </a:pPr>
            <a:r>
              <a:rPr lang="el" sz="2200">
                <a:latin typeface="Ubuntu"/>
                <a:ea typeface="Ubuntu"/>
                <a:cs typeface="Ubuntu"/>
                <a:sym typeface="Ubuntu"/>
              </a:rPr>
              <a:t>VM χρησιμοποιώντας έτοιμο εικονικό δίσκο που περιέχει το λειτουργικό σύστημα που είναι σεταρισμένο και με τα </a:t>
            </a:r>
            <a:endParaRPr sz="2200">
              <a:latin typeface="Ubuntu"/>
              <a:ea typeface="Ubuntu"/>
              <a:cs typeface="Ubuntu"/>
              <a:sym typeface="Ubuntu"/>
            </a:endParaRPr>
          </a:p>
          <a:p>
            <a:pPr marL="0" lvl="0" indent="0" algn="ctr" rtl="0">
              <a:spcBef>
                <a:spcPts val="0"/>
              </a:spcBef>
              <a:spcAft>
                <a:spcPts val="0"/>
              </a:spcAft>
              <a:buNone/>
            </a:pPr>
            <a:r>
              <a:rPr lang="el" sz="2200">
                <a:latin typeface="Ubuntu"/>
                <a:ea typeface="Ubuntu"/>
                <a:cs typeface="Ubuntu"/>
                <a:sym typeface="Ubuntu"/>
              </a:rPr>
              <a:t>Guest Additions</a:t>
            </a:r>
            <a:endParaRPr sz="2200">
              <a:latin typeface="Ubuntu"/>
              <a:ea typeface="Ubuntu"/>
              <a:cs typeface="Ubuntu"/>
              <a:sym typeface="Ubuntu"/>
            </a:endParaRPr>
          </a:p>
        </p:txBody>
      </p:sp>
      <p:pic>
        <p:nvPicPr>
          <p:cNvPr id="948" name="Google Shape;948;p129" descr="https://www.osboxes.org/wp-content/uploads/2018/01/osb-logo.png"/>
          <p:cNvPicPr preferRelativeResize="0"/>
          <p:nvPr/>
        </p:nvPicPr>
        <p:blipFill>
          <a:blip r:embed="rId3">
            <a:alphaModFix/>
          </a:blip>
          <a:stretch>
            <a:fillRect/>
          </a:stretch>
        </p:blipFill>
        <p:spPr>
          <a:xfrm>
            <a:off x="5190950" y="1817748"/>
            <a:ext cx="3080000" cy="135520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3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Ένας δεύτερος τρόπος να κάνεις VM </a:t>
            </a:r>
            <a:endParaRPr sz="27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p:txBody>
      </p:sp>
      <p:sp>
        <p:nvSpPr>
          <p:cNvPr id="954" name="Google Shape;954;p130"/>
          <p:cNvSpPr txBox="1"/>
          <p:nvPr/>
        </p:nvSpPr>
        <p:spPr>
          <a:xfrm>
            <a:off x="2152075" y="4754425"/>
            <a:ext cx="48420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a:t>https://www.osboxes.org/virtualbox-images/</a:t>
            </a:r>
            <a:endParaRPr/>
          </a:p>
        </p:txBody>
      </p:sp>
      <p:pic>
        <p:nvPicPr>
          <p:cNvPr id="955" name="Google Shape;955;p130"/>
          <p:cNvPicPr preferRelativeResize="0"/>
          <p:nvPr/>
        </p:nvPicPr>
        <p:blipFill>
          <a:blip r:embed="rId3">
            <a:alphaModFix/>
          </a:blip>
          <a:stretch>
            <a:fillRect/>
          </a:stretch>
        </p:blipFill>
        <p:spPr>
          <a:xfrm>
            <a:off x="1480913" y="1352950"/>
            <a:ext cx="6182182" cy="3325001"/>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pic>
        <p:nvPicPr>
          <p:cNvPr id="960" name="Google Shape;960;p131"/>
          <p:cNvPicPr preferRelativeResize="0"/>
          <p:nvPr/>
        </p:nvPicPr>
        <p:blipFill>
          <a:blip r:embed="rId3">
            <a:alphaModFix/>
          </a:blip>
          <a:stretch>
            <a:fillRect/>
          </a:stretch>
        </p:blipFill>
        <p:spPr>
          <a:xfrm>
            <a:off x="1480925" y="1352950"/>
            <a:ext cx="6174966" cy="3324999"/>
          </a:xfrm>
          <a:prstGeom prst="rect">
            <a:avLst/>
          </a:prstGeom>
          <a:noFill/>
          <a:ln>
            <a:noFill/>
          </a:ln>
        </p:spPr>
      </p:pic>
      <p:sp>
        <p:nvSpPr>
          <p:cNvPr id="961" name="Google Shape;961;p13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Ένας δεύτερος τρόπος να κάνεις VM </a:t>
            </a:r>
            <a:endParaRPr sz="27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p:txBody>
      </p:sp>
      <p:sp>
        <p:nvSpPr>
          <p:cNvPr id="962" name="Google Shape;962;p131"/>
          <p:cNvSpPr txBox="1"/>
          <p:nvPr/>
        </p:nvSpPr>
        <p:spPr>
          <a:xfrm>
            <a:off x="2152075" y="4754425"/>
            <a:ext cx="48420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a:t>https://www.osboxes.org/virtualbox-images/</a:t>
            </a:r>
            <a:endParaRPr/>
          </a:p>
        </p:txBody>
      </p:sp>
      <p:sp>
        <p:nvSpPr>
          <p:cNvPr id="963" name="Google Shape;963;p131"/>
          <p:cNvSpPr/>
          <p:nvPr/>
        </p:nvSpPr>
        <p:spPr>
          <a:xfrm rot="10800000" flipH="1">
            <a:off x="2779200" y="3008375"/>
            <a:ext cx="3541200" cy="1701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968" name="Google Shape;968;p132"/>
          <p:cNvPicPr preferRelativeResize="0"/>
          <p:nvPr/>
        </p:nvPicPr>
        <p:blipFill>
          <a:blip r:embed="rId3">
            <a:alphaModFix/>
          </a:blip>
          <a:stretch>
            <a:fillRect/>
          </a:stretch>
        </p:blipFill>
        <p:spPr>
          <a:xfrm>
            <a:off x="1462325" y="1352950"/>
            <a:ext cx="6174974" cy="3325016"/>
          </a:xfrm>
          <a:prstGeom prst="rect">
            <a:avLst/>
          </a:prstGeom>
          <a:noFill/>
          <a:ln>
            <a:noFill/>
          </a:ln>
        </p:spPr>
      </p:pic>
      <p:sp>
        <p:nvSpPr>
          <p:cNvPr id="969" name="Google Shape;969;p13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Ένας δεύτερος τρόπος να κάνεις VM </a:t>
            </a:r>
            <a:endParaRPr sz="27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p:txBody>
      </p:sp>
      <p:sp>
        <p:nvSpPr>
          <p:cNvPr id="970" name="Google Shape;970;p132"/>
          <p:cNvSpPr txBox="1"/>
          <p:nvPr/>
        </p:nvSpPr>
        <p:spPr>
          <a:xfrm>
            <a:off x="2152075" y="4754425"/>
            <a:ext cx="48420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a:t>https://www.osboxes.org/virtualbox-images/</a:t>
            </a:r>
            <a:endParaRPr/>
          </a:p>
        </p:txBody>
      </p:sp>
      <p:sp>
        <p:nvSpPr>
          <p:cNvPr id="971" name="Google Shape;971;p132"/>
          <p:cNvSpPr/>
          <p:nvPr/>
        </p:nvSpPr>
        <p:spPr>
          <a:xfrm rot="10800000" flipH="1">
            <a:off x="3188600" y="3188775"/>
            <a:ext cx="502800" cy="1137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p:cNvPicPr preferRelativeResize="0"/>
          <p:nvPr/>
        </p:nvPicPr>
        <p:blipFill>
          <a:blip r:embed="rId3">
            <a:alphaModFix/>
          </a:blip>
          <a:stretch>
            <a:fillRect/>
          </a:stretch>
        </p:blipFill>
        <p:spPr>
          <a:xfrm>
            <a:off x="1968438" y="1390900"/>
            <a:ext cx="5207171" cy="3714075"/>
          </a:xfrm>
          <a:prstGeom prst="rect">
            <a:avLst/>
          </a:prstGeom>
          <a:noFill/>
          <a:ln>
            <a:noFill/>
          </a:ln>
        </p:spPr>
      </p:pic>
      <p:sp>
        <p:nvSpPr>
          <p:cNvPr id="142" name="Google Shape;142;p2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εκτέλεσης installer</a:t>
            </a:r>
            <a:endParaRPr>
              <a:latin typeface="Ubuntu"/>
              <a:ea typeface="Ubuntu"/>
              <a:cs typeface="Ubuntu"/>
              <a:sym typeface="Ubuntu"/>
            </a:endParaRPr>
          </a:p>
        </p:txBody>
      </p:sp>
      <p:pic>
        <p:nvPicPr>
          <p:cNvPr id="143" name="Google Shape;143;p24"/>
          <p:cNvPicPr preferRelativeResize="0"/>
          <p:nvPr/>
        </p:nvPicPr>
        <p:blipFill>
          <a:blip r:embed="rId4">
            <a:alphaModFix/>
          </a:blip>
          <a:stretch>
            <a:fillRect/>
          </a:stretch>
        </p:blipFill>
        <p:spPr>
          <a:xfrm>
            <a:off x="1042988" y="1955938"/>
            <a:ext cx="7058025" cy="2314575"/>
          </a:xfrm>
          <a:prstGeom prst="rect">
            <a:avLst/>
          </a:prstGeom>
          <a:noFill/>
          <a:ln w="9525" cap="flat" cmpd="sng">
            <a:solidFill>
              <a:schemeClr val="dk2"/>
            </a:solidFill>
            <a:prstDash val="solid"/>
            <a:round/>
            <a:headEnd type="none" w="sm" len="sm"/>
            <a:tailEnd type="none" w="sm" len="sm"/>
          </a:ln>
        </p:spPr>
      </p:pic>
      <p:sp>
        <p:nvSpPr>
          <p:cNvPr id="144" name="Google Shape;144;p24"/>
          <p:cNvSpPr/>
          <p:nvPr/>
        </p:nvSpPr>
        <p:spPr>
          <a:xfrm>
            <a:off x="5202475" y="3334800"/>
            <a:ext cx="1120800" cy="3006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6" name="Google Shape;976;p133"/>
          <p:cNvPicPr preferRelativeResize="0"/>
          <p:nvPr/>
        </p:nvPicPr>
        <p:blipFill>
          <a:blip r:embed="rId3">
            <a:alphaModFix/>
          </a:blip>
          <a:stretch>
            <a:fillRect/>
          </a:stretch>
        </p:blipFill>
        <p:spPr>
          <a:xfrm>
            <a:off x="1462325" y="1352950"/>
            <a:ext cx="6174974" cy="3325016"/>
          </a:xfrm>
          <a:prstGeom prst="rect">
            <a:avLst/>
          </a:prstGeom>
          <a:noFill/>
          <a:ln>
            <a:noFill/>
          </a:ln>
        </p:spPr>
      </p:pic>
      <p:sp>
        <p:nvSpPr>
          <p:cNvPr id="977" name="Google Shape;977;p13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Ένας δεύτερος τρόπος να κάνεις VM </a:t>
            </a:r>
            <a:endParaRPr sz="27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p:txBody>
      </p:sp>
      <p:sp>
        <p:nvSpPr>
          <p:cNvPr id="978" name="Google Shape;978;p133"/>
          <p:cNvSpPr txBox="1"/>
          <p:nvPr/>
        </p:nvSpPr>
        <p:spPr>
          <a:xfrm>
            <a:off x="2152075" y="4754425"/>
            <a:ext cx="48420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a:t>https://www.osboxes.org/ubuntu-mate/</a:t>
            </a:r>
            <a:endParaRPr/>
          </a:p>
        </p:txBody>
      </p:sp>
      <p:sp>
        <p:nvSpPr>
          <p:cNvPr id="979" name="Google Shape;979;p133"/>
          <p:cNvSpPr/>
          <p:nvPr/>
        </p:nvSpPr>
        <p:spPr>
          <a:xfrm rot="10800000" flipH="1">
            <a:off x="3188600" y="3188775"/>
            <a:ext cx="502800" cy="1137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0" name="Google Shape;980;p133"/>
          <p:cNvPicPr preferRelativeResize="0"/>
          <p:nvPr/>
        </p:nvPicPr>
        <p:blipFill>
          <a:blip r:embed="rId4">
            <a:alphaModFix/>
          </a:blip>
          <a:stretch>
            <a:fillRect/>
          </a:stretch>
        </p:blipFill>
        <p:spPr>
          <a:xfrm>
            <a:off x="1462325" y="1352950"/>
            <a:ext cx="6253777" cy="3363501"/>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pic>
        <p:nvPicPr>
          <p:cNvPr id="985" name="Google Shape;985;p134"/>
          <p:cNvPicPr preferRelativeResize="0"/>
          <p:nvPr/>
        </p:nvPicPr>
        <p:blipFill>
          <a:blip r:embed="rId3">
            <a:alphaModFix/>
          </a:blip>
          <a:stretch>
            <a:fillRect/>
          </a:stretch>
        </p:blipFill>
        <p:spPr>
          <a:xfrm>
            <a:off x="1462325" y="1352950"/>
            <a:ext cx="6253777" cy="3363501"/>
          </a:xfrm>
          <a:prstGeom prst="rect">
            <a:avLst/>
          </a:prstGeom>
          <a:noFill/>
          <a:ln>
            <a:noFill/>
          </a:ln>
        </p:spPr>
      </p:pic>
      <p:pic>
        <p:nvPicPr>
          <p:cNvPr id="986" name="Google Shape;986;p134"/>
          <p:cNvPicPr preferRelativeResize="0"/>
          <p:nvPr/>
        </p:nvPicPr>
        <p:blipFill>
          <a:blip r:embed="rId4">
            <a:alphaModFix/>
          </a:blip>
          <a:stretch>
            <a:fillRect/>
          </a:stretch>
        </p:blipFill>
        <p:spPr>
          <a:xfrm>
            <a:off x="1462325" y="1352950"/>
            <a:ext cx="6174974" cy="3321124"/>
          </a:xfrm>
          <a:prstGeom prst="rect">
            <a:avLst/>
          </a:prstGeom>
          <a:noFill/>
          <a:ln>
            <a:noFill/>
          </a:ln>
        </p:spPr>
      </p:pic>
      <p:sp>
        <p:nvSpPr>
          <p:cNvPr id="987" name="Google Shape;987;p13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Ένας δεύτερος τρόπος να κάνεις VM </a:t>
            </a:r>
            <a:endParaRPr sz="27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p:txBody>
      </p:sp>
      <p:sp>
        <p:nvSpPr>
          <p:cNvPr id="988" name="Google Shape;988;p134"/>
          <p:cNvSpPr txBox="1"/>
          <p:nvPr/>
        </p:nvSpPr>
        <p:spPr>
          <a:xfrm>
            <a:off x="2152075" y="4754425"/>
            <a:ext cx="48420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a:t>https://www.osboxes.org/ubuntu-mate/</a:t>
            </a:r>
            <a:endParaRPr/>
          </a:p>
        </p:txBody>
      </p:sp>
      <p:sp>
        <p:nvSpPr>
          <p:cNvPr id="989" name="Google Shape;989;p134"/>
          <p:cNvSpPr/>
          <p:nvPr/>
        </p:nvSpPr>
        <p:spPr>
          <a:xfrm rot="10800000" flipH="1">
            <a:off x="3406875" y="3929000"/>
            <a:ext cx="502800" cy="1137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Google Shape;994;p135"/>
          <p:cNvPicPr preferRelativeResize="0"/>
          <p:nvPr/>
        </p:nvPicPr>
        <p:blipFill>
          <a:blip r:embed="rId3">
            <a:alphaModFix/>
          </a:blip>
          <a:stretch>
            <a:fillRect/>
          </a:stretch>
        </p:blipFill>
        <p:spPr>
          <a:xfrm>
            <a:off x="1462325" y="1352951"/>
            <a:ext cx="6174974" cy="3324993"/>
          </a:xfrm>
          <a:prstGeom prst="rect">
            <a:avLst/>
          </a:prstGeom>
          <a:noFill/>
          <a:ln>
            <a:noFill/>
          </a:ln>
        </p:spPr>
      </p:pic>
      <p:sp>
        <p:nvSpPr>
          <p:cNvPr id="995" name="Google Shape;995;p13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Ένας δεύτερος τρόπος να κάνεις VM </a:t>
            </a:r>
            <a:endParaRPr sz="27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p:txBody>
      </p:sp>
      <p:sp>
        <p:nvSpPr>
          <p:cNvPr id="996" name="Google Shape;996;p135"/>
          <p:cNvSpPr txBox="1"/>
          <p:nvPr/>
        </p:nvSpPr>
        <p:spPr>
          <a:xfrm>
            <a:off x="0" y="4754425"/>
            <a:ext cx="89301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a:t>https://sourceforge.net/projects/osboxes/files/v/vb/58-Um-t/18.04/18.04.3/M18043-64bit.7z/download</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pic>
        <p:nvPicPr>
          <p:cNvPr id="1001" name="Google Shape;1001;p136"/>
          <p:cNvPicPr preferRelativeResize="0"/>
          <p:nvPr/>
        </p:nvPicPr>
        <p:blipFill>
          <a:blip r:embed="rId3">
            <a:alphaModFix/>
          </a:blip>
          <a:stretch>
            <a:fillRect/>
          </a:stretch>
        </p:blipFill>
        <p:spPr>
          <a:xfrm>
            <a:off x="1462325" y="1352951"/>
            <a:ext cx="6174974" cy="3324993"/>
          </a:xfrm>
          <a:prstGeom prst="rect">
            <a:avLst/>
          </a:prstGeom>
          <a:noFill/>
          <a:ln>
            <a:noFill/>
          </a:ln>
        </p:spPr>
      </p:pic>
      <p:sp>
        <p:nvSpPr>
          <p:cNvPr id="1002" name="Google Shape;1002;p13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Ένας δεύτερος τρόπος να κάνεις VM </a:t>
            </a:r>
            <a:endParaRPr sz="27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p:txBody>
      </p:sp>
      <p:pic>
        <p:nvPicPr>
          <p:cNvPr id="1003" name="Google Shape;1003;p136"/>
          <p:cNvPicPr preferRelativeResize="0"/>
          <p:nvPr/>
        </p:nvPicPr>
        <p:blipFill>
          <a:blip r:embed="rId4">
            <a:alphaModFix/>
          </a:blip>
          <a:stretch>
            <a:fillRect/>
          </a:stretch>
        </p:blipFill>
        <p:spPr>
          <a:xfrm>
            <a:off x="3027269" y="1919525"/>
            <a:ext cx="2240650" cy="1606875"/>
          </a:xfrm>
          <a:prstGeom prst="rect">
            <a:avLst/>
          </a:prstGeom>
          <a:noFill/>
          <a:ln>
            <a:noFill/>
          </a:ln>
        </p:spPr>
      </p:pic>
      <p:sp>
        <p:nvSpPr>
          <p:cNvPr id="1004" name="Google Shape;1004;p136"/>
          <p:cNvSpPr/>
          <p:nvPr/>
        </p:nvSpPr>
        <p:spPr>
          <a:xfrm rot="10800000" flipH="1">
            <a:off x="3131675" y="2882800"/>
            <a:ext cx="2030700" cy="1818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6"/>
          <p:cNvSpPr txBox="1"/>
          <p:nvPr/>
        </p:nvSpPr>
        <p:spPr>
          <a:xfrm>
            <a:off x="0" y="4754425"/>
            <a:ext cx="89301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a:t>https://sourceforge.net/projects/osboxes/files/v/vb/58-Um-t/18.04/18.04.3/M18043-64bit.7z/download</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pic>
        <p:nvPicPr>
          <p:cNvPr id="1010" name="Google Shape;1010;p137"/>
          <p:cNvPicPr preferRelativeResize="0"/>
          <p:nvPr/>
        </p:nvPicPr>
        <p:blipFill>
          <a:blip r:embed="rId3">
            <a:alphaModFix/>
          </a:blip>
          <a:stretch>
            <a:fillRect/>
          </a:stretch>
        </p:blipFill>
        <p:spPr>
          <a:xfrm>
            <a:off x="1462325" y="1352951"/>
            <a:ext cx="6174974" cy="3324993"/>
          </a:xfrm>
          <a:prstGeom prst="rect">
            <a:avLst/>
          </a:prstGeom>
          <a:noFill/>
          <a:ln>
            <a:noFill/>
          </a:ln>
        </p:spPr>
      </p:pic>
      <p:sp>
        <p:nvSpPr>
          <p:cNvPr id="1011" name="Google Shape;1011;p13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Ένας δεύτερος τρόπος να κάνεις VM </a:t>
            </a:r>
            <a:endParaRPr sz="27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p:txBody>
      </p:sp>
      <p:pic>
        <p:nvPicPr>
          <p:cNvPr id="1012" name="Google Shape;1012;p137"/>
          <p:cNvPicPr preferRelativeResize="0"/>
          <p:nvPr/>
        </p:nvPicPr>
        <p:blipFill>
          <a:blip r:embed="rId4">
            <a:alphaModFix/>
          </a:blip>
          <a:stretch>
            <a:fillRect/>
          </a:stretch>
        </p:blipFill>
        <p:spPr>
          <a:xfrm>
            <a:off x="3027269" y="1919525"/>
            <a:ext cx="2240650" cy="1606875"/>
          </a:xfrm>
          <a:prstGeom prst="rect">
            <a:avLst/>
          </a:prstGeom>
          <a:noFill/>
          <a:ln>
            <a:noFill/>
          </a:ln>
        </p:spPr>
      </p:pic>
      <p:sp>
        <p:nvSpPr>
          <p:cNvPr id="1013" name="Google Shape;1013;p137"/>
          <p:cNvSpPr/>
          <p:nvPr/>
        </p:nvSpPr>
        <p:spPr>
          <a:xfrm rot="10800000" flipH="1">
            <a:off x="4346375" y="3290975"/>
            <a:ext cx="446100" cy="201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37"/>
          <p:cNvSpPr txBox="1"/>
          <p:nvPr/>
        </p:nvSpPr>
        <p:spPr>
          <a:xfrm>
            <a:off x="0" y="4754425"/>
            <a:ext cx="89301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a:t>https://sourceforge.net/projects/osboxes/files/v/vb/58-Um-t/18.04/18.04.3/M18043-64bit.7z/download</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1019" name="Google Shape;1019;p138"/>
          <p:cNvPicPr preferRelativeResize="0"/>
          <p:nvPr/>
        </p:nvPicPr>
        <p:blipFill>
          <a:blip r:embed="rId3">
            <a:alphaModFix/>
          </a:blip>
          <a:stretch>
            <a:fillRect/>
          </a:stretch>
        </p:blipFill>
        <p:spPr>
          <a:xfrm>
            <a:off x="1381500" y="1429425"/>
            <a:ext cx="6380988" cy="3325001"/>
          </a:xfrm>
          <a:prstGeom prst="rect">
            <a:avLst/>
          </a:prstGeom>
          <a:noFill/>
          <a:ln>
            <a:noFill/>
          </a:ln>
        </p:spPr>
      </p:pic>
      <p:sp>
        <p:nvSpPr>
          <p:cNvPr id="1020" name="Google Shape;1020;p13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Ένας δεύτερος τρόπος να κάνεις VM </a:t>
            </a:r>
            <a:endParaRPr sz="27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p:txBody>
      </p:sp>
      <p:sp>
        <p:nvSpPr>
          <p:cNvPr id="1021" name="Google Shape;1021;p138"/>
          <p:cNvSpPr/>
          <p:nvPr/>
        </p:nvSpPr>
        <p:spPr>
          <a:xfrm rot="10800000" flipH="1">
            <a:off x="1381500" y="2429550"/>
            <a:ext cx="3116700" cy="1422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8"/>
          <p:cNvSpPr txBox="1"/>
          <p:nvPr/>
        </p:nvSpPr>
        <p:spPr>
          <a:xfrm>
            <a:off x="0" y="4754425"/>
            <a:ext cx="89301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a:t>https://sourceforge.net/projects/osboxes/files/v/vb/58-Um-t/18.04/18.04.3/M18043-64bit.7z/download</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pic>
        <p:nvPicPr>
          <p:cNvPr id="1027" name="Google Shape;1027;p139"/>
          <p:cNvPicPr preferRelativeResize="0"/>
          <p:nvPr/>
        </p:nvPicPr>
        <p:blipFill>
          <a:blip r:embed="rId3">
            <a:alphaModFix/>
          </a:blip>
          <a:stretch>
            <a:fillRect/>
          </a:stretch>
        </p:blipFill>
        <p:spPr>
          <a:xfrm>
            <a:off x="1381500" y="1439605"/>
            <a:ext cx="6381001" cy="3294434"/>
          </a:xfrm>
          <a:prstGeom prst="rect">
            <a:avLst/>
          </a:prstGeom>
          <a:noFill/>
          <a:ln>
            <a:noFill/>
          </a:ln>
        </p:spPr>
      </p:pic>
      <p:sp>
        <p:nvSpPr>
          <p:cNvPr id="1028" name="Google Shape;1028;p13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200">
                <a:latin typeface="Ubuntu"/>
                <a:ea typeface="Ubuntu"/>
                <a:cs typeface="Ubuntu"/>
                <a:sym typeface="Ubuntu"/>
              </a:rPr>
              <a:t>Ένας δεύτερος τρόπος να κάνεις VM </a:t>
            </a:r>
            <a:endParaRPr sz="27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a:p>
            <a:pPr marL="0" lvl="0" indent="0" algn="l" rtl="0">
              <a:spcBef>
                <a:spcPts val="0"/>
              </a:spcBef>
              <a:spcAft>
                <a:spcPts val="0"/>
              </a:spcAft>
              <a:buNone/>
            </a:pPr>
            <a:endParaRPr sz="2200">
              <a:latin typeface="Ubuntu"/>
              <a:ea typeface="Ubuntu"/>
              <a:cs typeface="Ubuntu"/>
              <a:sym typeface="Ubuntu"/>
            </a:endParaRPr>
          </a:p>
        </p:txBody>
      </p:sp>
      <p:sp>
        <p:nvSpPr>
          <p:cNvPr id="1029" name="Google Shape;1029;p139"/>
          <p:cNvSpPr/>
          <p:nvPr/>
        </p:nvSpPr>
        <p:spPr>
          <a:xfrm rot="10800000" flipH="1">
            <a:off x="1381500" y="2429525"/>
            <a:ext cx="3705000" cy="1707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9"/>
          <p:cNvSpPr txBox="1"/>
          <p:nvPr/>
        </p:nvSpPr>
        <p:spPr>
          <a:xfrm>
            <a:off x="0" y="4754425"/>
            <a:ext cx="8930100" cy="3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a:t>https://sourceforge.net/projects/osboxes/files/v/vb/58-Um-t/18.04/18.04.3/M18043-64bit.7z/download</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40"/>
          <p:cNvSpPr txBox="1">
            <a:spLocks noGrp="1"/>
          </p:cNvSpPr>
          <p:nvPr>
            <p:ph type="title"/>
          </p:nvPr>
        </p:nvSpPr>
        <p:spPr>
          <a:xfrm>
            <a:off x="-161050" y="1295775"/>
            <a:ext cx="4572000" cy="250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a:p>
            <a:pPr marL="0" lvl="0" indent="0" algn="ctr" rtl="0">
              <a:spcBef>
                <a:spcPts val="0"/>
              </a:spcBef>
              <a:spcAft>
                <a:spcPts val="0"/>
              </a:spcAft>
              <a:buNone/>
            </a:pPr>
            <a:r>
              <a:rPr lang="el">
                <a:latin typeface="Ubuntu"/>
                <a:ea typeface="Ubuntu"/>
                <a:cs typeface="Ubuntu"/>
                <a:sym typeface="Ubuntu"/>
              </a:rPr>
              <a:t>(</a:t>
            </a:r>
            <a:r>
              <a:rPr lang="el" sz="2200">
                <a:latin typeface="Ubuntu"/>
                <a:ea typeface="Ubuntu"/>
                <a:cs typeface="Ubuntu"/>
                <a:sym typeface="Ubuntu"/>
              </a:rPr>
              <a:t>δεύτερος τρόπος</a:t>
            </a:r>
            <a:r>
              <a:rPr lang="el">
                <a:latin typeface="Ubuntu"/>
                <a:ea typeface="Ubuntu"/>
                <a:cs typeface="Ubuntu"/>
                <a:sym typeface="Ubuntu"/>
              </a:rPr>
              <a:t>)</a:t>
            </a:r>
            <a:endParaRPr>
              <a:latin typeface="Ubuntu"/>
              <a:ea typeface="Ubuntu"/>
              <a:cs typeface="Ubuntu"/>
              <a:sym typeface="Ubuntu"/>
            </a:endParaRPr>
          </a:p>
          <a:p>
            <a:pPr marL="0" lvl="0" indent="0" algn="ctr" rtl="0">
              <a:spcBef>
                <a:spcPts val="0"/>
              </a:spcBef>
              <a:spcAft>
                <a:spcPts val="0"/>
              </a:spcAft>
              <a:buNone/>
            </a:pPr>
            <a:endParaRPr sz="2300">
              <a:latin typeface="Ubuntu"/>
              <a:ea typeface="Ubuntu"/>
              <a:cs typeface="Ubuntu"/>
              <a:sym typeface="Ubuntu"/>
            </a:endParaRPr>
          </a:p>
        </p:txBody>
      </p:sp>
      <p:pic>
        <p:nvPicPr>
          <p:cNvPr id="1036" name="Google Shape;1036;p140" descr="Αποτέλεσμα εικόνας για vm icon"/>
          <p:cNvPicPr preferRelativeResize="0"/>
          <p:nvPr/>
        </p:nvPicPr>
        <p:blipFill>
          <a:blip r:embed="rId3">
            <a:alphaModFix/>
          </a:blip>
          <a:stretch>
            <a:fillRect/>
          </a:stretch>
        </p:blipFill>
        <p:spPr>
          <a:xfrm>
            <a:off x="5994350" y="1708175"/>
            <a:ext cx="1569125" cy="1479375"/>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4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 (</a:t>
            </a:r>
            <a:r>
              <a:rPr lang="el" sz="2200">
                <a:latin typeface="Ubuntu"/>
                <a:ea typeface="Ubuntu"/>
                <a:cs typeface="Ubuntu"/>
                <a:sym typeface="Ubuntu"/>
              </a:rPr>
              <a:t>δεύτερος τρόπος</a:t>
            </a:r>
            <a:r>
              <a:rPr lang="el">
                <a:latin typeface="Ubuntu"/>
                <a:ea typeface="Ubuntu"/>
                <a:cs typeface="Ubuntu"/>
                <a:sym typeface="Ubuntu"/>
              </a:rPr>
              <a:t>)</a:t>
            </a:r>
            <a:endParaRPr>
              <a:latin typeface="Ubuntu"/>
              <a:ea typeface="Ubuntu"/>
              <a:cs typeface="Ubuntu"/>
              <a:sym typeface="Ubuntu"/>
            </a:endParaRPr>
          </a:p>
        </p:txBody>
      </p:sp>
      <p:pic>
        <p:nvPicPr>
          <p:cNvPr id="1042" name="Google Shape;1042;p141"/>
          <p:cNvPicPr preferRelativeResize="0"/>
          <p:nvPr/>
        </p:nvPicPr>
        <p:blipFill>
          <a:blip r:embed="rId3">
            <a:alphaModFix/>
          </a:blip>
          <a:stretch>
            <a:fillRect/>
          </a:stretch>
        </p:blipFill>
        <p:spPr>
          <a:xfrm>
            <a:off x="1459825" y="1504700"/>
            <a:ext cx="6224374" cy="3562325"/>
          </a:xfrm>
          <a:prstGeom prst="rect">
            <a:avLst/>
          </a:prstGeom>
          <a:noFill/>
          <a:ln>
            <a:noFill/>
          </a:ln>
        </p:spPr>
      </p:pic>
      <p:sp>
        <p:nvSpPr>
          <p:cNvPr id="1043" name="Google Shape;1043;p141"/>
          <p:cNvSpPr/>
          <p:nvPr/>
        </p:nvSpPr>
        <p:spPr>
          <a:xfrm>
            <a:off x="5037500" y="1916925"/>
            <a:ext cx="324300" cy="4080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4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 (</a:t>
            </a:r>
            <a:r>
              <a:rPr lang="el" sz="2200">
                <a:latin typeface="Ubuntu"/>
                <a:ea typeface="Ubuntu"/>
                <a:cs typeface="Ubuntu"/>
                <a:sym typeface="Ubuntu"/>
              </a:rPr>
              <a:t>δεύτερος τρόπος</a:t>
            </a:r>
            <a:r>
              <a:rPr lang="el">
                <a:latin typeface="Ubuntu"/>
                <a:ea typeface="Ubuntu"/>
                <a:cs typeface="Ubuntu"/>
                <a:sym typeface="Ubuntu"/>
              </a:rPr>
              <a:t>)</a:t>
            </a:r>
            <a:endParaRPr>
              <a:latin typeface="Ubuntu"/>
              <a:ea typeface="Ubuntu"/>
              <a:cs typeface="Ubuntu"/>
              <a:sym typeface="Ubuntu"/>
            </a:endParaRPr>
          </a:p>
        </p:txBody>
      </p:sp>
      <p:pic>
        <p:nvPicPr>
          <p:cNvPr id="1049" name="Google Shape;1049;p142"/>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1050" name="Google Shape;1050;p142"/>
          <p:cNvPicPr preferRelativeResize="0"/>
          <p:nvPr/>
        </p:nvPicPr>
        <p:blipFill>
          <a:blip r:embed="rId4">
            <a:alphaModFix/>
          </a:blip>
          <a:stretch>
            <a:fillRect/>
          </a:stretch>
        </p:blipFill>
        <p:spPr>
          <a:xfrm>
            <a:off x="2752047" y="2002825"/>
            <a:ext cx="4197999" cy="2760525"/>
          </a:xfrm>
          <a:prstGeom prst="rect">
            <a:avLst/>
          </a:prstGeom>
          <a:noFill/>
          <a:ln>
            <a:noFill/>
          </a:ln>
        </p:spPr>
      </p:pic>
      <p:sp>
        <p:nvSpPr>
          <p:cNvPr id="1051" name="Google Shape;1051;p142"/>
          <p:cNvSpPr/>
          <p:nvPr/>
        </p:nvSpPr>
        <p:spPr>
          <a:xfrm>
            <a:off x="4914125" y="4488850"/>
            <a:ext cx="827100" cy="2745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εκτέλεσης installer</a:t>
            </a:r>
            <a:endParaRPr>
              <a:latin typeface="Ubuntu"/>
              <a:ea typeface="Ubuntu"/>
              <a:cs typeface="Ubuntu"/>
              <a:sym typeface="Ubuntu"/>
            </a:endParaRPr>
          </a:p>
        </p:txBody>
      </p:sp>
      <p:pic>
        <p:nvPicPr>
          <p:cNvPr id="150" name="Google Shape;150;p25"/>
          <p:cNvPicPr preferRelativeResize="0"/>
          <p:nvPr/>
        </p:nvPicPr>
        <p:blipFill>
          <a:blip r:embed="rId3">
            <a:alphaModFix/>
          </a:blip>
          <a:stretch>
            <a:fillRect/>
          </a:stretch>
        </p:blipFill>
        <p:spPr>
          <a:xfrm>
            <a:off x="2165788" y="1343450"/>
            <a:ext cx="4812473" cy="3714075"/>
          </a:xfrm>
          <a:prstGeom prst="rect">
            <a:avLst/>
          </a:prstGeom>
          <a:noFill/>
          <a:ln>
            <a:noFill/>
          </a:ln>
        </p:spPr>
      </p:pic>
      <p:sp>
        <p:nvSpPr>
          <p:cNvPr id="151" name="Google Shape;151;p25"/>
          <p:cNvSpPr/>
          <p:nvPr/>
        </p:nvSpPr>
        <p:spPr>
          <a:xfrm>
            <a:off x="5181250" y="4599475"/>
            <a:ext cx="760500" cy="2655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4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 (</a:t>
            </a:r>
            <a:r>
              <a:rPr lang="el" sz="2200">
                <a:latin typeface="Ubuntu"/>
                <a:ea typeface="Ubuntu"/>
                <a:cs typeface="Ubuntu"/>
                <a:sym typeface="Ubuntu"/>
              </a:rPr>
              <a:t>δεύτερος τρόπος</a:t>
            </a:r>
            <a:r>
              <a:rPr lang="el">
                <a:latin typeface="Ubuntu"/>
                <a:ea typeface="Ubuntu"/>
                <a:cs typeface="Ubuntu"/>
                <a:sym typeface="Ubuntu"/>
              </a:rPr>
              <a:t>)</a:t>
            </a:r>
            <a:endParaRPr>
              <a:latin typeface="Ubuntu"/>
              <a:ea typeface="Ubuntu"/>
              <a:cs typeface="Ubuntu"/>
              <a:sym typeface="Ubuntu"/>
            </a:endParaRPr>
          </a:p>
        </p:txBody>
      </p:sp>
      <p:pic>
        <p:nvPicPr>
          <p:cNvPr id="1057" name="Google Shape;1057;p143"/>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1058" name="Google Shape;1058;p143"/>
          <p:cNvPicPr preferRelativeResize="0"/>
          <p:nvPr/>
        </p:nvPicPr>
        <p:blipFill>
          <a:blip r:embed="rId4">
            <a:alphaModFix/>
          </a:blip>
          <a:stretch>
            <a:fillRect/>
          </a:stretch>
        </p:blipFill>
        <p:spPr>
          <a:xfrm>
            <a:off x="3311950" y="1457251"/>
            <a:ext cx="3927299" cy="3441525"/>
          </a:xfrm>
          <a:prstGeom prst="rect">
            <a:avLst/>
          </a:prstGeom>
          <a:noFill/>
          <a:ln>
            <a:noFill/>
          </a:ln>
        </p:spPr>
      </p:pic>
      <p:sp>
        <p:nvSpPr>
          <p:cNvPr id="1059" name="Google Shape;1059;p143"/>
          <p:cNvSpPr/>
          <p:nvPr/>
        </p:nvSpPr>
        <p:spPr>
          <a:xfrm>
            <a:off x="4211875" y="2230250"/>
            <a:ext cx="2895900" cy="2079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14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 (</a:t>
            </a:r>
            <a:r>
              <a:rPr lang="el" sz="2200">
                <a:latin typeface="Ubuntu"/>
                <a:ea typeface="Ubuntu"/>
                <a:cs typeface="Ubuntu"/>
                <a:sym typeface="Ubuntu"/>
              </a:rPr>
              <a:t>δεύτερος τρόπος</a:t>
            </a:r>
            <a:r>
              <a:rPr lang="el">
                <a:latin typeface="Ubuntu"/>
                <a:ea typeface="Ubuntu"/>
                <a:cs typeface="Ubuntu"/>
                <a:sym typeface="Ubuntu"/>
              </a:rPr>
              <a:t>)</a:t>
            </a:r>
            <a:endParaRPr>
              <a:latin typeface="Ubuntu"/>
              <a:ea typeface="Ubuntu"/>
              <a:cs typeface="Ubuntu"/>
              <a:sym typeface="Ubuntu"/>
            </a:endParaRPr>
          </a:p>
        </p:txBody>
      </p:sp>
      <p:pic>
        <p:nvPicPr>
          <p:cNvPr id="1065" name="Google Shape;1065;p144"/>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1066" name="Google Shape;1066;p144"/>
          <p:cNvPicPr preferRelativeResize="0"/>
          <p:nvPr/>
        </p:nvPicPr>
        <p:blipFill>
          <a:blip r:embed="rId4">
            <a:alphaModFix/>
          </a:blip>
          <a:stretch>
            <a:fillRect/>
          </a:stretch>
        </p:blipFill>
        <p:spPr>
          <a:xfrm>
            <a:off x="3311950" y="1504700"/>
            <a:ext cx="3865478" cy="3394075"/>
          </a:xfrm>
          <a:prstGeom prst="rect">
            <a:avLst/>
          </a:prstGeom>
          <a:noFill/>
          <a:ln>
            <a:noFill/>
          </a:ln>
        </p:spPr>
      </p:pic>
      <p:sp>
        <p:nvSpPr>
          <p:cNvPr id="1067" name="Google Shape;1067;p144"/>
          <p:cNvSpPr/>
          <p:nvPr/>
        </p:nvSpPr>
        <p:spPr>
          <a:xfrm>
            <a:off x="4222975" y="2656525"/>
            <a:ext cx="2562300" cy="1803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14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 (</a:t>
            </a:r>
            <a:r>
              <a:rPr lang="el" sz="2200">
                <a:latin typeface="Ubuntu"/>
                <a:ea typeface="Ubuntu"/>
                <a:cs typeface="Ubuntu"/>
                <a:sym typeface="Ubuntu"/>
              </a:rPr>
              <a:t>δεύτερος τρόπος</a:t>
            </a:r>
            <a:r>
              <a:rPr lang="el">
                <a:latin typeface="Ubuntu"/>
                <a:ea typeface="Ubuntu"/>
                <a:cs typeface="Ubuntu"/>
                <a:sym typeface="Ubuntu"/>
              </a:rPr>
              <a:t>)</a:t>
            </a:r>
            <a:endParaRPr>
              <a:latin typeface="Ubuntu"/>
              <a:ea typeface="Ubuntu"/>
              <a:cs typeface="Ubuntu"/>
              <a:sym typeface="Ubuntu"/>
            </a:endParaRPr>
          </a:p>
        </p:txBody>
      </p:sp>
      <p:pic>
        <p:nvPicPr>
          <p:cNvPr id="1073" name="Google Shape;1073;p145"/>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1074" name="Google Shape;1074;p145"/>
          <p:cNvPicPr preferRelativeResize="0"/>
          <p:nvPr/>
        </p:nvPicPr>
        <p:blipFill>
          <a:blip r:embed="rId4">
            <a:alphaModFix/>
          </a:blip>
          <a:stretch>
            <a:fillRect/>
          </a:stretch>
        </p:blipFill>
        <p:spPr>
          <a:xfrm>
            <a:off x="3080500" y="1629050"/>
            <a:ext cx="3614275" cy="3182299"/>
          </a:xfrm>
          <a:prstGeom prst="rect">
            <a:avLst/>
          </a:prstGeom>
          <a:noFill/>
          <a:ln>
            <a:noFill/>
          </a:ln>
        </p:spPr>
      </p:pic>
      <p:sp>
        <p:nvSpPr>
          <p:cNvPr id="1075" name="Google Shape;1075;p145"/>
          <p:cNvSpPr/>
          <p:nvPr/>
        </p:nvSpPr>
        <p:spPr>
          <a:xfrm>
            <a:off x="3236050" y="3065225"/>
            <a:ext cx="3397500" cy="5118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4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 (</a:t>
            </a:r>
            <a:r>
              <a:rPr lang="el" sz="2200">
                <a:latin typeface="Ubuntu"/>
                <a:ea typeface="Ubuntu"/>
                <a:cs typeface="Ubuntu"/>
                <a:sym typeface="Ubuntu"/>
              </a:rPr>
              <a:t>δεύτερος τρόπος</a:t>
            </a:r>
            <a:r>
              <a:rPr lang="el">
                <a:latin typeface="Ubuntu"/>
                <a:ea typeface="Ubuntu"/>
                <a:cs typeface="Ubuntu"/>
                <a:sym typeface="Ubuntu"/>
              </a:rPr>
              <a:t>)</a:t>
            </a:r>
            <a:endParaRPr>
              <a:latin typeface="Ubuntu"/>
              <a:ea typeface="Ubuntu"/>
              <a:cs typeface="Ubuntu"/>
              <a:sym typeface="Ubuntu"/>
            </a:endParaRPr>
          </a:p>
        </p:txBody>
      </p:sp>
      <p:pic>
        <p:nvPicPr>
          <p:cNvPr id="1081" name="Google Shape;1081;p146"/>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1082" name="Google Shape;1082;p146"/>
          <p:cNvPicPr preferRelativeResize="0"/>
          <p:nvPr/>
        </p:nvPicPr>
        <p:blipFill>
          <a:blip r:embed="rId4">
            <a:alphaModFix/>
          </a:blip>
          <a:stretch>
            <a:fillRect/>
          </a:stretch>
        </p:blipFill>
        <p:spPr>
          <a:xfrm>
            <a:off x="3080501" y="1629050"/>
            <a:ext cx="3614275" cy="3175964"/>
          </a:xfrm>
          <a:prstGeom prst="rect">
            <a:avLst/>
          </a:prstGeom>
          <a:noFill/>
          <a:ln>
            <a:noFill/>
          </a:ln>
        </p:spPr>
      </p:pic>
      <p:sp>
        <p:nvSpPr>
          <p:cNvPr id="1083" name="Google Shape;1083;p146"/>
          <p:cNvSpPr/>
          <p:nvPr/>
        </p:nvSpPr>
        <p:spPr>
          <a:xfrm>
            <a:off x="3236050" y="4071125"/>
            <a:ext cx="3406800" cy="4272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14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 (</a:t>
            </a:r>
            <a:r>
              <a:rPr lang="el" sz="2200">
                <a:latin typeface="Ubuntu"/>
                <a:ea typeface="Ubuntu"/>
                <a:cs typeface="Ubuntu"/>
                <a:sym typeface="Ubuntu"/>
              </a:rPr>
              <a:t>δεύτερος τρόπος</a:t>
            </a:r>
            <a:r>
              <a:rPr lang="el">
                <a:latin typeface="Ubuntu"/>
                <a:ea typeface="Ubuntu"/>
                <a:cs typeface="Ubuntu"/>
                <a:sym typeface="Ubuntu"/>
              </a:rPr>
              <a:t>)</a:t>
            </a:r>
            <a:endParaRPr>
              <a:latin typeface="Ubuntu"/>
              <a:ea typeface="Ubuntu"/>
              <a:cs typeface="Ubuntu"/>
              <a:sym typeface="Ubuntu"/>
            </a:endParaRPr>
          </a:p>
        </p:txBody>
      </p:sp>
      <p:pic>
        <p:nvPicPr>
          <p:cNvPr id="1089" name="Google Shape;1089;p147"/>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1090" name="Google Shape;1090;p147"/>
          <p:cNvPicPr preferRelativeResize="0"/>
          <p:nvPr/>
        </p:nvPicPr>
        <p:blipFill>
          <a:blip r:embed="rId4">
            <a:alphaModFix/>
          </a:blip>
          <a:stretch>
            <a:fillRect/>
          </a:stretch>
        </p:blipFill>
        <p:spPr>
          <a:xfrm>
            <a:off x="3080501" y="1629050"/>
            <a:ext cx="3614275" cy="3175964"/>
          </a:xfrm>
          <a:prstGeom prst="rect">
            <a:avLst/>
          </a:prstGeom>
          <a:noFill/>
          <a:ln>
            <a:noFill/>
          </a:ln>
        </p:spPr>
      </p:pic>
      <p:sp>
        <p:nvSpPr>
          <p:cNvPr id="1091" name="Google Shape;1091;p147"/>
          <p:cNvSpPr/>
          <p:nvPr/>
        </p:nvSpPr>
        <p:spPr>
          <a:xfrm>
            <a:off x="6396159" y="4194525"/>
            <a:ext cx="199200" cy="2367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4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 (</a:t>
            </a:r>
            <a:r>
              <a:rPr lang="el" sz="2200">
                <a:latin typeface="Ubuntu"/>
                <a:ea typeface="Ubuntu"/>
                <a:cs typeface="Ubuntu"/>
                <a:sym typeface="Ubuntu"/>
              </a:rPr>
              <a:t>δεύτερος τρόπος</a:t>
            </a:r>
            <a:r>
              <a:rPr lang="el">
                <a:latin typeface="Ubuntu"/>
                <a:ea typeface="Ubuntu"/>
                <a:cs typeface="Ubuntu"/>
                <a:sym typeface="Ubuntu"/>
              </a:rPr>
              <a:t>)</a:t>
            </a:r>
            <a:endParaRPr>
              <a:latin typeface="Ubuntu"/>
              <a:ea typeface="Ubuntu"/>
              <a:cs typeface="Ubuntu"/>
              <a:sym typeface="Ubuntu"/>
            </a:endParaRPr>
          </a:p>
        </p:txBody>
      </p:sp>
      <p:pic>
        <p:nvPicPr>
          <p:cNvPr id="1097" name="Google Shape;1097;p148"/>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1098" name="Google Shape;1098;p148"/>
          <p:cNvPicPr preferRelativeResize="0"/>
          <p:nvPr/>
        </p:nvPicPr>
        <p:blipFill>
          <a:blip r:embed="rId4">
            <a:alphaModFix/>
          </a:blip>
          <a:stretch>
            <a:fillRect/>
          </a:stretch>
        </p:blipFill>
        <p:spPr>
          <a:xfrm>
            <a:off x="3080501" y="1629050"/>
            <a:ext cx="3614275" cy="3175964"/>
          </a:xfrm>
          <a:prstGeom prst="rect">
            <a:avLst/>
          </a:prstGeom>
          <a:noFill/>
          <a:ln>
            <a:noFill/>
          </a:ln>
        </p:spPr>
      </p:pic>
      <p:pic>
        <p:nvPicPr>
          <p:cNvPr id="1099" name="Google Shape;1099;p148"/>
          <p:cNvPicPr preferRelativeResize="0"/>
          <p:nvPr/>
        </p:nvPicPr>
        <p:blipFill>
          <a:blip r:embed="rId5">
            <a:alphaModFix/>
          </a:blip>
          <a:stretch>
            <a:fillRect/>
          </a:stretch>
        </p:blipFill>
        <p:spPr>
          <a:xfrm>
            <a:off x="3600571" y="2092213"/>
            <a:ext cx="3614275" cy="2249633"/>
          </a:xfrm>
          <a:prstGeom prst="rect">
            <a:avLst/>
          </a:prstGeom>
          <a:noFill/>
          <a:ln>
            <a:noFill/>
          </a:ln>
        </p:spPr>
      </p:pic>
      <p:sp>
        <p:nvSpPr>
          <p:cNvPr id="1100" name="Google Shape;1100;p148"/>
          <p:cNvSpPr/>
          <p:nvPr/>
        </p:nvSpPr>
        <p:spPr>
          <a:xfrm>
            <a:off x="3663076" y="2504700"/>
            <a:ext cx="389400" cy="3891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14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 (</a:t>
            </a:r>
            <a:r>
              <a:rPr lang="el" sz="2200">
                <a:latin typeface="Ubuntu"/>
                <a:ea typeface="Ubuntu"/>
                <a:cs typeface="Ubuntu"/>
                <a:sym typeface="Ubuntu"/>
              </a:rPr>
              <a:t>δεύτερος τρόπος</a:t>
            </a:r>
            <a:r>
              <a:rPr lang="el">
                <a:latin typeface="Ubuntu"/>
                <a:ea typeface="Ubuntu"/>
                <a:cs typeface="Ubuntu"/>
                <a:sym typeface="Ubuntu"/>
              </a:rPr>
              <a:t>)</a:t>
            </a:r>
            <a:endParaRPr>
              <a:latin typeface="Ubuntu"/>
              <a:ea typeface="Ubuntu"/>
              <a:cs typeface="Ubuntu"/>
              <a:sym typeface="Ubuntu"/>
            </a:endParaRPr>
          </a:p>
        </p:txBody>
      </p:sp>
      <p:pic>
        <p:nvPicPr>
          <p:cNvPr id="1106" name="Google Shape;1106;p149"/>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1107" name="Google Shape;1107;p149"/>
          <p:cNvPicPr preferRelativeResize="0"/>
          <p:nvPr/>
        </p:nvPicPr>
        <p:blipFill>
          <a:blip r:embed="rId4">
            <a:alphaModFix/>
          </a:blip>
          <a:stretch>
            <a:fillRect/>
          </a:stretch>
        </p:blipFill>
        <p:spPr>
          <a:xfrm>
            <a:off x="3080501" y="1629050"/>
            <a:ext cx="3614275" cy="3175964"/>
          </a:xfrm>
          <a:prstGeom prst="rect">
            <a:avLst/>
          </a:prstGeom>
          <a:noFill/>
          <a:ln>
            <a:noFill/>
          </a:ln>
        </p:spPr>
      </p:pic>
      <p:pic>
        <p:nvPicPr>
          <p:cNvPr id="1108" name="Google Shape;1108;p149"/>
          <p:cNvPicPr preferRelativeResize="0"/>
          <p:nvPr/>
        </p:nvPicPr>
        <p:blipFill>
          <a:blip r:embed="rId5">
            <a:alphaModFix/>
          </a:blip>
          <a:stretch>
            <a:fillRect/>
          </a:stretch>
        </p:blipFill>
        <p:spPr>
          <a:xfrm>
            <a:off x="3600571" y="2092213"/>
            <a:ext cx="3614275" cy="2249633"/>
          </a:xfrm>
          <a:prstGeom prst="rect">
            <a:avLst/>
          </a:prstGeom>
          <a:noFill/>
          <a:ln>
            <a:noFill/>
          </a:ln>
        </p:spPr>
      </p:pic>
      <p:pic>
        <p:nvPicPr>
          <p:cNvPr id="1109" name="Google Shape;1109;p149"/>
          <p:cNvPicPr preferRelativeResize="0"/>
          <p:nvPr/>
        </p:nvPicPr>
        <p:blipFill>
          <a:blip r:embed="rId6">
            <a:alphaModFix/>
          </a:blip>
          <a:stretch>
            <a:fillRect/>
          </a:stretch>
        </p:blipFill>
        <p:spPr>
          <a:xfrm>
            <a:off x="1907425" y="1457050"/>
            <a:ext cx="4896801" cy="3044074"/>
          </a:xfrm>
          <a:prstGeom prst="rect">
            <a:avLst/>
          </a:prstGeom>
          <a:noFill/>
          <a:ln>
            <a:noFill/>
          </a:ln>
        </p:spPr>
      </p:pic>
      <p:sp>
        <p:nvSpPr>
          <p:cNvPr id="1110" name="Google Shape;1110;p149"/>
          <p:cNvSpPr/>
          <p:nvPr/>
        </p:nvSpPr>
        <p:spPr>
          <a:xfrm>
            <a:off x="5509075" y="4209325"/>
            <a:ext cx="592800" cy="2223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15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 (</a:t>
            </a:r>
            <a:r>
              <a:rPr lang="el" sz="2200">
                <a:latin typeface="Ubuntu"/>
                <a:ea typeface="Ubuntu"/>
                <a:cs typeface="Ubuntu"/>
                <a:sym typeface="Ubuntu"/>
              </a:rPr>
              <a:t>δεύτερος τρόπος</a:t>
            </a:r>
            <a:r>
              <a:rPr lang="el">
                <a:latin typeface="Ubuntu"/>
                <a:ea typeface="Ubuntu"/>
                <a:cs typeface="Ubuntu"/>
                <a:sym typeface="Ubuntu"/>
              </a:rPr>
              <a:t>)</a:t>
            </a:r>
            <a:endParaRPr>
              <a:latin typeface="Ubuntu"/>
              <a:ea typeface="Ubuntu"/>
              <a:cs typeface="Ubuntu"/>
              <a:sym typeface="Ubuntu"/>
            </a:endParaRPr>
          </a:p>
        </p:txBody>
      </p:sp>
      <p:pic>
        <p:nvPicPr>
          <p:cNvPr id="1116" name="Google Shape;1116;p150"/>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1117" name="Google Shape;1117;p150"/>
          <p:cNvPicPr preferRelativeResize="0"/>
          <p:nvPr/>
        </p:nvPicPr>
        <p:blipFill>
          <a:blip r:embed="rId4">
            <a:alphaModFix/>
          </a:blip>
          <a:stretch>
            <a:fillRect/>
          </a:stretch>
        </p:blipFill>
        <p:spPr>
          <a:xfrm>
            <a:off x="3071026" y="1581600"/>
            <a:ext cx="3614275" cy="3175964"/>
          </a:xfrm>
          <a:prstGeom prst="rect">
            <a:avLst/>
          </a:prstGeom>
          <a:noFill/>
          <a:ln>
            <a:noFill/>
          </a:ln>
        </p:spPr>
      </p:pic>
      <p:pic>
        <p:nvPicPr>
          <p:cNvPr id="1118" name="Google Shape;1118;p150"/>
          <p:cNvPicPr preferRelativeResize="0"/>
          <p:nvPr/>
        </p:nvPicPr>
        <p:blipFill>
          <a:blip r:embed="rId5">
            <a:alphaModFix/>
          </a:blip>
          <a:stretch>
            <a:fillRect/>
          </a:stretch>
        </p:blipFill>
        <p:spPr>
          <a:xfrm>
            <a:off x="3254990" y="1765121"/>
            <a:ext cx="3594510" cy="2226450"/>
          </a:xfrm>
          <a:prstGeom prst="rect">
            <a:avLst/>
          </a:prstGeom>
          <a:noFill/>
          <a:ln>
            <a:noFill/>
          </a:ln>
        </p:spPr>
      </p:pic>
      <p:sp>
        <p:nvSpPr>
          <p:cNvPr id="1119" name="Google Shape;1119;p150"/>
          <p:cNvSpPr/>
          <p:nvPr/>
        </p:nvSpPr>
        <p:spPr>
          <a:xfrm>
            <a:off x="5689375" y="3769275"/>
            <a:ext cx="564300" cy="1689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5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 (</a:t>
            </a:r>
            <a:r>
              <a:rPr lang="el" sz="2200">
                <a:latin typeface="Ubuntu"/>
                <a:ea typeface="Ubuntu"/>
                <a:cs typeface="Ubuntu"/>
                <a:sym typeface="Ubuntu"/>
              </a:rPr>
              <a:t>δεύτερος τρόπος</a:t>
            </a:r>
            <a:r>
              <a:rPr lang="el">
                <a:latin typeface="Ubuntu"/>
                <a:ea typeface="Ubuntu"/>
                <a:cs typeface="Ubuntu"/>
                <a:sym typeface="Ubuntu"/>
              </a:rPr>
              <a:t>)</a:t>
            </a:r>
            <a:endParaRPr>
              <a:latin typeface="Ubuntu"/>
              <a:ea typeface="Ubuntu"/>
              <a:cs typeface="Ubuntu"/>
              <a:sym typeface="Ubuntu"/>
            </a:endParaRPr>
          </a:p>
        </p:txBody>
      </p:sp>
      <p:pic>
        <p:nvPicPr>
          <p:cNvPr id="1125" name="Google Shape;1125;p151"/>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1126" name="Google Shape;1126;p151"/>
          <p:cNvPicPr preferRelativeResize="0"/>
          <p:nvPr/>
        </p:nvPicPr>
        <p:blipFill>
          <a:blip r:embed="rId4">
            <a:alphaModFix/>
          </a:blip>
          <a:stretch>
            <a:fillRect/>
          </a:stretch>
        </p:blipFill>
        <p:spPr>
          <a:xfrm>
            <a:off x="3511250" y="2108951"/>
            <a:ext cx="2979800" cy="2640000"/>
          </a:xfrm>
          <a:prstGeom prst="rect">
            <a:avLst/>
          </a:prstGeom>
          <a:noFill/>
          <a:ln>
            <a:noFill/>
          </a:ln>
        </p:spPr>
      </p:pic>
      <p:sp>
        <p:nvSpPr>
          <p:cNvPr id="1127" name="Google Shape;1127;p151"/>
          <p:cNvSpPr/>
          <p:nvPr/>
        </p:nvSpPr>
        <p:spPr>
          <a:xfrm>
            <a:off x="5601375" y="4555125"/>
            <a:ext cx="424800" cy="1329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pic>
        <p:nvPicPr>
          <p:cNvPr id="1132" name="Google Shape;1132;p152"/>
          <p:cNvPicPr preferRelativeResize="0"/>
          <p:nvPr/>
        </p:nvPicPr>
        <p:blipFill>
          <a:blip r:embed="rId3">
            <a:alphaModFix/>
          </a:blip>
          <a:stretch>
            <a:fillRect/>
          </a:stretch>
        </p:blipFill>
        <p:spPr>
          <a:xfrm>
            <a:off x="1459800" y="1439550"/>
            <a:ext cx="6224375" cy="3597856"/>
          </a:xfrm>
          <a:prstGeom prst="rect">
            <a:avLst/>
          </a:prstGeom>
          <a:noFill/>
          <a:ln>
            <a:noFill/>
          </a:ln>
        </p:spPr>
      </p:pic>
      <p:sp>
        <p:nvSpPr>
          <p:cNvPr id="1133" name="Google Shape;1133;p15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 (</a:t>
            </a:r>
            <a:r>
              <a:rPr lang="el" sz="2200">
                <a:latin typeface="Ubuntu"/>
                <a:ea typeface="Ubuntu"/>
                <a:cs typeface="Ubuntu"/>
                <a:sym typeface="Ubuntu"/>
              </a:rPr>
              <a:t>δεύτερος τρόπος</a:t>
            </a:r>
            <a:r>
              <a:rPr lang="el">
                <a:latin typeface="Ubuntu"/>
                <a:ea typeface="Ubuntu"/>
                <a:cs typeface="Ubuntu"/>
                <a:sym typeface="Ubuntu"/>
              </a:rPr>
              <a:t>)</a:t>
            </a:r>
            <a:endParaRPr>
              <a:latin typeface="Ubuntu"/>
              <a:ea typeface="Ubuntu"/>
              <a:cs typeface="Ubuntu"/>
              <a:sym typeface="Ubuntu"/>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εκτέλεσης installer</a:t>
            </a:r>
            <a:endParaRPr>
              <a:latin typeface="Ubuntu"/>
              <a:ea typeface="Ubuntu"/>
              <a:cs typeface="Ubuntu"/>
              <a:sym typeface="Ubuntu"/>
            </a:endParaRPr>
          </a:p>
        </p:txBody>
      </p:sp>
      <p:pic>
        <p:nvPicPr>
          <p:cNvPr id="157" name="Google Shape;157;p26"/>
          <p:cNvPicPr preferRelativeResize="0"/>
          <p:nvPr/>
        </p:nvPicPr>
        <p:blipFill>
          <a:blip r:embed="rId3">
            <a:alphaModFix/>
          </a:blip>
          <a:stretch>
            <a:fillRect/>
          </a:stretch>
        </p:blipFill>
        <p:spPr>
          <a:xfrm>
            <a:off x="1382175" y="1383725"/>
            <a:ext cx="6379650" cy="3636401"/>
          </a:xfrm>
          <a:prstGeom prst="rect">
            <a:avLst/>
          </a:prstGeom>
          <a:noFill/>
          <a:ln>
            <a:noFill/>
          </a:ln>
        </p:spPr>
      </p:pic>
      <p:sp>
        <p:nvSpPr>
          <p:cNvPr id="158" name="Google Shape;158;p26"/>
          <p:cNvSpPr/>
          <p:nvPr/>
        </p:nvSpPr>
        <p:spPr>
          <a:xfrm>
            <a:off x="4234500" y="3850550"/>
            <a:ext cx="690000" cy="2583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53"/>
          <p:cNvSpPr txBox="1">
            <a:spLocks noGrp="1"/>
          </p:cNvSpPr>
          <p:nvPr>
            <p:ph type="title"/>
          </p:nvPr>
        </p:nvSpPr>
        <p:spPr>
          <a:xfrm>
            <a:off x="77925" y="866975"/>
            <a:ext cx="4410900" cy="292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2400">
                <a:latin typeface="Ubuntu"/>
                <a:ea typeface="Ubuntu"/>
                <a:cs typeface="Ubuntu"/>
                <a:sym typeface="Ubuntu"/>
              </a:rPr>
              <a:t>Διαδικασία παραμετροποίησης VM</a:t>
            </a:r>
            <a:endParaRPr sz="2400">
              <a:latin typeface="Ubuntu"/>
              <a:ea typeface="Ubuntu"/>
              <a:cs typeface="Ubuntu"/>
              <a:sym typeface="Ubuntu"/>
            </a:endParaRPr>
          </a:p>
          <a:p>
            <a:pPr marL="0" lvl="0" indent="0" algn="ctr" rtl="0">
              <a:spcBef>
                <a:spcPts val="0"/>
              </a:spcBef>
              <a:spcAft>
                <a:spcPts val="0"/>
              </a:spcAft>
              <a:buNone/>
            </a:pPr>
            <a:r>
              <a:rPr lang="el" sz="2400">
                <a:latin typeface="Ubuntu"/>
                <a:ea typeface="Ubuntu"/>
                <a:cs typeface="Ubuntu"/>
                <a:sym typeface="Ubuntu"/>
              </a:rPr>
              <a:t>(δεύτερος τρόπος)</a:t>
            </a:r>
            <a:endParaRPr sz="2400">
              <a:latin typeface="Ubuntu"/>
              <a:ea typeface="Ubuntu"/>
              <a:cs typeface="Ubuntu"/>
              <a:sym typeface="Ubuntu"/>
            </a:endParaRPr>
          </a:p>
          <a:p>
            <a:pPr marL="0" lvl="0" indent="0" algn="ctr" rtl="0">
              <a:spcBef>
                <a:spcPts val="0"/>
              </a:spcBef>
              <a:spcAft>
                <a:spcPts val="0"/>
              </a:spcAft>
              <a:buNone/>
            </a:pPr>
            <a:r>
              <a:rPr lang="el" sz="2400">
                <a:latin typeface="Ubuntu"/>
                <a:ea typeface="Ubuntu"/>
                <a:cs typeface="Ubuntu"/>
                <a:sym typeface="Ubuntu"/>
              </a:rPr>
              <a:t>Όπως ο πρώτος τρόπος χωρίς την εγκατάσταση του εικονικού CD (διαφάνειες 68-72)</a:t>
            </a:r>
            <a:endParaRPr sz="2400">
              <a:latin typeface="Ubuntu"/>
              <a:ea typeface="Ubuntu"/>
              <a:cs typeface="Ubuntu"/>
              <a:sym typeface="Ubuntu"/>
            </a:endParaRPr>
          </a:p>
          <a:p>
            <a:pPr marL="0" lvl="0" indent="0" algn="ctr" rtl="0">
              <a:spcBef>
                <a:spcPts val="0"/>
              </a:spcBef>
              <a:spcAft>
                <a:spcPts val="0"/>
              </a:spcAft>
              <a:buNone/>
            </a:pPr>
            <a:r>
              <a:rPr lang="el" sz="2400">
                <a:latin typeface="Ubuntu"/>
                <a:ea typeface="Ubuntu"/>
                <a:cs typeface="Ubuntu"/>
                <a:sym typeface="Ubuntu"/>
              </a:rPr>
              <a:t> </a:t>
            </a:r>
            <a:endParaRPr sz="2400">
              <a:latin typeface="Ubuntu"/>
              <a:ea typeface="Ubuntu"/>
              <a:cs typeface="Ubuntu"/>
              <a:sym typeface="Ubuntu"/>
            </a:endParaRPr>
          </a:p>
          <a:p>
            <a:pPr marL="0" lvl="0" indent="0" algn="ctr" rtl="0">
              <a:spcBef>
                <a:spcPts val="0"/>
              </a:spcBef>
              <a:spcAft>
                <a:spcPts val="0"/>
              </a:spcAft>
              <a:buNone/>
            </a:pPr>
            <a:endParaRPr sz="1900">
              <a:latin typeface="Ubuntu"/>
              <a:ea typeface="Ubuntu"/>
              <a:cs typeface="Ubuntu"/>
              <a:sym typeface="Ubuntu"/>
            </a:endParaRPr>
          </a:p>
        </p:txBody>
      </p:sp>
      <p:pic>
        <p:nvPicPr>
          <p:cNvPr id="1139" name="Google Shape;1139;p153" descr="Αποτέλεσμα εικόνας για vm icon"/>
          <p:cNvPicPr preferRelativeResize="0"/>
          <p:nvPr/>
        </p:nvPicPr>
        <p:blipFill>
          <a:blip r:embed="rId3">
            <a:alphaModFix/>
          </a:blip>
          <a:stretch>
            <a:fillRect/>
          </a:stretch>
        </p:blipFill>
        <p:spPr>
          <a:xfrm>
            <a:off x="5994350" y="1708175"/>
            <a:ext cx="1569125" cy="1479375"/>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154"/>
          <p:cNvSpPr txBox="1">
            <a:spLocks noGrp="1"/>
          </p:cNvSpPr>
          <p:nvPr>
            <p:ph type="title"/>
          </p:nvPr>
        </p:nvSpPr>
        <p:spPr>
          <a:xfrm>
            <a:off x="-161050" y="1295775"/>
            <a:ext cx="4572000" cy="250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2200">
                <a:latin typeface="Ubuntu"/>
                <a:ea typeface="Ubuntu"/>
                <a:cs typeface="Ubuntu"/>
                <a:sym typeface="Ubuntu"/>
              </a:rPr>
              <a:t>Στην συνέχεια κάνεις update στα </a:t>
            </a:r>
            <a:endParaRPr sz="2200">
              <a:latin typeface="Ubuntu"/>
              <a:ea typeface="Ubuntu"/>
              <a:cs typeface="Ubuntu"/>
              <a:sym typeface="Ubuntu"/>
            </a:endParaRPr>
          </a:p>
          <a:p>
            <a:pPr marL="0" lvl="0" indent="0" algn="ctr" rtl="0">
              <a:spcBef>
                <a:spcPts val="0"/>
              </a:spcBef>
              <a:spcAft>
                <a:spcPts val="0"/>
              </a:spcAft>
              <a:buNone/>
            </a:pPr>
            <a:r>
              <a:rPr lang="el" sz="2200">
                <a:latin typeface="Ubuntu"/>
                <a:ea typeface="Ubuntu"/>
                <a:cs typeface="Ubuntu"/>
                <a:sym typeface="Ubuntu"/>
              </a:rPr>
              <a:t>Ubuntu Mate όπως </a:t>
            </a:r>
            <a:r>
              <a:rPr lang="el" sz="2400">
                <a:latin typeface="Ubuntu"/>
                <a:ea typeface="Ubuntu"/>
                <a:cs typeface="Ubuntu"/>
                <a:sym typeface="Ubuntu"/>
              </a:rPr>
              <a:t>ο πρώτος τρόπος (διαφάνειες 107-112)</a:t>
            </a:r>
            <a:endParaRPr sz="2400">
              <a:latin typeface="Ubuntu"/>
              <a:ea typeface="Ubuntu"/>
              <a:cs typeface="Ubuntu"/>
              <a:sym typeface="Ubuntu"/>
            </a:endParaRPr>
          </a:p>
        </p:txBody>
      </p:sp>
      <p:pic>
        <p:nvPicPr>
          <p:cNvPr id="1145" name="Google Shape;1145;p154" descr="Αποτέλεσμα εικόνας για ubuntu mate icon"/>
          <p:cNvPicPr preferRelativeResize="0"/>
          <p:nvPr/>
        </p:nvPicPr>
        <p:blipFill>
          <a:blip r:embed="rId3">
            <a:alphaModFix/>
          </a:blip>
          <a:stretch>
            <a:fillRect/>
          </a:stretch>
        </p:blipFill>
        <p:spPr>
          <a:xfrm>
            <a:off x="5551550" y="1240888"/>
            <a:ext cx="2661725" cy="2661725"/>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55"/>
          <p:cNvSpPr txBox="1">
            <a:spLocks noGrp="1"/>
          </p:cNvSpPr>
          <p:nvPr>
            <p:ph type="title"/>
          </p:nvPr>
        </p:nvSpPr>
        <p:spPr>
          <a:xfrm>
            <a:off x="311750" y="831175"/>
            <a:ext cx="8181600" cy="32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
                <a:latin typeface="Ubuntu"/>
                <a:ea typeface="Ubuntu"/>
                <a:cs typeface="Ubuntu"/>
                <a:sym typeface="Ubuntu"/>
              </a:rPr>
              <a:t>Ερωτήσεις</a:t>
            </a:r>
            <a:endParaRPr>
              <a:latin typeface="Ubuntu"/>
              <a:ea typeface="Ubuntu"/>
              <a:cs typeface="Ubuntu"/>
              <a:sym typeface="Ubuntu"/>
            </a:endParaRPr>
          </a:p>
          <a:p>
            <a:pPr marL="0" lvl="0" indent="0" algn="ctr" rtl="0">
              <a:spcBef>
                <a:spcPts val="0"/>
              </a:spcBef>
              <a:spcAft>
                <a:spcPts val="0"/>
              </a:spcAft>
              <a:buNone/>
            </a:pPr>
            <a:r>
              <a:rPr lang="el">
                <a:latin typeface="Ubuntu"/>
                <a:ea typeface="Ubuntu"/>
                <a:cs typeface="Ubuntu"/>
                <a:sym typeface="Ubuntu"/>
              </a:rPr>
              <a:t>???</a:t>
            </a:r>
            <a:endParaRPr>
              <a:latin typeface="Ubuntu"/>
              <a:ea typeface="Ubuntu"/>
              <a:cs typeface="Ubuntu"/>
              <a:sym typeface="Ubuntu"/>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56"/>
          <p:cNvSpPr txBox="1">
            <a:spLocks noGrp="1"/>
          </p:cNvSpPr>
          <p:nvPr>
            <p:ph type="title"/>
          </p:nvPr>
        </p:nvSpPr>
        <p:spPr>
          <a:xfrm>
            <a:off x="311750" y="1172825"/>
            <a:ext cx="8181600" cy="32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 sz="8400">
                <a:latin typeface="Ubuntu"/>
                <a:ea typeface="Ubuntu"/>
                <a:cs typeface="Ubuntu"/>
                <a:sym typeface="Ubuntu"/>
              </a:rPr>
              <a:t>Ευχαριστώ για την προσοχή σας !!!</a:t>
            </a:r>
            <a:endParaRPr sz="8400">
              <a:latin typeface="Ubuntu"/>
              <a:ea typeface="Ubuntu"/>
              <a:cs typeface="Ubuntu"/>
              <a:sym typeface="Ubuntu"/>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εκτέλεσης installer</a:t>
            </a:r>
            <a:endParaRPr>
              <a:latin typeface="Ubuntu"/>
              <a:ea typeface="Ubuntu"/>
              <a:cs typeface="Ubuntu"/>
              <a:sym typeface="Ubuntu"/>
            </a:endParaRPr>
          </a:p>
        </p:txBody>
      </p:sp>
      <p:pic>
        <p:nvPicPr>
          <p:cNvPr id="164" name="Google Shape;164;p27"/>
          <p:cNvPicPr preferRelativeResize="0"/>
          <p:nvPr/>
        </p:nvPicPr>
        <p:blipFill>
          <a:blip r:embed="rId3">
            <a:alphaModFix/>
          </a:blip>
          <a:stretch>
            <a:fillRect/>
          </a:stretch>
        </p:blipFill>
        <p:spPr>
          <a:xfrm>
            <a:off x="1459825" y="1504700"/>
            <a:ext cx="6224374" cy="3562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38250" y="1295775"/>
            <a:ext cx="4572000" cy="25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sz="2700">
                <a:latin typeface="Ubuntu"/>
                <a:ea typeface="Ubuntu"/>
                <a:cs typeface="Ubuntu"/>
                <a:sym typeface="Ubuntu"/>
              </a:rPr>
              <a:t>Κατεβάζουμε το extension pack για το VirtualBox</a:t>
            </a:r>
            <a:endParaRPr sz="2700">
              <a:latin typeface="Ubuntu"/>
              <a:ea typeface="Ubuntu"/>
              <a:cs typeface="Ubuntu"/>
              <a:sym typeface="Ubuntu"/>
            </a:endParaRPr>
          </a:p>
          <a:p>
            <a:pPr marL="0" lvl="0" indent="0" algn="l" rtl="0">
              <a:spcBef>
                <a:spcPts val="0"/>
              </a:spcBef>
              <a:spcAft>
                <a:spcPts val="0"/>
              </a:spcAft>
              <a:buNone/>
            </a:pPr>
            <a:endParaRPr sz="2300">
              <a:latin typeface="Ubuntu"/>
              <a:ea typeface="Ubuntu"/>
              <a:cs typeface="Ubuntu"/>
              <a:sym typeface="Ubuntu"/>
            </a:endParaRPr>
          </a:p>
          <a:p>
            <a:pPr marL="0" lvl="0" indent="0" algn="ctr" rtl="0">
              <a:spcBef>
                <a:spcPts val="0"/>
              </a:spcBef>
              <a:spcAft>
                <a:spcPts val="0"/>
              </a:spcAft>
              <a:buNone/>
            </a:pPr>
            <a:endParaRPr>
              <a:latin typeface="Ubuntu"/>
              <a:ea typeface="Ubuntu"/>
              <a:cs typeface="Ubuntu"/>
              <a:sym typeface="Ubuntu"/>
            </a:endParaRPr>
          </a:p>
        </p:txBody>
      </p:sp>
      <p:pic>
        <p:nvPicPr>
          <p:cNvPr id="170" name="Google Shape;170;p28" descr="Αποτέλεσμα εικόνας για virtualbox ext icon"/>
          <p:cNvPicPr preferRelativeResize="0"/>
          <p:nvPr/>
        </p:nvPicPr>
        <p:blipFill>
          <a:blip r:embed="rId3">
            <a:alphaModFix/>
          </a:blip>
          <a:stretch>
            <a:fillRect/>
          </a:stretch>
        </p:blipFill>
        <p:spPr>
          <a:xfrm>
            <a:off x="5575650" y="1046925"/>
            <a:ext cx="3049626" cy="30496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Κατεβάζουμε το extension pack για το VirtualBox</a:t>
            </a:r>
            <a:endParaRPr>
              <a:latin typeface="Ubuntu"/>
              <a:ea typeface="Ubuntu"/>
              <a:cs typeface="Ubuntu"/>
              <a:sym typeface="Ubuntu"/>
            </a:endParaRPr>
          </a:p>
        </p:txBody>
      </p:sp>
      <p:pic>
        <p:nvPicPr>
          <p:cNvPr id="176" name="Google Shape;176;p29"/>
          <p:cNvPicPr preferRelativeResize="0"/>
          <p:nvPr/>
        </p:nvPicPr>
        <p:blipFill>
          <a:blip r:embed="rId3">
            <a:alphaModFix/>
          </a:blip>
          <a:stretch>
            <a:fillRect/>
          </a:stretch>
        </p:blipFill>
        <p:spPr>
          <a:xfrm>
            <a:off x="1303588" y="1124625"/>
            <a:ext cx="6536824" cy="3515751"/>
          </a:xfrm>
          <a:prstGeom prst="rect">
            <a:avLst/>
          </a:prstGeom>
          <a:noFill/>
          <a:ln>
            <a:noFill/>
          </a:ln>
        </p:spPr>
      </p:pic>
      <p:sp>
        <p:nvSpPr>
          <p:cNvPr id="177" name="Google Shape;177;p29"/>
          <p:cNvSpPr txBox="1"/>
          <p:nvPr/>
        </p:nvSpPr>
        <p:spPr>
          <a:xfrm>
            <a:off x="2085600" y="4688000"/>
            <a:ext cx="4972800" cy="3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700" b="1">
                <a:latin typeface="Ubuntu"/>
                <a:ea typeface="Ubuntu"/>
                <a:cs typeface="Ubuntu"/>
                <a:sym typeface="Ubuntu"/>
              </a:rPr>
              <a:t>https://www.virtualbox.org/wiki/Downloads</a:t>
            </a:r>
            <a:endParaRPr sz="1700" b="1">
              <a:latin typeface="Ubuntu"/>
              <a:ea typeface="Ubuntu"/>
              <a:cs typeface="Ubuntu"/>
              <a:sym typeface="Ubuntu"/>
            </a:endParaRPr>
          </a:p>
        </p:txBody>
      </p:sp>
      <p:sp>
        <p:nvSpPr>
          <p:cNvPr id="178" name="Google Shape;178;p29"/>
          <p:cNvSpPr/>
          <p:nvPr/>
        </p:nvSpPr>
        <p:spPr>
          <a:xfrm>
            <a:off x="2135400" y="3907900"/>
            <a:ext cx="828900" cy="1560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Κατεβάζουμε το extension pack για το VirtualBox</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sp>
        <p:nvSpPr>
          <p:cNvPr id="184" name="Google Shape;184;p30"/>
          <p:cNvSpPr txBox="1"/>
          <p:nvPr/>
        </p:nvSpPr>
        <p:spPr>
          <a:xfrm>
            <a:off x="2085600" y="4688000"/>
            <a:ext cx="4972800" cy="3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700" b="1">
                <a:latin typeface="Ubuntu"/>
                <a:ea typeface="Ubuntu"/>
                <a:cs typeface="Ubuntu"/>
                <a:sym typeface="Ubuntu"/>
              </a:rPr>
              <a:t>https://www.virtualbox.org/wiki/Downloads</a:t>
            </a:r>
            <a:endParaRPr sz="1700" b="1">
              <a:latin typeface="Ubuntu"/>
              <a:ea typeface="Ubuntu"/>
              <a:cs typeface="Ubuntu"/>
              <a:sym typeface="Ubuntu"/>
            </a:endParaRPr>
          </a:p>
        </p:txBody>
      </p:sp>
      <p:pic>
        <p:nvPicPr>
          <p:cNvPr id="185" name="Google Shape;185;p30"/>
          <p:cNvPicPr preferRelativeResize="0"/>
          <p:nvPr/>
        </p:nvPicPr>
        <p:blipFill rotWithShape="1">
          <a:blip r:embed="rId3">
            <a:alphaModFix/>
          </a:blip>
          <a:srcRect t="1136" r="911"/>
          <a:stretch/>
        </p:blipFill>
        <p:spPr>
          <a:xfrm>
            <a:off x="2186875" y="1407612"/>
            <a:ext cx="4256725" cy="3032238"/>
          </a:xfrm>
          <a:prstGeom prst="rect">
            <a:avLst/>
          </a:prstGeom>
          <a:noFill/>
          <a:ln w="9525" cap="flat" cmpd="sng">
            <a:solidFill>
              <a:schemeClr val="dk2"/>
            </a:solidFill>
            <a:prstDash val="solid"/>
            <a:round/>
            <a:headEnd type="none" w="sm" len="sm"/>
            <a:tailEnd type="none" w="sm" len="sm"/>
          </a:ln>
        </p:spPr>
      </p:pic>
      <p:sp>
        <p:nvSpPr>
          <p:cNvPr id="186" name="Google Shape;186;p30"/>
          <p:cNvSpPr/>
          <p:nvPr/>
        </p:nvSpPr>
        <p:spPr>
          <a:xfrm>
            <a:off x="4758350" y="4036800"/>
            <a:ext cx="791100" cy="2778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38250" y="1295775"/>
            <a:ext cx="4023300" cy="230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το extension pack για το VirtualBox</a:t>
            </a:r>
            <a:endParaRPr sz="2300">
              <a:latin typeface="Ubuntu"/>
              <a:ea typeface="Ubuntu"/>
              <a:cs typeface="Ubuntu"/>
              <a:sym typeface="Ubuntu"/>
            </a:endParaRPr>
          </a:p>
          <a:p>
            <a:pPr marL="0" lvl="0" indent="0" algn="l" rtl="0">
              <a:spcBef>
                <a:spcPts val="0"/>
              </a:spcBef>
              <a:spcAft>
                <a:spcPts val="0"/>
              </a:spcAft>
              <a:buNone/>
            </a:pPr>
            <a:endParaRPr sz="2300">
              <a:latin typeface="Ubuntu"/>
              <a:ea typeface="Ubuntu"/>
              <a:cs typeface="Ubuntu"/>
              <a:sym typeface="Ubuntu"/>
            </a:endParaRPr>
          </a:p>
          <a:p>
            <a:pPr marL="0" lvl="0" indent="0" algn="ctr" rtl="0">
              <a:spcBef>
                <a:spcPts val="0"/>
              </a:spcBef>
              <a:spcAft>
                <a:spcPts val="0"/>
              </a:spcAft>
              <a:buNone/>
            </a:pPr>
            <a:endParaRPr>
              <a:latin typeface="Ubuntu"/>
              <a:ea typeface="Ubuntu"/>
              <a:cs typeface="Ubuntu"/>
              <a:sym typeface="Ubuntu"/>
            </a:endParaRPr>
          </a:p>
        </p:txBody>
      </p:sp>
      <p:pic>
        <p:nvPicPr>
          <p:cNvPr id="192" name="Google Shape;192;p31" descr="Αποτέλεσμα εικόνας για virtualbox ext icon"/>
          <p:cNvPicPr preferRelativeResize="0"/>
          <p:nvPr/>
        </p:nvPicPr>
        <p:blipFill>
          <a:blip r:embed="rId3">
            <a:alphaModFix/>
          </a:blip>
          <a:stretch>
            <a:fillRect/>
          </a:stretch>
        </p:blipFill>
        <p:spPr>
          <a:xfrm>
            <a:off x="5575650" y="1046925"/>
            <a:ext cx="3049626" cy="3049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161050" y="1295775"/>
            <a:ext cx="4572000" cy="250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2300">
                <a:latin typeface="Ubuntu"/>
                <a:ea typeface="Ubuntu"/>
                <a:cs typeface="Ubuntu"/>
                <a:sym typeface="Ubuntu"/>
              </a:rPr>
              <a:t>Κατεβάζουμε το VirtualBox</a:t>
            </a:r>
            <a:endParaRPr sz="2300">
              <a:latin typeface="Ubuntu"/>
              <a:ea typeface="Ubuntu"/>
              <a:cs typeface="Ubuntu"/>
              <a:sym typeface="Ubuntu"/>
            </a:endParaRPr>
          </a:p>
          <a:p>
            <a:pPr marL="0" lvl="0" indent="0" algn="ctr" rtl="0">
              <a:spcBef>
                <a:spcPts val="0"/>
              </a:spcBef>
              <a:spcAft>
                <a:spcPts val="0"/>
              </a:spcAft>
              <a:buNone/>
            </a:pPr>
            <a:endParaRPr>
              <a:latin typeface="Ubuntu"/>
              <a:ea typeface="Ubuntu"/>
              <a:cs typeface="Ubuntu"/>
              <a:sym typeface="Ubuntu"/>
            </a:endParaRPr>
          </a:p>
        </p:txBody>
      </p:sp>
      <p:pic>
        <p:nvPicPr>
          <p:cNvPr id="71" name="Google Shape;71;p14"/>
          <p:cNvPicPr preferRelativeResize="0"/>
          <p:nvPr/>
        </p:nvPicPr>
        <p:blipFill>
          <a:blip r:embed="rId3">
            <a:alphaModFix/>
          </a:blip>
          <a:stretch>
            <a:fillRect/>
          </a:stretch>
        </p:blipFill>
        <p:spPr>
          <a:xfrm>
            <a:off x="5941225" y="1439310"/>
            <a:ext cx="2221840" cy="22218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εγκατάστασης extension pack</a:t>
            </a:r>
            <a:endParaRPr>
              <a:latin typeface="Ubuntu"/>
              <a:ea typeface="Ubuntu"/>
              <a:cs typeface="Ubuntu"/>
              <a:sym typeface="Ubuntu"/>
            </a:endParaRPr>
          </a:p>
        </p:txBody>
      </p:sp>
      <p:pic>
        <p:nvPicPr>
          <p:cNvPr id="198" name="Google Shape;198;p32"/>
          <p:cNvPicPr preferRelativeResize="0"/>
          <p:nvPr/>
        </p:nvPicPr>
        <p:blipFill>
          <a:blip r:embed="rId3">
            <a:alphaModFix/>
          </a:blip>
          <a:stretch>
            <a:fillRect/>
          </a:stretch>
        </p:blipFill>
        <p:spPr>
          <a:xfrm>
            <a:off x="1459825" y="1504700"/>
            <a:ext cx="6224374" cy="3562325"/>
          </a:xfrm>
          <a:prstGeom prst="rect">
            <a:avLst/>
          </a:prstGeom>
          <a:noFill/>
          <a:ln>
            <a:noFill/>
          </a:ln>
        </p:spPr>
      </p:pic>
      <p:sp>
        <p:nvSpPr>
          <p:cNvPr id="199" name="Google Shape;199;p32"/>
          <p:cNvSpPr/>
          <p:nvPr/>
        </p:nvSpPr>
        <p:spPr>
          <a:xfrm>
            <a:off x="1459825" y="1736625"/>
            <a:ext cx="381300" cy="1893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3"/>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205" name="Google Shape;205;p33"/>
          <p:cNvPicPr preferRelativeResize="0"/>
          <p:nvPr/>
        </p:nvPicPr>
        <p:blipFill>
          <a:blip r:embed="rId4">
            <a:alphaModFix/>
          </a:blip>
          <a:stretch>
            <a:fillRect/>
          </a:stretch>
        </p:blipFill>
        <p:spPr>
          <a:xfrm>
            <a:off x="1459825" y="1898098"/>
            <a:ext cx="2829600" cy="2188775"/>
          </a:xfrm>
          <a:prstGeom prst="rect">
            <a:avLst/>
          </a:prstGeom>
          <a:noFill/>
          <a:ln>
            <a:noFill/>
          </a:ln>
        </p:spPr>
      </p:pic>
      <p:sp>
        <p:nvSpPr>
          <p:cNvPr id="206" name="Google Shape;206;p33"/>
          <p:cNvSpPr/>
          <p:nvPr/>
        </p:nvSpPr>
        <p:spPr>
          <a:xfrm>
            <a:off x="1483525" y="1898100"/>
            <a:ext cx="2782200" cy="2460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εγκατάστασης extension pack</a:t>
            </a:r>
            <a:endParaRPr>
              <a:latin typeface="Ubuntu"/>
              <a:ea typeface="Ubuntu"/>
              <a:cs typeface="Ubuntu"/>
              <a:sym typeface="Ubuntu"/>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4"/>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213" name="Google Shape;213;p34"/>
          <p:cNvPicPr preferRelativeResize="0"/>
          <p:nvPr/>
        </p:nvPicPr>
        <p:blipFill>
          <a:blip r:embed="rId4">
            <a:alphaModFix/>
          </a:blip>
          <a:stretch>
            <a:fillRect/>
          </a:stretch>
        </p:blipFill>
        <p:spPr>
          <a:xfrm>
            <a:off x="2276188" y="1977673"/>
            <a:ext cx="4591674" cy="2842100"/>
          </a:xfrm>
          <a:prstGeom prst="rect">
            <a:avLst/>
          </a:prstGeom>
          <a:noFill/>
          <a:ln>
            <a:noFill/>
          </a:ln>
        </p:spPr>
      </p:pic>
      <p:sp>
        <p:nvSpPr>
          <p:cNvPr id="214" name="Google Shape;214;p34"/>
          <p:cNvSpPr/>
          <p:nvPr/>
        </p:nvSpPr>
        <p:spPr>
          <a:xfrm>
            <a:off x="2356600" y="3796075"/>
            <a:ext cx="888900" cy="2844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εγκατάστασης extension pack</a:t>
            </a:r>
            <a:endParaRPr>
              <a:latin typeface="Ubuntu"/>
              <a:ea typeface="Ubuntu"/>
              <a:cs typeface="Ubuntu"/>
              <a:sym typeface="Ubuntu"/>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5"/>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221" name="Google Shape;221;p35"/>
          <p:cNvPicPr preferRelativeResize="0"/>
          <p:nvPr/>
        </p:nvPicPr>
        <p:blipFill>
          <a:blip r:embed="rId4">
            <a:alphaModFix/>
          </a:blip>
          <a:stretch>
            <a:fillRect/>
          </a:stretch>
        </p:blipFill>
        <p:spPr>
          <a:xfrm>
            <a:off x="2276175" y="2058380"/>
            <a:ext cx="4591650" cy="2818320"/>
          </a:xfrm>
          <a:prstGeom prst="rect">
            <a:avLst/>
          </a:prstGeom>
          <a:noFill/>
          <a:ln>
            <a:noFill/>
          </a:ln>
        </p:spPr>
      </p:pic>
      <p:sp>
        <p:nvSpPr>
          <p:cNvPr id="222" name="Google Shape;222;p35"/>
          <p:cNvSpPr/>
          <p:nvPr/>
        </p:nvSpPr>
        <p:spPr>
          <a:xfrm>
            <a:off x="6595450" y="2817850"/>
            <a:ext cx="218100" cy="2283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εγκατάστασης extension pack</a:t>
            </a:r>
            <a:endParaRPr>
              <a:latin typeface="Ubuntu"/>
              <a:ea typeface="Ubuntu"/>
              <a:cs typeface="Ubuntu"/>
              <a:sym typeface="Ubuntu"/>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6"/>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229" name="Google Shape;229;p36"/>
          <p:cNvPicPr preferRelativeResize="0"/>
          <p:nvPr/>
        </p:nvPicPr>
        <p:blipFill>
          <a:blip r:embed="rId4">
            <a:alphaModFix/>
          </a:blip>
          <a:stretch>
            <a:fillRect/>
          </a:stretch>
        </p:blipFill>
        <p:spPr>
          <a:xfrm>
            <a:off x="2276175" y="2058380"/>
            <a:ext cx="4591650" cy="2818320"/>
          </a:xfrm>
          <a:prstGeom prst="rect">
            <a:avLst/>
          </a:prstGeom>
          <a:noFill/>
          <a:ln>
            <a:noFill/>
          </a:ln>
        </p:spPr>
      </p:pic>
      <p:pic>
        <p:nvPicPr>
          <p:cNvPr id="230" name="Google Shape;230;p36"/>
          <p:cNvPicPr preferRelativeResize="0"/>
          <p:nvPr/>
        </p:nvPicPr>
        <p:blipFill>
          <a:blip r:embed="rId5">
            <a:alphaModFix/>
          </a:blip>
          <a:stretch>
            <a:fillRect/>
          </a:stretch>
        </p:blipFill>
        <p:spPr>
          <a:xfrm>
            <a:off x="2704625" y="1734065"/>
            <a:ext cx="4811374" cy="2875849"/>
          </a:xfrm>
          <a:prstGeom prst="rect">
            <a:avLst/>
          </a:prstGeom>
          <a:noFill/>
          <a:ln>
            <a:noFill/>
          </a:ln>
        </p:spPr>
      </p:pic>
      <p:sp>
        <p:nvSpPr>
          <p:cNvPr id="231" name="Google Shape;231;p36"/>
          <p:cNvSpPr/>
          <p:nvPr/>
        </p:nvSpPr>
        <p:spPr>
          <a:xfrm>
            <a:off x="6225350" y="4317250"/>
            <a:ext cx="642600" cy="2928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εγκατάστασης extension pack</a:t>
            </a:r>
            <a:endParaRPr>
              <a:latin typeface="Ubuntu"/>
              <a:ea typeface="Ubuntu"/>
              <a:cs typeface="Ubuntu"/>
              <a:sym typeface="Ubuntu"/>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7"/>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238" name="Google Shape;238;p37"/>
          <p:cNvPicPr preferRelativeResize="0"/>
          <p:nvPr/>
        </p:nvPicPr>
        <p:blipFill>
          <a:blip r:embed="rId4">
            <a:alphaModFix/>
          </a:blip>
          <a:stretch>
            <a:fillRect/>
          </a:stretch>
        </p:blipFill>
        <p:spPr>
          <a:xfrm>
            <a:off x="2276175" y="2058380"/>
            <a:ext cx="4591650" cy="2818320"/>
          </a:xfrm>
          <a:prstGeom prst="rect">
            <a:avLst/>
          </a:prstGeom>
          <a:noFill/>
          <a:ln>
            <a:noFill/>
          </a:ln>
        </p:spPr>
      </p:pic>
      <p:pic>
        <p:nvPicPr>
          <p:cNvPr id="239" name="Google Shape;239;p37"/>
          <p:cNvPicPr preferRelativeResize="0"/>
          <p:nvPr/>
        </p:nvPicPr>
        <p:blipFill>
          <a:blip r:embed="rId5">
            <a:alphaModFix/>
          </a:blip>
          <a:stretch>
            <a:fillRect/>
          </a:stretch>
        </p:blipFill>
        <p:spPr>
          <a:xfrm>
            <a:off x="3435213" y="1599725"/>
            <a:ext cx="3781425" cy="2514600"/>
          </a:xfrm>
          <a:prstGeom prst="rect">
            <a:avLst/>
          </a:prstGeom>
          <a:noFill/>
          <a:ln w="19050" cap="flat" cmpd="sng">
            <a:solidFill>
              <a:srgbClr val="434343"/>
            </a:solidFill>
            <a:prstDash val="solid"/>
            <a:round/>
            <a:headEnd type="none" w="sm" len="sm"/>
            <a:tailEnd type="none" w="sm" len="sm"/>
          </a:ln>
        </p:spPr>
      </p:pic>
      <p:sp>
        <p:nvSpPr>
          <p:cNvPr id="240" name="Google Shape;240;p37"/>
          <p:cNvSpPr/>
          <p:nvPr/>
        </p:nvSpPr>
        <p:spPr>
          <a:xfrm>
            <a:off x="4564625" y="3709213"/>
            <a:ext cx="740100" cy="3138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εγκατάστασης extension pack</a:t>
            </a:r>
            <a:endParaRPr>
              <a:latin typeface="Ubuntu"/>
              <a:ea typeface="Ubuntu"/>
              <a:cs typeface="Ubuntu"/>
              <a:sym typeface="Ubuntu"/>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8"/>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247" name="Google Shape;247;p38"/>
          <p:cNvPicPr preferRelativeResize="0"/>
          <p:nvPr/>
        </p:nvPicPr>
        <p:blipFill>
          <a:blip r:embed="rId4">
            <a:alphaModFix/>
          </a:blip>
          <a:stretch>
            <a:fillRect/>
          </a:stretch>
        </p:blipFill>
        <p:spPr>
          <a:xfrm>
            <a:off x="2276175" y="2058380"/>
            <a:ext cx="4591650" cy="2818320"/>
          </a:xfrm>
          <a:prstGeom prst="rect">
            <a:avLst/>
          </a:prstGeom>
          <a:noFill/>
          <a:ln>
            <a:noFill/>
          </a:ln>
        </p:spPr>
      </p:pic>
      <p:pic>
        <p:nvPicPr>
          <p:cNvPr id="248" name="Google Shape;248;p38"/>
          <p:cNvPicPr preferRelativeResize="0"/>
          <p:nvPr/>
        </p:nvPicPr>
        <p:blipFill>
          <a:blip r:embed="rId5">
            <a:alphaModFix/>
          </a:blip>
          <a:stretch>
            <a:fillRect/>
          </a:stretch>
        </p:blipFill>
        <p:spPr>
          <a:xfrm>
            <a:off x="3435213" y="1599725"/>
            <a:ext cx="3781425" cy="2514600"/>
          </a:xfrm>
          <a:prstGeom prst="rect">
            <a:avLst/>
          </a:prstGeom>
          <a:noFill/>
          <a:ln w="19050" cap="flat" cmpd="sng">
            <a:solidFill>
              <a:srgbClr val="434343"/>
            </a:solidFill>
            <a:prstDash val="solid"/>
            <a:round/>
            <a:headEnd type="none" w="sm" len="sm"/>
            <a:tailEnd type="none" w="sm" len="sm"/>
          </a:ln>
        </p:spPr>
      </p:pic>
      <p:sp>
        <p:nvSpPr>
          <p:cNvPr id="249" name="Google Shape;249;p38"/>
          <p:cNvSpPr/>
          <p:nvPr/>
        </p:nvSpPr>
        <p:spPr>
          <a:xfrm>
            <a:off x="4564625" y="3709213"/>
            <a:ext cx="740100" cy="3138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38"/>
          <p:cNvPicPr preferRelativeResize="0"/>
          <p:nvPr/>
        </p:nvPicPr>
        <p:blipFill>
          <a:blip r:embed="rId6">
            <a:alphaModFix/>
          </a:blip>
          <a:stretch>
            <a:fillRect/>
          </a:stretch>
        </p:blipFill>
        <p:spPr>
          <a:xfrm>
            <a:off x="2774827" y="1216500"/>
            <a:ext cx="4441820" cy="3562325"/>
          </a:xfrm>
          <a:prstGeom prst="rect">
            <a:avLst/>
          </a:prstGeom>
          <a:noFill/>
          <a:ln>
            <a:noFill/>
          </a:ln>
        </p:spPr>
      </p:pic>
      <p:sp>
        <p:nvSpPr>
          <p:cNvPr id="251" name="Google Shape;251;p38"/>
          <p:cNvSpPr/>
          <p:nvPr/>
        </p:nvSpPr>
        <p:spPr>
          <a:xfrm>
            <a:off x="6975825" y="1599725"/>
            <a:ext cx="181200" cy="28482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εγκατάστασης extension pack</a:t>
            </a:r>
            <a:endParaRPr>
              <a:latin typeface="Ubuntu"/>
              <a:ea typeface="Ubuntu"/>
              <a:cs typeface="Ubuntu"/>
              <a:sym typeface="Ubuntu"/>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9"/>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258" name="Google Shape;258;p39"/>
          <p:cNvPicPr preferRelativeResize="0"/>
          <p:nvPr/>
        </p:nvPicPr>
        <p:blipFill>
          <a:blip r:embed="rId4">
            <a:alphaModFix/>
          </a:blip>
          <a:stretch>
            <a:fillRect/>
          </a:stretch>
        </p:blipFill>
        <p:spPr>
          <a:xfrm>
            <a:off x="2276175" y="2058380"/>
            <a:ext cx="4591650" cy="2818320"/>
          </a:xfrm>
          <a:prstGeom prst="rect">
            <a:avLst/>
          </a:prstGeom>
          <a:noFill/>
          <a:ln>
            <a:noFill/>
          </a:ln>
        </p:spPr>
      </p:pic>
      <p:pic>
        <p:nvPicPr>
          <p:cNvPr id="259" name="Google Shape;259;p39"/>
          <p:cNvPicPr preferRelativeResize="0"/>
          <p:nvPr/>
        </p:nvPicPr>
        <p:blipFill>
          <a:blip r:embed="rId5">
            <a:alphaModFix/>
          </a:blip>
          <a:stretch>
            <a:fillRect/>
          </a:stretch>
        </p:blipFill>
        <p:spPr>
          <a:xfrm>
            <a:off x="3435213" y="1599725"/>
            <a:ext cx="3781425" cy="2514600"/>
          </a:xfrm>
          <a:prstGeom prst="rect">
            <a:avLst/>
          </a:prstGeom>
          <a:noFill/>
          <a:ln w="19050" cap="flat" cmpd="sng">
            <a:solidFill>
              <a:srgbClr val="434343"/>
            </a:solidFill>
            <a:prstDash val="solid"/>
            <a:round/>
            <a:headEnd type="none" w="sm" len="sm"/>
            <a:tailEnd type="none" w="sm" len="sm"/>
          </a:ln>
        </p:spPr>
      </p:pic>
      <p:sp>
        <p:nvSpPr>
          <p:cNvPr id="260" name="Google Shape;260;p39"/>
          <p:cNvSpPr/>
          <p:nvPr/>
        </p:nvSpPr>
        <p:spPr>
          <a:xfrm>
            <a:off x="4564625" y="3709213"/>
            <a:ext cx="740100" cy="3138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1" name="Google Shape;261;p39"/>
          <p:cNvPicPr preferRelativeResize="0"/>
          <p:nvPr/>
        </p:nvPicPr>
        <p:blipFill>
          <a:blip r:embed="rId6">
            <a:alphaModFix/>
          </a:blip>
          <a:stretch>
            <a:fillRect/>
          </a:stretch>
        </p:blipFill>
        <p:spPr>
          <a:xfrm>
            <a:off x="2774825" y="1213675"/>
            <a:ext cx="4441825" cy="3549026"/>
          </a:xfrm>
          <a:prstGeom prst="rect">
            <a:avLst/>
          </a:prstGeom>
          <a:noFill/>
          <a:ln>
            <a:noFill/>
          </a:ln>
        </p:spPr>
      </p:pic>
      <p:sp>
        <p:nvSpPr>
          <p:cNvPr id="262" name="Google Shape;262;p39"/>
          <p:cNvSpPr/>
          <p:nvPr/>
        </p:nvSpPr>
        <p:spPr>
          <a:xfrm>
            <a:off x="5950125" y="4487299"/>
            <a:ext cx="607500" cy="2097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εγκατάστασης extension pack</a:t>
            </a:r>
            <a:endParaRPr>
              <a:latin typeface="Ubuntu"/>
              <a:ea typeface="Ubuntu"/>
              <a:cs typeface="Ubuntu"/>
              <a:sym typeface="Ubuntu"/>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40"/>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269" name="Google Shape;269;p40"/>
          <p:cNvPicPr preferRelativeResize="0"/>
          <p:nvPr/>
        </p:nvPicPr>
        <p:blipFill>
          <a:blip r:embed="rId4">
            <a:alphaModFix/>
          </a:blip>
          <a:stretch>
            <a:fillRect/>
          </a:stretch>
        </p:blipFill>
        <p:spPr>
          <a:xfrm>
            <a:off x="2276175" y="2058380"/>
            <a:ext cx="4591650" cy="2818320"/>
          </a:xfrm>
          <a:prstGeom prst="rect">
            <a:avLst/>
          </a:prstGeom>
          <a:noFill/>
          <a:ln>
            <a:noFill/>
          </a:ln>
        </p:spPr>
      </p:pic>
      <p:pic>
        <p:nvPicPr>
          <p:cNvPr id="270" name="Google Shape;270;p40"/>
          <p:cNvPicPr preferRelativeResize="0"/>
          <p:nvPr/>
        </p:nvPicPr>
        <p:blipFill>
          <a:blip r:embed="rId5">
            <a:alphaModFix/>
          </a:blip>
          <a:stretch>
            <a:fillRect/>
          </a:stretch>
        </p:blipFill>
        <p:spPr>
          <a:xfrm>
            <a:off x="3547613" y="2816800"/>
            <a:ext cx="2600325" cy="1219200"/>
          </a:xfrm>
          <a:prstGeom prst="rect">
            <a:avLst/>
          </a:prstGeom>
          <a:noFill/>
          <a:ln w="19050" cap="flat" cmpd="sng">
            <a:solidFill>
              <a:srgbClr val="434343"/>
            </a:solidFill>
            <a:prstDash val="solid"/>
            <a:round/>
            <a:headEnd type="none" w="sm" len="sm"/>
            <a:tailEnd type="none" w="sm" len="sm"/>
          </a:ln>
        </p:spPr>
      </p:pic>
      <p:sp>
        <p:nvSpPr>
          <p:cNvPr id="271" name="Google Shape;271;p40"/>
          <p:cNvSpPr/>
          <p:nvPr/>
        </p:nvSpPr>
        <p:spPr>
          <a:xfrm>
            <a:off x="4466488" y="3691550"/>
            <a:ext cx="762600" cy="2466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εγκατάστασης extension pack</a:t>
            </a:r>
            <a:endParaRPr>
              <a:latin typeface="Ubuntu"/>
              <a:ea typeface="Ubuntu"/>
              <a:cs typeface="Ubuntu"/>
              <a:sym typeface="Ubuntu"/>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41"/>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278" name="Google Shape;278;p41"/>
          <p:cNvPicPr preferRelativeResize="0"/>
          <p:nvPr/>
        </p:nvPicPr>
        <p:blipFill>
          <a:blip r:embed="rId4">
            <a:alphaModFix/>
          </a:blip>
          <a:stretch>
            <a:fillRect/>
          </a:stretch>
        </p:blipFill>
        <p:spPr>
          <a:xfrm>
            <a:off x="3547613" y="2816800"/>
            <a:ext cx="2600325" cy="1219200"/>
          </a:xfrm>
          <a:prstGeom prst="rect">
            <a:avLst/>
          </a:prstGeom>
          <a:noFill/>
          <a:ln w="19050" cap="flat" cmpd="sng">
            <a:solidFill>
              <a:srgbClr val="434343"/>
            </a:solidFill>
            <a:prstDash val="solid"/>
            <a:round/>
            <a:headEnd type="none" w="sm" len="sm"/>
            <a:tailEnd type="none" w="sm" len="sm"/>
          </a:ln>
        </p:spPr>
      </p:pic>
      <p:sp>
        <p:nvSpPr>
          <p:cNvPr id="279" name="Google Shape;279;p41"/>
          <p:cNvSpPr/>
          <p:nvPr/>
        </p:nvSpPr>
        <p:spPr>
          <a:xfrm>
            <a:off x="4466488" y="3691550"/>
            <a:ext cx="762600" cy="2466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0" name="Google Shape;280;p41"/>
          <p:cNvPicPr preferRelativeResize="0"/>
          <p:nvPr/>
        </p:nvPicPr>
        <p:blipFill>
          <a:blip r:embed="rId5">
            <a:alphaModFix/>
          </a:blip>
          <a:stretch>
            <a:fillRect/>
          </a:stretch>
        </p:blipFill>
        <p:spPr>
          <a:xfrm>
            <a:off x="2299313" y="2017238"/>
            <a:ext cx="4545421" cy="2818325"/>
          </a:xfrm>
          <a:prstGeom prst="rect">
            <a:avLst/>
          </a:prstGeom>
          <a:noFill/>
          <a:ln>
            <a:noFill/>
          </a:ln>
        </p:spPr>
      </p:pic>
      <p:sp>
        <p:nvSpPr>
          <p:cNvPr id="281" name="Google Shape;281;p41"/>
          <p:cNvSpPr/>
          <p:nvPr/>
        </p:nvSpPr>
        <p:spPr>
          <a:xfrm>
            <a:off x="5529348" y="4545650"/>
            <a:ext cx="618600" cy="2466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εγκατάστασης extension pack</a:t>
            </a:r>
            <a:endParaRPr>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Κατεβάζουμε το VirtualBox</a:t>
            </a:r>
            <a:endParaRPr>
              <a:latin typeface="Ubuntu"/>
              <a:ea typeface="Ubuntu"/>
              <a:cs typeface="Ubuntu"/>
              <a:sym typeface="Ubuntu"/>
            </a:endParaRPr>
          </a:p>
        </p:txBody>
      </p:sp>
      <p:pic>
        <p:nvPicPr>
          <p:cNvPr id="77" name="Google Shape;77;p15"/>
          <p:cNvPicPr preferRelativeResize="0"/>
          <p:nvPr/>
        </p:nvPicPr>
        <p:blipFill>
          <a:blip r:embed="rId3">
            <a:alphaModFix/>
          </a:blip>
          <a:stretch>
            <a:fillRect/>
          </a:stretch>
        </p:blipFill>
        <p:spPr>
          <a:xfrm>
            <a:off x="1303588" y="1124625"/>
            <a:ext cx="6536824" cy="3515751"/>
          </a:xfrm>
          <a:prstGeom prst="rect">
            <a:avLst/>
          </a:prstGeom>
          <a:noFill/>
          <a:ln>
            <a:noFill/>
          </a:ln>
        </p:spPr>
      </p:pic>
      <p:sp>
        <p:nvSpPr>
          <p:cNvPr id="78" name="Google Shape;78;p15"/>
          <p:cNvSpPr txBox="1"/>
          <p:nvPr/>
        </p:nvSpPr>
        <p:spPr>
          <a:xfrm>
            <a:off x="2085600" y="4688000"/>
            <a:ext cx="4972800" cy="3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700" b="1">
                <a:latin typeface="Ubuntu"/>
                <a:ea typeface="Ubuntu"/>
                <a:cs typeface="Ubuntu"/>
                <a:sym typeface="Ubuntu"/>
              </a:rPr>
              <a:t>https://www.virtualbox.org/wiki/Downloads</a:t>
            </a:r>
            <a:endParaRPr sz="1700" b="1">
              <a:latin typeface="Ubuntu"/>
              <a:ea typeface="Ubuntu"/>
              <a:cs typeface="Ubuntu"/>
              <a:sym typeface="Ubuntu"/>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161050" y="1295775"/>
            <a:ext cx="4572000" cy="250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2300">
                <a:latin typeface="Ubuntu"/>
                <a:ea typeface="Ubuntu"/>
                <a:cs typeface="Ubuntu"/>
                <a:sym typeface="Ubuntu"/>
              </a:rPr>
              <a:t>Κατεβάζουμε τα Ubuntu Mate</a:t>
            </a:r>
            <a:endParaRPr>
              <a:latin typeface="Ubuntu"/>
              <a:ea typeface="Ubuntu"/>
              <a:cs typeface="Ubuntu"/>
              <a:sym typeface="Ubuntu"/>
            </a:endParaRPr>
          </a:p>
        </p:txBody>
      </p:sp>
      <p:pic>
        <p:nvPicPr>
          <p:cNvPr id="288" name="Google Shape;288;p42" descr="Αποτέλεσμα εικόνας για ubuntu mate icon"/>
          <p:cNvPicPr preferRelativeResize="0"/>
          <p:nvPr/>
        </p:nvPicPr>
        <p:blipFill>
          <a:blip r:embed="rId3">
            <a:alphaModFix/>
          </a:blip>
          <a:stretch>
            <a:fillRect/>
          </a:stretch>
        </p:blipFill>
        <p:spPr>
          <a:xfrm>
            <a:off x="5551550" y="1240888"/>
            <a:ext cx="2661725" cy="2661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3"/>
          <p:cNvSpPr txBox="1">
            <a:spLocks noGrp="1"/>
          </p:cNvSpPr>
          <p:nvPr>
            <p:ph type="title"/>
          </p:nvPr>
        </p:nvSpPr>
        <p:spPr>
          <a:xfrm>
            <a:off x="311725" y="35857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Κατέβασμα ubuntu mate</a:t>
            </a:r>
            <a:endParaRPr>
              <a:latin typeface="Ubuntu"/>
              <a:ea typeface="Ubuntu"/>
              <a:cs typeface="Ubuntu"/>
              <a:sym typeface="Ubuntu"/>
            </a:endParaRPr>
          </a:p>
        </p:txBody>
      </p:sp>
      <p:pic>
        <p:nvPicPr>
          <p:cNvPr id="294" name="Google Shape;294;p43"/>
          <p:cNvPicPr preferRelativeResize="0"/>
          <p:nvPr/>
        </p:nvPicPr>
        <p:blipFill>
          <a:blip r:embed="rId3">
            <a:alphaModFix/>
          </a:blip>
          <a:stretch>
            <a:fillRect/>
          </a:stretch>
        </p:blipFill>
        <p:spPr>
          <a:xfrm>
            <a:off x="1089600" y="906700"/>
            <a:ext cx="6964848" cy="3745949"/>
          </a:xfrm>
          <a:prstGeom prst="rect">
            <a:avLst/>
          </a:prstGeom>
          <a:noFill/>
          <a:ln>
            <a:noFill/>
          </a:ln>
        </p:spPr>
      </p:pic>
      <p:sp>
        <p:nvSpPr>
          <p:cNvPr id="295" name="Google Shape;295;p43"/>
          <p:cNvSpPr txBox="1">
            <a:spLocks noGrp="1"/>
          </p:cNvSpPr>
          <p:nvPr>
            <p:ph type="title"/>
          </p:nvPr>
        </p:nvSpPr>
        <p:spPr>
          <a:xfrm>
            <a:off x="2374675" y="4652650"/>
            <a:ext cx="4394700" cy="623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2000">
                <a:solidFill>
                  <a:srgbClr val="000000"/>
                </a:solidFill>
                <a:latin typeface="Ubuntu"/>
                <a:ea typeface="Ubuntu"/>
                <a:cs typeface="Ubuntu"/>
                <a:sym typeface="Ubuntu"/>
              </a:rPr>
              <a:t>https://ubuntu-mate.org/download/</a:t>
            </a:r>
            <a:endParaRPr sz="2000">
              <a:solidFill>
                <a:srgbClr val="000000"/>
              </a:solidFill>
              <a:latin typeface="Ubuntu"/>
              <a:ea typeface="Ubuntu"/>
              <a:cs typeface="Ubuntu"/>
              <a:sym typeface="Ubuntu"/>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44"/>
          <p:cNvPicPr preferRelativeResize="0"/>
          <p:nvPr/>
        </p:nvPicPr>
        <p:blipFill>
          <a:blip r:embed="rId3">
            <a:alphaModFix/>
          </a:blip>
          <a:stretch>
            <a:fillRect/>
          </a:stretch>
        </p:blipFill>
        <p:spPr>
          <a:xfrm>
            <a:off x="1089600" y="906700"/>
            <a:ext cx="6964848" cy="3745949"/>
          </a:xfrm>
          <a:prstGeom prst="rect">
            <a:avLst/>
          </a:prstGeom>
          <a:noFill/>
          <a:ln>
            <a:noFill/>
          </a:ln>
        </p:spPr>
      </p:pic>
      <p:sp>
        <p:nvSpPr>
          <p:cNvPr id="301" name="Google Shape;301;p44"/>
          <p:cNvSpPr/>
          <p:nvPr/>
        </p:nvSpPr>
        <p:spPr>
          <a:xfrm>
            <a:off x="2140925" y="1946525"/>
            <a:ext cx="2201700" cy="9966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4"/>
          <p:cNvSpPr txBox="1">
            <a:spLocks noGrp="1"/>
          </p:cNvSpPr>
          <p:nvPr>
            <p:ph type="title"/>
          </p:nvPr>
        </p:nvSpPr>
        <p:spPr>
          <a:xfrm>
            <a:off x="2374650" y="4652650"/>
            <a:ext cx="4394700" cy="623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2000">
                <a:solidFill>
                  <a:srgbClr val="000000"/>
                </a:solidFill>
                <a:latin typeface="Ubuntu"/>
                <a:ea typeface="Ubuntu"/>
                <a:cs typeface="Ubuntu"/>
                <a:sym typeface="Ubuntu"/>
              </a:rPr>
              <a:t>https://ubuntu-mate.org/download/</a:t>
            </a:r>
            <a:endParaRPr sz="2000">
              <a:solidFill>
                <a:srgbClr val="000000"/>
              </a:solidFill>
              <a:latin typeface="Ubuntu"/>
              <a:ea typeface="Ubuntu"/>
              <a:cs typeface="Ubuntu"/>
              <a:sym typeface="Ubuntu"/>
            </a:endParaRPr>
          </a:p>
        </p:txBody>
      </p:sp>
      <p:sp>
        <p:nvSpPr>
          <p:cNvPr id="303" name="Google Shape;303;p44"/>
          <p:cNvSpPr txBox="1">
            <a:spLocks noGrp="1"/>
          </p:cNvSpPr>
          <p:nvPr>
            <p:ph type="title"/>
          </p:nvPr>
        </p:nvSpPr>
        <p:spPr>
          <a:xfrm>
            <a:off x="311725" y="35857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Κατέβασμα ubuntu mate</a:t>
            </a:r>
            <a:endParaRPr>
              <a:latin typeface="Ubuntu"/>
              <a:ea typeface="Ubuntu"/>
              <a:cs typeface="Ubuntu"/>
              <a:sym typeface="Ubuntu"/>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5"/>
          <p:cNvSpPr/>
          <p:nvPr/>
        </p:nvSpPr>
        <p:spPr>
          <a:xfrm>
            <a:off x="4572000" y="2372450"/>
            <a:ext cx="2201700" cy="9966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9" name="Google Shape;309;p45"/>
          <p:cNvPicPr preferRelativeResize="0"/>
          <p:nvPr/>
        </p:nvPicPr>
        <p:blipFill>
          <a:blip r:embed="rId3">
            <a:alphaModFix/>
          </a:blip>
          <a:stretch>
            <a:fillRect/>
          </a:stretch>
        </p:blipFill>
        <p:spPr>
          <a:xfrm>
            <a:off x="1131625" y="906700"/>
            <a:ext cx="6956729" cy="3745951"/>
          </a:xfrm>
          <a:prstGeom prst="rect">
            <a:avLst/>
          </a:prstGeom>
          <a:noFill/>
          <a:ln>
            <a:noFill/>
          </a:ln>
        </p:spPr>
      </p:pic>
      <p:sp>
        <p:nvSpPr>
          <p:cNvPr id="310" name="Google Shape;310;p45"/>
          <p:cNvSpPr/>
          <p:nvPr/>
        </p:nvSpPr>
        <p:spPr>
          <a:xfrm>
            <a:off x="2078300" y="2118850"/>
            <a:ext cx="2531700" cy="7017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5"/>
          <p:cNvSpPr txBox="1">
            <a:spLocks noGrp="1"/>
          </p:cNvSpPr>
          <p:nvPr>
            <p:ph type="title"/>
          </p:nvPr>
        </p:nvSpPr>
        <p:spPr>
          <a:xfrm>
            <a:off x="2412638" y="4690625"/>
            <a:ext cx="4394700" cy="623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2000">
                <a:solidFill>
                  <a:srgbClr val="000000"/>
                </a:solidFill>
                <a:latin typeface="Ubuntu"/>
                <a:ea typeface="Ubuntu"/>
                <a:cs typeface="Ubuntu"/>
                <a:sym typeface="Ubuntu"/>
              </a:rPr>
              <a:t>https://ubuntu-mate.org/download/</a:t>
            </a:r>
            <a:endParaRPr sz="2000">
              <a:solidFill>
                <a:srgbClr val="000000"/>
              </a:solidFill>
              <a:latin typeface="Ubuntu"/>
              <a:ea typeface="Ubuntu"/>
              <a:cs typeface="Ubuntu"/>
              <a:sym typeface="Ubuntu"/>
            </a:endParaRPr>
          </a:p>
        </p:txBody>
      </p:sp>
      <p:sp>
        <p:nvSpPr>
          <p:cNvPr id="312" name="Google Shape;312;p45"/>
          <p:cNvSpPr txBox="1">
            <a:spLocks noGrp="1"/>
          </p:cNvSpPr>
          <p:nvPr>
            <p:ph type="title"/>
          </p:nvPr>
        </p:nvSpPr>
        <p:spPr>
          <a:xfrm>
            <a:off x="311725" y="35857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Κατέβασμα ubuntu mate</a:t>
            </a:r>
            <a:endParaRPr>
              <a:latin typeface="Ubuntu"/>
              <a:ea typeface="Ubuntu"/>
              <a:cs typeface="Ubuntu"/>
              <a:sym typeface="Ubuntu"/>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46"/>
          <p:cNvPicPr preferRelativeResize="0"/>
          <p:nvPr/>
        </p:nvPicPr>
        <p:blipFill>
          <a:blip r:embed="rId3">
            <a:alphaModFix/>
          </a:blip>
          <a:stretch>
            <a:fillRect/>
          </a:stretch>
        </p:blipFill>
        <p:spPr>
          <a:xfrm>
            <a:off x="1085513" y="906700"/>
            <a:ext cx="6973015" cy="3745951"/>
          </a:xfrm>
          <a:prstGeom prst="rect">
            <a:avLst/>
          </a:prstGeom>
          <a:noFill/>
          <a:ln>
            <a:noFill/>
          </a:ln>
        </p:spPr>
      </p:pic>
      <p:sp>
        <p:nvSpPr>
          <p:cNvPr id="318" name="Google Shape;318;p46"/>
          <p:cNvSpPr/>
          <p:nvPr/>
        </p:nvSpPr>
        <p:spPr>
          <a:xfrm>
            <a:off x="3321544" y="3862675"/>
            <a:ext cx="1413900" cy="2178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6"/>
          <p:cNvSpPr txBox="1">
            <a:spLocks noGrp="1"/>
          </p:cNvSpPr>
          <p:nvPr>
            <p:ph type="title"/>
          </p:nvPr>
        </p:nvSpPr>
        <p:spPr>
          <a:xfrm>
            <a:off x="2374650" y="4652650"/>
            <a:ext cx="4394700" cy="623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2000">
                <a:solidFill>
                  <a:srgbClr val="000000"/>
                </a:solidFill>
                <a:latin typeface="Ubuntu"/>
                <a:ea typeface="Ubuntu"/>
                <a:cs typeface="Ubuntu"/>
                <a:sym typeface="Ubuntu"/>
              </a:rPr>
              <a:t>https://ubuntu-mate.org/download/</a:t>
            </a:r>
            <a:endParaRPr sz="2000">
              <a:solidFill>
                <a:srgbClr val="000000"/>
              </a:solidFill>
              <a:latin typeface="Ubuntu"/>
              <a:ea typeface="Ubuntu"/>
              <a:cs typeface="Ubuntu"/>
              <a:sym typeface="Ubuntu"/>
            </a:endParaRPr>
          </a:p>
        </p:txBody>
      </p:sp>
      <p:sp>
        <p:nvSpPr>
          <p:cNvPr id="320" name="Google Shape;320;p46"/>
          <p:cNvSpPr txBox="1">
            <a:spLocks noGrp="1"/>
          </p:cNvSpPr>
          <p:nvPr>
            <p:ph type="title"/>
          </p:nvPr>
        </p:nvSpPr>
        <p:spPr>
          <a:xfrm>
            <a:off x="311725" y="35857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Κατέβασμα ubuntu mate</a:t>
            </a:r>
            <a:endParaRPr>
              <a:latin typeface="Ubuntu"/>
              <a:ea typeface="Ubuntu"/>
              <a:cs typeface="Ubuntu"/>
              <a:sym typeface="Ubuntu"/>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47"/>
          <p:cNvPicPr preferRelativeResize="0"/>
          <p:nvPr/>
        </p:nvPicPr>
        <p:blipFill rotWithShape="1">
          <a:blip r:embed="rId3">
            <a:alphaModFix/>
          </a:blip>
          <a:srcRect r="1584"/>
          <a:stretch/>
        </p:blipFill>
        <p:spPr>
          <a:xfrm>
            <a:off x="2500650" y="1390350"/>
            <a:ext cx="4227650" cy="3048000"/>
          </a:xfrm>
          <a:prstGeom prst="rect">
            <a:avLst/>
          </a:prstGeom>
          <a:noFill/>
          <a:ln w="19050" cap="flat" cmpd="sng">
            <a:solidFill>
              <a:schemeClr val="dk2"/>
            </a:solidFill>
            <a:prstDash val="solid"/>
            <a:round/>
            <a:headEnd type="none" w="sm" len="sm"/>
            <a:tailEnd type="none" w="sm" len="sm"/>
          </a:ln>
        </p:spPr>
      </p:pic>
      <p:sp>
        <p:nvSpPr>
          <p:cNvPr id="326" name="Google Shape;326;p47"/>
          <p:cNvSpPr txBox="1">
            <a:spLocks noGrp="1"/>
          </p:cNvSpPr>
          <p:nvPr>
            <p:ph type="title"/>
          </p:nvPr>
        </p:nvSpPr>
        <p:spPr>
          <a:xfrm>
            <a:off x="311725" y="35857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Κατέβασμα ubuntu mate</a:t>
            </a:r>
            <a:endParaRPr>
              <a:latin typeface="Ubuntu"/>
              <a:ea typeface="Ubuntu"/>
              <a:cs typeface="Ubuntu"/>
              <a:sym typeface="Ubuntu"/>
            </a:endParaRPr>
          </a:p>
        </p:txBody>
      </p:sp>
      <p:sp>
        <p:nvSpPr>
          <p:cNvPr id="327" name="Google Shape;327;p47"/>
          <p:cNvSpPr/>
          <p:nvPr/>
        </p:nvSpPr>
        <p:spPr>
          <a:xfrm>
            <a:off x="5080125" y="4033300"/>
            <a:ext cx="757200" cy="2988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8"/>
          <p:cNvSpPr txBox="1">
            <a:spLocks noGrp="1"/>
          </p:cNvSpPr>
          <p:nvPr>
            <p:ph type="title"/>
          </p:nvPr>
        </p:nvSpPr>
        <p:spPr>
          <a:xfrm>
            <a:off x="-161050" y="1295775"/>
            <a:ext cx="4572000" cy="250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a:p>
            <a:pPr marL="0" lvl="0" indent="0" algn="ctr" rtl="0">
              <a:spcBef>
                <a:spcPts val="0"/>
              </a:spcBef>
              <a:spcAft>
                <a:spcPts val="0"/>
              </a:spcAft>
              <a:buNone/>
            </a:pPr>
            <a:endParaRPr sz="2300">
              <a:latin typeface="Ubuntu"/>
              <a:ea typeface="Ubuntu"/>
              <a:cs typeface="Ubuntu"/>
              <a:sym typeface="Ubuntu"/>
            </a:endParaRPr>
          </a:p>
        </p:txBody>
      </p:sp>
      <p:pic>
        <p:nvPicPr>
          <p:cNvPr id="333" name="Google Shape;333;p48" descr="Αποτέλεσμα εικόνας για vm icon"/>
          <p:cNvPicPr preferRelativeResize="0"/>
          <p:nvPr/>
        </p:nvPicPr>
        <p:blipFill>
          <a:blip r:embed="rId3">
            <a:alphaModFix/>
          </a:blip>
          <a:stretch>
            <a:fillRect/>
          </a:stretch>
        </p:blipFill>
        <p:spPr>
          <a:xfrm>
            <a:off x="5994350" y="1708175"/>
            <a:ext cx="1569125" cy="14793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p:txBody>
      </p:sp>
      <p:pic>
        <p:nvPicPr>
          <p:cNvPr id="339" name="Google Shape;339;p49"/>
          <p:cNvPicPr preferRelativeResize="0"/>
          <p:nvPr/>
        </p:nvPicPr>
        <p:blipFill>
          <a:blip r:embed="rId3">
            <a:alphaModFix/>
          </a:blip>
          <a:stretch>
            <a:fillRect/>
          </a:stretch>
        </p:blipFill>
        <p:spPr>
          <a:xfrm>
            <a:off x="1459825" y="1504700"/>
            <a:ext cx="6224374" cy="3562325"/>
          </a:xfrm>
          <a:prstGeom prst="rect">
            <a:avLst/>
          </a:prstGeom>
          <a:noFill/>
          <a:ln>
            <a:noFill/>
          </a:ln>
        </p:spPr>
      </p:pic>
      <p:sp>
        <p:nvSpPr>
          <p:cNvPr id="340" name="Google Shape;340;p49"/>
          <p:cNvSpPr/>
          <p:nvPr/>
        </p:nvSpPr>
        <p:spPr>
          <a:xfrm>
            <a:off x="5037500" y="1916925"/>
            <a:ext cx="324300" cy="4080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p:txBody>
      </p:sp>
      <p:pic>
        <p:nvPicPr>
          <p:cNvPr id="346" name="Google Shape;346;p50"/>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347" name="Google Shape;347;p50"/>
          <p:cNvPicPr preferRelativeResize="0"/>
          <p:nvPr/>
        </p:nvPicPr>
        <p:blipFill>
          <a:blip r:embed="rId4">
            <a:alphaModFix/>
          </a:blip>
          <a:stretch>
            <a:fillRect/>
          </a:stretch>
        </p:blipFill>
        <p:spPr>
          <a:xfrm>
            <a:off x="2752047" y="2002825"/>
            <a:ext cx="4197999" cy="2760525"/>
          </a:xfrm>
          <a:prstGeom prst="rect">
            <a:avLst/>
          </a:prstGeom>
          <a:noFill/>
          <a:ln>
            <a:noFill/>
          </a:ln>
        </p:spPr>
      </p:pic>
      <p:sp>
        <p:nvSpPr>
          <p:cNvPr id="348" name="Google Shape;348;p50"/>
          <p:cNvSpPr/>
          <p:nvPr/>
        </p:nvSpPr>
        <p:spPr>
          <a:xfrm>
            <a:off x="4914125" y="4488850"/>
            <a:ext cx="827100" cy="2745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p:txBody>
      </p:sp>
      <p:pic>
        <p:nvPicPr>
          <p:cNvPr id="354" name="Google Shape;354;p51"/>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355" name="Google Shape;355;p51"/>
          <p:cNvPicPr preferRelativeResize="0"/>
          <p:nvPr/>
        </p:nvPicPr>
        <p:blipFill>
          <a:blip r:embed="rId4">
            <a:alphaModFix/>
          </a:blip>
          <a:stretch>
            <a:fillRect/>
          </a:stretch>
        </p:blipFill>
        <p:spPr>
          <a:xfrm>
            <a:off x="3311950" y="1457251"/>
            <a:ext cx="3927299" cy="3441525"/>
          </a:xfrm>
          <a:prstGeom prst="rect">
            <a:avLst/>
          </a:prstGeom>
          <a:noFill/>
          <a:ln>
            <a:noFill/>
          </a:ln>
        </p:spPr>
      </p:pic>
      <p:sp>
        <p:nvSpPr>
          <p:cNvPr id="356" name="Google Shape;356;p51"/>
          <p:cNvSpPr/>
          <p:nvPr/>
        </p:nvSpPr>
        <p:spPr>
          <a:xfrm>
            <a:off x="4211875" y="2230250"/>
            <a:ext cx="2895900" cy="2079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225725"/>
            <a:ext cx="8520600" cy="99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
                <a:latin typeface="Ubuntu"/>
                <a:ea typeface="Ubuntu"/>
                <a:cs typeface="Ubuntu"/>
                <a:sym typeface="Ubuntu"/>
              </a:rPr>
              <a:t>Διαλέγουμε την διανομή αναλογα με το Host που διαθέτουμε</a:t>
            </a:r>
            <a:endParaRPr>
              <a:latin typeface="Ubuntu"/>
              <a:ea typeface="Ubuntu"/>
              <a:cs typeface="Ubuntu"/>
              <a:sym typeface="Ubuntu"/>
            </a:endParaRPr>
          </a:p>
        </p:txBody>
      </p:sp>
      <p:sp>
        <p:nvSpPr>
          <p:cNvPr id="84" name="Google Shape;84;p16"/>
          <p:cNvSpPr txBox="1"/>
          <p:nvPr/>
        </p:nvSpPr>
        <p:spPr>
          <a:xfrm>
            <a:off x="2085600" y="4688000"/>
            <a:ext cx="4972800" cy="3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700" b="1">
                <a:latin typeface="Ubuntu"/>
                <a:ea typeface="Ubuntu"/>
                <a:cs typeface="Ubuntu"/>
                <a:sym typeface="Ubuntu"/>
              </a:rPr>
              <a:t>https://www.virtualbox.org/wiki/Downloads</a:t>
            </a:r>
            <a:endParaRPr sz="1700" b="1">
              <a:latin typeface="Ubuntu"/>
              <a:ea typeface="Ubuntu"/>
              <a:cs typeface="Ubuntu"/>
              <a:sym typeface="Ubuntu"/>
            </a:endParaRPr>
          </a:p>
        </p:txBody>
      </p:sp>
      <p:pic>
        <p:nvPicPr>
          <p:cNvPr id="85" name="Google Shape;85;p16"/>
          <p:cNvPicPr preferRelativeResize="0"/>
          <p:nvPr/>
        </p:nvPicPr>
        <p:blipFill>
          <a:blip r:embed="rId3">
            <a:alphaModFix/>
          </a:blip>
          <a:stretch>
            <a:fillRect/>
          </a:stretch>
        </p:blipFill>
        <p:spPr>
          <a:xfrm>
            <a:off x="2172075" y="2007750"/>
            <a:ext cx="4886325" cy="1895475"/>
          </a:xfrm>
          <a:prstGeom prst="rect">
            <a:avLst/>
          </a:prstGeom>
          <a:noFill/>
          <a:ln>
            <a:noFill/>
          </a:ln>
        </p:spPr>
      </p:pic>
      <p:sp>
        <p:nvSpPr>
          <p:cNvPr id="86" name="Google Shape;86;p16"/>
          <p:cNvSpPr/>
          <p:nvPr/>
        </p:nvSpPr>
        <p:spPr>
          <a:xfrm>
            <a:off x="2581250" y="2571750"/>
            <a:ext cx="2249100" cy="2937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p:txBody>
      </p:sp>
      <p:pic>
        <p:nvPicPr>
          <p:cNvPr id="362" name="Google Shape;362;p52"/>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363" name="Google Shape;363;p52"/>
          <p:cNvPicPr preferRelativeResize="0"/>
          <p:nvPr/>
        </p:nvPicPr>
        <p:blipFill>
          <a:blip r:embed="rId4">
            <a:alphaModFix/>
          </a:blip>
          <a:stretch>
            <a:fillRect/>
          </a:stretch>
        </p:blipFill>
        <p:spPr>
          <a:xfrm>
            <a:off x="3311950" y="1504700"/>
            <a:ext cx="3865478" cy="3394075"/>
          </a:xfrm>
          <a:prstGeom prst="rect">
            <a:avLst/>
          </a:prstGeom>
          <a:noFill/>
          <a:ln>
            <a:noFill/>
          </a:ln>
        </p:spPr>
      </p:pic>
      <p:sp>
        <p:nvSpPr>
          <p:cNvPr id="364" name="Google Shape;364;p52"/>
          <p:cNvSpPr/>
          <p:nvPr/>
        </p:nvSpPr>
        <p:spPr>
          <a:xfrm>
            <a:off x="4222975" y="2656525"/>
            <a:ext cx="2562300" cy="1803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p:txBody>
      </p:sp>
      <p:pic>
        <p:nvPicPr>
          <p:cNvPr id="370" name="Google Shape;370;p53"/>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371" name="Google Shape;371;p53"/>
          <p:cNvPicPr preferRelativeResize="0"/>
          <p:nvPr/>
        </p:nvPicPr>
        <p:blipFill>
          <a:blip r:embed="rId4">
            <a:alphaModFix/>
          </a:blip>
          <a:stretch>
            <a:fillRect/>
          </a:stretch>
        </p:blipFill>
        <p:spPr>
          <a:xfrm>
            <a:off x="3080500" y="1629050"/>
            <a:ext cx="3614275" cy="3182299"/>
          </a:xfrm>
          <a:prstGeom prst="rect">
            <a:avLst/>
          </a:prstGeom>
          <a:noFill/>
          <a:ln>
            <a:noFill/>
          </a:ln>
        </p:spPr>
      </p:pic>
      <p:sp>
        <p:nvSpPr>
          <p:cNvPr id="372" name="Google Shape;372;p53"/>
          <p:cNvSpPr/>
          <p:nvPr/>
        </p:nvSpPr>
        <p:spPr>
          <a:xfrm>
            <a:off x="3236050" y="3065225"/>
            <a:ext cx="3397500" cy="5118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p:txBody>
      </p:sp>
      <p:pic>
        <p:nvPicPr>
          <p:cNvPr id="378" name="Google Shape;378;p54"/>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379" name="Google Shape;379;p54"/>
          <p:cNvPicPr preferRelativeResize="0"/>
          <p:nvPr/>
        </p:nvPicPr>
        <p:blipFill>
          <a:blip r:embed="rId4">
            <a:alphaModFix/>
          </a:blip>
          <a:stretch>
            <a:fillRect/>
          </a:stretch>
        </p:blipFill>
        <p:spPr>
          <a:xfrm>
            <a:off x="3080500" y="1629050"/>
            <a:ext cx="3614275" cy="3182299"/>
          </a:xfrm>
          <a:prstGeom prst="rect">
            <a:avLst/>
          </a:prstGeom>
          <a:noFill/>
          <a:ln>
            <a:noFill/>
          </a:ln>
        </p:spPr>
      </p:pic>
      <p:sp>
        <p:nvSpPr>
          <p:cNvPr id="380" name="Google Shape;380;p54"/>
          <p:cNvSpPr/>
          <p:nvPr/>
        </p:nvSpPr>
        <p:spPr>
          <a:xfrm>
            <a:off x="3297275" y="3919325"/>
            <a:ext cx="2140500" cy="1707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p:txBody>
      </p:sp>
      <p:pic>
        <p:nvPicPr>
          <p:cNvPr id="386" name="Google Shape;386;p55"/>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387" name="Google Shape;387;p55"/>
          <p:cNvPicPr preferRelativeResize="0"/>
          <p:nvPr/>
        </p:nvPicPr>
        <p:blipFill>
          <a:blip r:embed="rId4">
            <a:alphaModFix/>
          </a:blip>
          <a:stretch>
            <a:fillRect/>
          </a:stretch>
        </p:blipFill>
        <p:spPr>
          <a:xfrm>
            <a:off x="3080500" y="1629050"/>
            <a:ext cx="3614275" cy="3182299"/>
          </a:xfrm>
          <a:prstGeom prst="rect">
            <a:avLst/>
          </a:prstGeom>
          <a:noFill/>
          <a:ln>
            <a:noFill/>
          </a:ln>
        </p:spPr>
      </p:pic>
      <p:sp>
        <p:nvSpPr>
          <p:cNvPr id="388" name="Google Shape;388;p55"/>
          <p:cNvSpPr/>
          <p:nvPr/>
        </p:nvSpPr>
        <p:spPr>
          <a:xfrm>
            <a:off x="5627475" y="4555150"/>
            <a:ext cx="540900" cy="1992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p:txBody>
      </p:sp>
      <p:pic>
        <p:nvPicPr>
          <p:cNvPr id="394" name="Google Shape;394;p56"/>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395" name="Google Shape;395;p56"/>
          <p:cNvPicPr preferRelativeResize="0"/>
          <p:nvPr/>
        </p:nvPicPr>
        <p:blipFill>
          <a:blip r:embed="rId4">
            <a:alphaModFix/>
          </a:blip>
          <a:stretch>
            <a:fillRect/>
          </a:stretch>
        </p:blipFill>
        <p:spPr>
          <a:xfrm>
            <a:off x="3080500" y="1629050"/>
            <a:ext cx="3614275" cy="3182299"/>
          </a:xfrm>
          <a:prstGeom prst="rect">
            <a:avLst/>
          </a:prstGeom>
          <a:noFill/>
          <a:ln>
            <a:noFill/>
          </a:ln>
        </p:spPr>
      </p:pic>
      <p:pic>
        <p:nvPicPr>
          <p:cNvPr id="396" name="Google Shape;396;p56"/>
          <p:cNvPicPr preferRelativeResize="0"/>
          <p:nvPr/>
        </p:nvPicPr>
        <p:blipFill>
          <a:blip r:embed="rId5">
            <a:alphaModFix/>
          </a:blip>
          <a:stretch>
            <a:fillRect/>
          </a:stretch>
        </p:blipFill>
        <p:spPr>
          <a:xfrm>
            <a:off x="3624547" y="1291975"/>
            <a:ext cx="3706900" cy="3225200"/>
          </a:xfrm>
          <a:prstGeom prst="rect">
            <a:avLst/>
          </a:prstGeom>
          <a:noFill/>
          <a:ln>
            <a:noFill/>
          </a:ln>
        </p:spPr>
      </p:pic>
      <p:sp>
        <p:nvSpPr>
          <p:cNvPr id="397" name="Google Shape;397;p56"/>
          <p:cNvSpPr/>
          <p:nvPr/>
        </p:nvSpPr>
        <p:spPr>
          <a:xfrm>
            <a:off x="3862375" y="2353575"/>
            <a:ext cx="3425700" cy="5409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p:txBody>
      </p:sp>
      <p:pic>
        <p:nvPicPr>
          <p:cNvPr id="403" name="Google Shape;403;p57"/>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404" name="Google Shape;404;p57"/>
          <p:cNvPicPr preferRelativeResize="0"/>
          <p:nvPr/>
        </p:nvPicPr>
        <p:blipFill>
          <a:blip r:embed="rId4">
            <a:alphaModFix/>
          </a:blip>
          <a:stretch>
            <a:fillRect/>
          </a:stretch>
        </p:blipFill>
        <p:spPr>
          <a:xfrm>
            <a:off x="3080500" y="1629050"/>
            <a:ext cx="3614275" cy="3182299"/>
          </a:xfrm>
          <a:prstGeom prst="rect">
            <a:avLst/>
          </a:prstGeom>
          <a:noFill/>
          <a:ln>
            <a:noFill/>
          </a:ln>
        </p:spPr>
      </p:pic>
      <p:pic>
        <p:nvPicPr>
          <p:cNvPr id="405" name="Google Shape;405;p57"/>
          <p:cNvPicPr preferRelativeResize="0"/>
          <p:nvPr/>
        </p:nvPicPr>
        <p:blipFill>
          <a:blip r:embed="rId5">
            <a:alphaModFix/>
          </a:blip>
          <a:stretch>
            <a:fillRect/>
          </a:stretch>
        </p:blipFill>
        <p:spPr>
          <a:xfrm>
            <a:off x="3624547" y="1291975"/>
            <a:ext cx="3706900" cy="3225200"/>
          </a:xfrm>
          <a:prstGeom prst="rect">
            <a:avLst/>
          </a:prstGeom>
          <a:noFill/>
          <a:ln>
            <a:noFill/>
          </a:ln>
        </p:spPr>
      </p:pic>
      <p:sp>
        <p:nvSpPr>
          <p:cNvPr id="406" name="Google Shape;406;p57"/>
          <p:cNvSpPr/>
          <p:nvPr/>
        </p:nvSpPr>
        <p:spPr>
          <a:xfrm>
            <a:off x="3833900" y="2951350"/>
            <a:ext cx="1736700" cy="11766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p:txBody>
      </p:sp>
      <p:pic>
        <p:nvPicPr>
          <p:cNvPr id="412" name="Google Shape;412;p58"/>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413" name="Google Shape;413;p58"/>
          <p:cNvPicPr preferRelativeResize="0"/>
          <p:nvPr/>
        </p:nvPicPr>
        <p:blipFill>
          <a:blip r:embed="rId4">
            <a:alphaModFix/>
          </a:blip>
          <a:stretch>
            <a:fillRect/>
          </a:stretch>
        </p:blipFill>
        <p:spPr>
          <a:xfrm>
            <a:off x="3080500" y="1629050"/>
            <a:ext cx="3614275" cy="3182299"/>
          </a:xfrm>
          <a:prstGeom prst="rect">
            <a:avLst/>
          </a:prstGeom>
          <a:noFill/>
          <a:ln>
            <a:noFill/>
          </a:ln>
        </p:spPr>
      </p:pic>
      <p:pic>
        <p:nvPicPr>
          <p:cNvPr id="414" name="Google Shape;414;p58"/>
          <p:cNvPicPr preferRelativeResize="0"/>
          <p:nvPr/>
        </p:nvPicPr>
        <p:blipFill>
          <a:blip r:embed="rId5">
            <a:alphaModFix/>
          </a:blip>
          <a:stretch>
            <a:fillRect/>
          </a:stretch>
        </p:blipFill>
        <p:spPr>
          <a:xfrm>
            <a:off x="3624547" y="1291975"/>
            <a:ext cx="3706900" cy="3225200"/>
          </a:xfrm>
          <a:prstGeom prst="rect">
            <a:avLst/>
          </a:prstGeom>
          <a:noFill/>
          <a:ln>
            <a:noFill/>
          </a:ln>
        </p:spPr>
      </p:pic>
      <p:sp>
        <p:nvSpPr>
          <p:cNvPr id="415" name="Google Shape;415;p58"/>
          <p:cNvSpPr/>
          <p:nvPr/>
        </p:nvSpPr>
        <p:spPr>
          <a:xfrm>
            <a:off x="5594750" y="2913375"/>
            <a:ext cx="1665000" cy="7401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p:txBody>
      </p:sp>
      <p:pic>
        <p:nvPicPr>
          <p:cNvPr id="421" name="Google Shape;421;p59"/>
          <p:cNvPicPr preferRelativeResize="0"/>
          <p:nvPr/>
        </p:nvPicPr>
        <p:blipFill>
          <a:blip r:embed="rId3">
            <a:alphaModFix/>
          </a:blip>
          <a:stretch>
            <a:fillRect/>
          </a:stretch>
        </p:blipFill>
        <p:spPr>
          <a:xfrm>
            <a:off x="1459825" y="1504700"/>
            <a:ext cx="6224374" cy="3562325"/>
          </a:xfrm>
          <a:prstGeom prst="rect">
            <a:avLst/>
          </a:prstGeom>
          <a:noFill/>
          <a:ln>
            <a:noFill/>
          </a:ln>
        </p:spPr>
      </p:pic>
      <p:pic>
        <p:nvPicPr>
          <p:cNvPr id="422" name="Google Shape;422;p59"/>
          <p:cNvPicPr preferRelativeResize="0"/>
          <p:nvPr/>
        </p:nvPicPr>
        <p:blipFill>
          <a:blip r:embed="rId4">
            <a:alphaModFix/>
          </a:blip>
          <a:stretch>
            <a:fillRect/>
          </a:stretch>
        </p:blipFill>
        <p:spPr>
          <a:xfrm>
            <a:off x="3080500" y="1629050"/>
            <a:ext cx="3614275" cy="3182299"/>
          </a:xfrm>
          <a:prstGeom prst="rect">
            <a:avLst/>
          </a:prstGeom>
          <a:noFill/>
          <a:ln>
            <a:noFill/>
          </a:ln>
        </p:spPr>
      </p:pic>
      <p:pic>
        <p:nvPicPr>
          <p:cNvPr id="423" name="Google Shape;423;p59"/>
          <p:cNvPicPr preferRelativeResize="0"/>
          <p:nvPr/>
        </p:nvPicPr>
        <p:blipFill>
          <a:blip r:embed="rId5">
            <a:alphaModFix/>
          </a:blip>
          <a:stretch>
            <a:fillRect/>
          </a:stretch>
        </p:blipFill>
        <p:spPr>
          <a:xfrm>
            <a:off x="3624547" y="1291975"/>
            <a:ext cx="3706900" cy="3225200"/>
          </a:xfrm>
          <a:prstGeom prst="rect">
            <a:avLst/>
          </a:prstGeom>
          <a:noFill/>
          <a:ln>
            <a:noFill/>
          </a:ln>
        </p:spPr>
      </p:pic>
      <p:sp>
        <p:nvSpPr>
          <p:cNvPr id="424" name="Google Shape;424;p59"/>
          <p:cNvSpPr/>
          <p:nvPr/>
        </p:nvSpPr>
        <p:spPr>
          <a:xfrm>
            <a:off x="6149565" y="4260895"/>
            <a:ext cx="554700" cy="237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δημιουργίας VM</a:t>
            </a:r>
            <a:endParaRPr>
              <a:latin typeface="Ubuntu"/>
              <a:ea typeface="Ubuntu"/>
              <a:cs typeface="Ubuntu"/>
              <a:sym typeface="Ubuntu"/>
            </a:endParaRPr>
          </a:p>
        </p:txBody>
      </p:sp>
      <p:pic>
        <p:nvPicPr>
          <p:cNvPr id="430" name="Google Shape;430;p60"/>
          <p:cNvPicPr preferRelativeResize="0"/>
          <p:nvPr/>
        </p:nvPicPr>
        <p:blipFill>
          <a:blip r:embed="rId3">
            <a:alphaModFix/>
          </a:blip>
          <a:stretch>
            <a:fillRect/>
          </a:stretch>
        </p:blipFill>
        <p:spPr>
          <a:xfrm>
            <a:off x="1459801" y="1439552"/>
            <a:ext cx="6224375" cy="359007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1"/>
          <p:cNvSpPr txBox="1">
            <a:spLocks noGrp="1"/>
          </p:cNvSpPr>
          <p:nvPr>
            <p:ph type="title"/>
          </p:nvPr>
        </p:nvSpPr>
        <p:spPr>
          <a:xfrm>
            <a:off x="-161050" y="1295775"/>
            <a:ext cx="4572000" cy="250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a:p>
            <a:pPr marL="0" lvl="0" indent="0" algn="ctr" rtl="0">
              <a:spcBef>
                <a:spcPts val="0"/>
              </a:spcBef>
              <a:spcAft>
                <a:spcPts val="0"/>
              </a:spcAft>
              <a:buNone/>
            </a:pPr>
            <a:endParaRPr>
              <a:latin typeface="Ubuntu"/>
              <a:ea typeface="Ubuntu"/>
              <a:cs typeface="Ubuntu"/>
              <a:sym typeface="Ubuntu"/>
            </a:endParaRPr>
          </a:p>
          <a:p>
            <a:pPr marL="0" lvl="0" indent="0" algn="ctr" rtl="0">
              <a:spcBef>
                <a:spcPts val="0"/>
              </a:spcBef>
              <a:spcAft>
                <a:spcPts val="0"/>
              </a:spcAft>
              <a:buNone/>
            </a:pPr>
            <a:endParaRPr sz="2300">
              <a:latin typeface="Ubuntu"/>
              <a:ea typeface="Ubuntu"/>
              <a:cs typeface="Ubuntu"/>
              <a:sym typeface="Ubuntu"/>
            </a:endParaRPr>
          </a:p>
        </p:txBody>
      </p:sp>
      <p:pic>
        <p:nvPicPr>
          <p:cNvPr id="436" name="Google Shape;436;p61" descr="Αποτέλεσμα εικόνας για vm icon"/>
          <p:cNvPicPr preferRelativeResize="0"/>
          <p:nvPr/>
        </p:nvPicPr>
        <p:blipFill>
          <a:blip r:embed="rId3">
            <a:alphaModFix/>
          </a:blip>
          <a:stretch>
            <a:fillRect/>
          </a:stretch>
        </p:blipFill>
        <p:spPr>
          <a:xfrm>
            <a:off x="5994350" y="1708175"/>
            <a:ext cx="1569125" cy="1479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Αποθηκεύουμε και εκτελούμε το installer</a:t>
            </a:r>
            <a:endParaRPr>
              <a:latin typeface="Ubuntu"/>
              <a:ea typeface="Ubuntu"/>
              <a:cs typeface="Ubuntu"/>
              <a:sym typeface="Ubuntu"/>
            </a:endParaRPr>
          </a:p>
        </p:txBody>
      </p:sp>
      <p:pic>
        <p:nvPicPr>
          <p:cNvPr id="92" name="Google Shape;92;p17"/>
          <p:cNvPicPr preferRelativeResize="0"/>
          <p:nvPr/>
        </p:nvPicPr>
        <p:blipFill rotWithShape="1">
          <a:blip r:embed="rId3">
            <a:alphaModFix/>
          </a:blip>
          <a:srcRect l="8989" t="15986" r="14247" b="17123"/>
          <a:stretch/>
        </p:blipFill>
        <p:spPr>
          <a:xfrm>
            <a:off x="462850" y="1451975"/>
            <a:ext cx="4109150" cy="1885950"/>
          </a:xfrm>
          <a:prstGeom prst="rect">
            <a:avLst/>
          </a:prstGeom>
          <a:noFill/>
          <a:ln>
            <a:noFill/>
          </a:ln>
        </p:spPr>
      </p:pic>
      <p:pic>
        <p:nvPicPr>
          <p:cNvPr id="93" name="Google Shape;93;p17"/>
          <p:cNvPicPr preferRelativeResize="0"/>
          <p:nvPr/>
        </p:nvPicPr>
        <p:blipFill>
          <a:blip r:embed="rId4">
            <a:alphaModFix/>
          </a:blip>
          <a:stretch>
            <a:fillRect/>
          </a:stretch>
        </p:blipFill>
        <p:spPr>
          <a:xfrm>
            <a:off x="4695925" y="1451975"/>
            <a:ext cx="4267200" cy="3318934"/>
          </a:xfrm>
          <a:prstGeom prst="rect">
            <a:avLst/>
          </a:prstGeom>
          <a:noFill/>
          <a:ln>
            <a:noFill/>
          </a:ln>
        </p:spPr>
      </p:pic>
      <p:sp>
        <p:nvSpPr>
          <p:cNvPr id="94" name="Google Shape;94;p17"/>
          <p:cNvSpPr/>
          <p:nvPr/>
        </p:nvSpPr>
        <p:spPr>
          <a:xfrm>
            <a:off x="2322900" y="2903825"/>
            <a:ext cx="1301700" cy="2937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6774975" y="3197525"/>
            <a:ext cx="933300" cy="2937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pic>
        <p:nvPicPr>
          <p:cNvPr id="442" name="Google Shape;442;p62"/>
          <p:cNvPicPr preferRelativeResize="0"/>
          <p:nvPr/>
        </p:nvPicPr>
        <p:blipFill>
          <a:blip r:embed="rId3">
            <a:alphaModFix/>
          </a:blip>
          <a:stretch>
            <a:fillRect/>
          </a:stretch>
        </p:blipFill>
        <p:spPr>
          <a:xfrm>
            <a:off x="1459801" y="1439552"/>
            <a:ext cx="6224375" cy="3590074"/>
          </a:xfrm>
          <a:prstGeom prst="rect">
            <a:avLst/>
          </a:prstGeom>
          <a:noFill/>
          <a:ln>
            <a:noFill/>
          </a:ln>
        </p:spPr>
      </p:pic>
      <p:sp>
        <p:nvSpPr>
          <p:cNvPr id="443" name="Google Shape;443;p62"/>
          <p:cNvSpPr/>
          <p:nvPr/>
        </p:nvSpPr>
        <p:spPr>
          <a:xfrm>
            <a:off x="3824568" y="1850489"/>
            <a:ext cx="455400" cy="4455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63"/>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449" name="Google Shape;449;p63"/>
          <p:cNvPicPr preferRelativeResize="0"/>
          <p:nvPr/>
        </p:nvPicPr>
        <p:blipFill>
          <a:blip r:embed="rId4">
            <a:alphaModFix/>
          </a:blip>
          <a:stretch>
            <a:fillRect/>
          </a:stretch>
        </p:blipFill>
        <p:spPr>
          <a:xfrm>
            <a:off x="1880827" y="1124614"/>
            <a:ext cx="5382425" cy="3883341"/>
          </a:xfrm>
          <a:prstGeom prst="rect">
            <a:avLst/>
          </a:prstGeom>
          <a:noFill/>
          <a:ln>
            <a:noFill/>
          </a:ln>
        </p:spPr>
      </p:pic>
      <p:sp>
        <p:nvSpPr>
          <p:cNvPr id="450" name="Google Shape;450;p63"/>
          <p:cNvSpPr/>
          <p:nvPr/>
        </p:nvSpPr>
        <p:spPr>
          <a:xfrm>
            <a:off x="1936072" y="1439550"/>
            <a:ext cx="1281000" cy="237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64"/>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457" name="Google Shape;457;p64"/>
          <p:cNvPicPr preferRelativeResize="0"/>
          <p:nvPr/>
        </p:nvPicPr>
        <p:blipFill>
          <a:blip r:embed="rId4">
            <a:alphaModFix/>
          </a:blip>
          <a:stretch>
            <a:fillRect/>
          </a:stretch>
        </p:blipFill>
        <p:spPr>
          <a:xfrm>
            <a:off x="1880827" y="1124614"/>
            <a:ext cx="5382425" cy="3883341"/>
          </a:xfrm>
          <a:prstGeom prst="rect">
            <a:avLst/>
          </a:prstGeom>
          <a:noFill/>
          <a:ln>
            <a:noFill/>
          </a:ln>
        </p:spPr>
      </p:pic>
      <p:sp>
        <p:nvSpPr>
          <p:cNvPr id="458" name="Google Shape;458;p64"/>
          <p:cNvSpPr/>
          <p:nvPr/>
        </p:nvSpPr>
        <p:spPr>
          <a:xfrm>
            <a:off x="3558849" y="1705275"/>
            <a:ext cx="702000" cy="1926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65"/>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465" name="Google Shape;465;p65"/>
          <p:cNvPicPr preferRelativeResize="0"/>
          <p:nvPr/>
        </p:nvPicPr>
        <p:blipFill>
          <a:blip r:embed="rId4">
            <a:alphaModFix/>
          </a:blip>
          <a:stretch>
            <a:fillRect/>
          </a:stretch>
        </p:blipFill>
        <p:spPr>
          <a:xfrm>
            <a:off x="1880827" y="1124614"/>
            <a:ext cx="5382425" cy="3883341"/>
          </a:xfrm>
          <a:prstGeom prst="rect">
            <a:avLst/>
          </a:prstGeom>
          <a:noFill/>
          <a:ln>
            <a:noFill/>
          </a:ln>
        </p:spPr>
      </p:pic>
      <p:sp>
        <p:nvSpPr>
          <p:cNvPr id="466" name="Google Shape;466;p65"/>
          <p:cNvSpPr/>
          <p:nvPr/>
        </p:nvSpPr>
        <p:spPr>
          <a:xfrm>
            <a:off x="4071297" y="2059300"/>
            <a:ext cx="1281000" cy="237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66"/>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473" name="Google Shape;473;p66"/>
          <p:cNvPicPr preferRelativeResize="0"/>
          <p:nvPr/>
        </p:nvPicPr>
        <p:blipFill>
          <a:blip r:embed="rId4">
            <a:alphaModFix/>
          </a:blip>
          <a:stretch>
            <a:fillRect/>
          </a:stretch>
        </p:blipFill>
        <p:spPr>
          <a:xfrm>
            <a:off x="1880827" y="1124614"/>
            <a:ext cx="5382425" cy="3883341"/>
          </a:xfrm>
          <a:prstGeom prst="rect">
            <a:avLst/>
          </a:prstGeom>
          <a:noFill/>
          <a:ln>
            <a:noFill/>
          </a:ln>
        </p:spPr>
      </p:pic>
      <p:sp>
        <p:nvSpPr>
          <p:cNvPr id="474" name="Google Shape;474;p66"/>
          <p:cNvSpPr/>
          <p:nvPr/>
        </p:nvSpPr>
        <p:spPr>
          <a:xfrm>
            <a:off x="1964554" y="1660720"/>
            <a:ext cx="768600" cy="2184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67"/>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481" name="Google Shape;481;p67"/>
          <p:cNvPicPr preferRelativeResize="0"/>
          <p:nvPr/>
        </p:nvPicPr>
        <p:blipFill>
          <a:blip r:embed="rId4">
            <a:alphaModFix/>
          </a:blip>
          <a:stretch>
            <a:fillRect/>
          </a:stretch>
        </p:blipFill>
        <p:spPr>
          <a:xfrm>
            <a:off x="1880775" y="1151425"/>
            <a:ext cx="5382416" cy="3878200"/>
          </a:xfrm>
          <a:prstGeom prst="rect">
            <a:avLst/>
          </a:prstGeom>
          <a:noFill/>
          <a:ln>
            <a:noFill/>
          </a:ln>
        </p:spPr>
      </p:pic>
      <p:sp>
        <p:nvSpPr>
          <p:cNvPr id="482" name="Google Shape;482;p67"/>
          <p:cNvSpPr/>
          <p:nvPr/>
        </p:nvSpPr>
        <p:spPr>
          <a:xfrm>
            <a:off x="3577825" y="1727174"/>
            <a:ext cx="740100" cy="1899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68"/>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489" name="Google Shape;489;p68"/>
          <p:cNvPicPr preferRelativeResize="0"/>
          <p:nvPr/>
        </p:nvPicPr>
        <p:blipFill>
          <a:blip r:embed="rId4">
            <a:alphaModFix/>
          </a:blip>
          <a:stretch>
            <a:fillRect/>
          </a:stretch>
        </p:blipFill>
        <p:spPr>
          <a:xfrm>
            <a:off x="1880775" y="1151425"/>
            <a:ext cx="5382425" cy="3867941"/>
          </a:xfrm>
          <a:prstGeom prst="rect">
            <a:avLst/>
          </a:prstGeom>
          <a:noFill/>
          <a:ln>
            <a:noFill/>
          </a:ln>
        </p:spPr>
      </p:pic>
      <p:sp>
        <p:nvSpPr>
          <p:cNvPr id="490" name="Google Shape;490;p68"/>
          <p:cNvSpPr/>
          <p:nvPr/>
        </p:nvSpPr>
        <p:spPr>
          <a:xfrm>
            <a:off x="3463950" y="1935925"/>
            <a:ext cx="3710400" cy="3132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69"/>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497" name="Google Shape;497;p69"/>
          <p:cNvPicPr preferRelativeResize="0"/>
          <p:nvPr/>
        </p:nvPicPr>
        <p:blipFill>
          <a:blip r:embed="rId4">
            <a:alphaModFix/>
          </a:blip>
          <a:stretch>
            <a:fillRect/>
          </a:stretch>
        </p:blipFill>
        <p:spPr>
          <a:xfrm>
            <a:off x="1880775" y="1151425"/>
            <a:ext cx="5382425" cy="3867941"/>
          </a:xfrm>
          <a:prstGeom prst="rect">
            <a:avLst/>
          </a:prstGeom>
          <a:noFill/>
          <a:ln>
            <a:noFill/>
          </a:ln>
        </p:spPr>
      </p:pic>
      <p:sp>
        <p:nvSpPr>
          <p:cNvPr id="498" name="Google Shape;498;p69"/>
          <p:cNvSpPr/>
          <p:nvPr/>
        </p:nvSpPr>
        <p:spPr>
          <a:xfrm>
            <a:off x="3552800" y="2258550"/>
            <a:ext cx="3593100" cy="3132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70"/>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505" name="Google Shape;505;p70"/>
          <p:cNvPicPr preferRelativeResize="0"/>
          <p:nvPr/>
        </p:nvPicPr>
        <p:blipFill>
          <a:blip r:embed="rId4">
            <a:alphaModFix/>
          </a:blip>
          <a:stretch>
            <a:fillRect/>
          </a:stretch>
        </p:blipFill>
        <p:spPr>
          <a:xfrm>
            <a:off x="1880775" y="1151425"/>
            <a:ext cx="5382425" cy="3867941"/>
          </a:xfrm>
          <a:prstGeom prst="rect">
            <a:avLst/>
          </a:prstGeom>
          <a:noFill/>
          <a:ln>
            <a:noFill/>
          </a:ln>
        </p:spPr>
      </p:pic>
      <p:sp>
        <p:nvSpPr>
          <p:cNvPr id="506" name="Google Shape;506;p70"/>
          <p:cNvSpPr/>
          <p:nvPr/>
        </p:nvSpPr>
        <p:spPr>
          <a:xfrm>
            <a:off x="1930050" y="1907425"/>
            <a:ext cx="888300" cy="2184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p71"/>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513" name="Google Shape;513;p71"/>
          <p:cNvPicPr preferRelativeResize="0"/>
          <p:nvPr/>
        </p:nvPicPr>
        <p:blipFill>
          <a:blip r:embed="rId4">
            <a:alphaModFix/>
          </a:blip>
          <a:stretch>
            <a:fillRect/>
          </a:stretch>
        </p:blipFill>
        <p:spPr>
          <a:xfrm>
            <a:off x="1880775" y="1151425"/>
            <a:ext cx="5363892" cy="3881025"/>
          </a:xfrm>
          <a:prstGeom prst="rect">
            <a:avLst/>
          </a:prstGeom>
          <a:noFill/>
          <a:ln>
            <a:noFill/>
          </a:ln>
        </p:spPr>
      </p:pic>
      <p:sp>
        <p:nvSpPr>
          <p:cNvPr id="514" name="Google Shape;514;p71"/>
          <p:cNvSpPr/>
          <p:nvPr/>
        </p:nvSpPr>
        <p:spPr>
          <a:xfrm>
            <a:off x="3287125" y="1869450"/>
            <a:ext cx="3820800" cy="4272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8250" y="1295775"/>
            <a:ext cx="4572000" cy="25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το VirtualBox</a:t>
            </a:r>
            <a:endParaRPr sz="2300">
              <a:latin typeface="Ubuntu"/>
              <a:ea typeface="Ubuntu"/>
              <a:cs typeface="Ubuntu"/>
              <a:sym typeface="Ubuntu"/>
            </a:endParaRPr>
          </a:p>
          <a:p>
            <a:pPr marL="0" lvl="0" indent="0" algn="l" rtl="0">
              <a:spcBef>
                <a:spcPts val="0"/>
              </a:spcBef>
              <a:spcAft>
                <a:spcPts val="0"/>
              </a:spcAft>
              <a:buNone/>
            </a:pPr>
            <a:r>
              <a:rPr lang="el" sz="2300">
                <a:latin typeface="Ubuntu"/>
                <a:ea typeface="Ubuntu"/>
                <a:cs typeface="Ubuntu"/>
                <a:sym typeface="Ubuntu"/>
              </a:rPr>
              <a:t>(διαδικασια στο installer)</a:t>
            </a:r>
            <a:endParaRPr sz="2300">
              <a:latin typeface="Ubuntu"/>
              <a:ea typeface="Ubuntu"/>
              <a:cs typeface="Ubuntu"/>
              <a:sym typeface="Ubuntu"/>
            </a:endParaRPr>
          </a:p>
          <a:p>
            <a:pPr marL="0" lvl="0" indent="0" algn="ctr" rtl="0">
              <a:spcBef>
                <a:spcPts val="0"/>
              </a:spcBef>
              <a:spcAft>
                <a:spcPts val="0"/>
              </a:spcAft>
              <a:buNone/>
            </a:pPr>
            <a:endParaRPr>
              <a:latin typeface="Ubuntu"/>
              <a:ea typeface="Ubuntu"/>
              <a:cs typeface="Ubuntu"/>
              <a:sym typeface="Ubuntu"/>
            </a:endParaRPr>
          </a:p>
        </p:txBody>
      </p:sp>
      <p:pic>
        <p:nvPicPr>
          <p:cNvPr id="101" name="Google Shape;101;p18"/>
          <p:cNvPicPr preferRelativeResize="0"/>
          <p:nvPr/>
        </p:nvPicPr>
        <p:blipFill>
          <a:blip r:embed="rId3">
            <a:alphaModFix/>
          </a:blip>
          <a:stretch>
            <a:fillRect/>
          </a:stretch>
        </p:blipFill>
        <p:spPr>
          <a:xfrm>
            <a:off x="5941225" y="1439310"/>
            <a:ext cx="2221840" cy="222184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72"/>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521" name="Google Shape;521;p72"/>
          <p:cNvPicPr preferRelativeResize="0"/>
          <p:nvPr/>
        </p:nvPicPr>
        <p:blipFill>
          <a:blip r:embed="rId4">
            <a:alphaModFix/>
          </a:blip>
          <a:stretch>
            <a:fillRect/>
          </a:stretch>
        </p:blipFill>
        <p:spPr>
          <a:xfrm>
            <a:off x="1880775" y="1151425"/>
            <a:ext cx="5363892" cy="3881025"/>
          </a:xfrm>
          <a:prstGeom prst="rect">
            <a:avLst/>
          </a:prstGeom>
          <a:noFill/>
          <a:ln>
            <a:noFill/>
          </a:ln>
        </p:spPr>
      </p:pic>
      <p:sp>
        <p:nvSpPr>
          <p:cNvPr id="522" name="Google Shape;522;p72"/>
          <p:cNvSpPr/>
          <p:nvPr/>
        </p:nvSpPr>
        <p:spPr>
          <a:xfrm>
            <a:off x="3423875" y="3093650"/>
            <a:ext cx="1966200" cy="4176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73"/>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529" name="Google Shape;529;p73"/>
          <p:cNvPicPr preferRelativeResize="0"/>
          <p:nvPr/>
        </p:nvPicPr>
        <p:blipFill>
          <a:blip r:embed="rId4">
            <a:alphaModFix/>
          </a:blip>
          <a:stretch>
            <a:fillRect/>
          </a:stretch>
        </p:blipFill>
        <p:spPr>
          <a:xfrm>
            <a:off x="1880775" y="1151425"/>
            <a:ext cx="5363892" cy="3881025"/>
          </a:xfrm>
          <a:prstGeom prst="rect">
            <a:avLst/>
          </a:prstGeom>
          <a:noFill/>
          <a:ln>
            <a:noFill/>
          </a:ln>
        </p:spPr>
      </p:pic>
      <p:sp>
        <p:nvSpPr>
          <p:cNvPr id="530" name="Google Shape;530;p7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
        <p:nvSpPr>
          <p:cNvPr id="531" name="Google Shape;531;p73"/>
          <p:cNvSpPr/>
          <p:nvPr/>
        </p:nvSpPr>
        <p:spPr>
          <a:xfrm>
            <a:off x="1926579" y="2571745"/>
            <a:ext cx="768600" cy="2184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74"/>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537" name="Google Shape;537;p74"/>
          <p:cNvPicPr preferRelativeResize="0"/>
          <p:nvPr/>
        </p:nvPicPr>
        <p:blipFill>
          <a:blip r:embed="rId4">
            <a:alphaModFix/>
          </a:blip>
          <a:stretch>
            <a:fillRect/>
          </a:stretch>
        </p:blipFill>
        <p:spPr>
          <a:xfrm>
            <a:off x="1833323" y="1124625"/>
            <a:ext cx="5363899" cy="3896485"/>
          </a:xfrm>
          <a:prstGeom prst="rect">
            <a:avLst/>
          </a:prstGeom>
          <a:noFill/>
          <a:ln>
            <a:noFill/>
          </a:ln>
        </p:spPr>
      </p:pic>
      <p:sp>
        <p:nvSpPr>
          <p:cNvPr id="538" name="Google Shape;538;p7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
        <p:nvSpPr>
          <p:cNvPr id="539" name="Google Shape;539;p74"/>
          <p:cNvSpPr/>
          <p:nvPr/>
        </p:nvSpPr>
        <p:spPr>
          <a:xfrm>
            <a:off x="3131790" y="1907453"/>
            <a:ext cx="2457600" cy="3510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75"/>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545" name="Google Shape;545;p75"/>
          <p:cNvPicPr preferRelativeResize="0"/>
          <p:nvPr/>
        </p:nvPicPr>
        <p:blipFill>
          <a:blip r:embed="rId4">
            <a:alphaModFix/>
          </a:blip>
          <a:stretch>
            <a:fillRect/>
          </a:stretch>
        </p:blipFill>
        <p:spPr>
          <a:xfrm>
            <a:off x="1833323" y="1124625"/>
            <a:ext cx="5363899" cy="3896485"/>
          </a:xfrm>
          <a:prstGeom prst="rect">
            <a:avLst/>
          </a:prstGeom>
          <a:noFill/>
          <a:ln>
            <a:noFill/>
          </a:ln>
        </p:spPr>
      </p:pic>
      <p:sp>
        <p:nvSpPr>
          <p:cNvPr id="546" name="Google Shape;546;p7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
        <p:nvSpPr>
          <p:cNvPr id="547" name="Google Shape;547;p75"/>
          <p:cNvSpPr/>
          <p:nvPr/>
        </p:nvSpPr>
        <p:spPr>
          <a:xfrm>
            <a:off x="3672704" y="2220751"/>
            <a:ext cx="3397200" cy="2751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76"/>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553" name="Google Shape;553;p76"/>
          <p:cNvPicPr preferRelativeResize="0"/>
          <p:nvPr/>
        </p:nvPicPr>
        <p:blipFill>
          <a:blip r:embed="rId4">
            <a:alphaModFix/>
          </a:blip>
          <a:stretch>
            <a:fillRect/>
          </a:stretch>
        </p:blipFill>
        <p:spPr>
          <a:xfrm>
            <a:off x="1833323" y="1124625"/>
            <a:ext cx="5363899" cy="3896485"/>
          </a:xfrm>
          <a:prstGeom prst="rect">
            <a:avLst/>
          </a:prstGeom>
          <a:noFill/>
          <a:ln>
            <a:noFill/>
          </a:ln>
        </p:spPr>
      </p:pic>
      <p:sp>
        <p:nvSpPr>
          <p:cNvPr id="554" name="Google Shape;554;p7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
        <p:nvSpPr>
          <p:cNvPr id="555" name="Google Shape;555;p76"/>
          <p:cNvSpPr/>
          <p:nvPr/>
        </p:nvSpPr>
        <p:spPr>
          <a:xfrm>
            <a:off x="3131778" y="2434200"/>
            <a:ext cx="1129200" cy="2799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77"/>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561" name="Google Shape;561;p77"/>
          <p:cNvPicPr preferRelativeResize="0"/>
          <p:nvPr/>
        </p:nvPicPr>
        <p:blipFill>
          <a:blip r:embed="rId4">
            <a:alphaModFix/>
          </a:blip>
          <a:stretch>
            <a:fillRect/>
          </a:stretch>
        </p:blipFill>
        <p:spPr>
          <a:xfrm>
            <a:off x="1833325" y="1124625"/>
            <a:ext cx="5363899" cy="3864837"/>
          </a:xfrm>
          <a:prstGeom prst="rect">
            <a:avLst/>
          </a:prstGeom>
          <a:noFill/>
          <a:ln>
            <a:noFill/>
          </a:ln>
        </p:spPr>
      </p:pic>
      <p:sp>
        <p:nvSpPr>
          <p:cNvPr id="562" name="Google Shape;562;p7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
        <p:nvSpPr>
          <p:cNvPr id="563" name="Google Shape;563;p77"/>
          <p:cNvSpPr/>
          <p:nvPr/>
        </p:nvSpPr>
        <p:spPr>
          <a:xfrm>
            <a:off x="3653720" y="2571750"/>
            <a:ext cx="3416100" cy="237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78"/>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569" name="Google Shape;569;p78"/>
          <p:cNvPicPr preferRelativeResize="0"/>
          <p:nvPr/>
        </p:nvPicPr>
        <p:blipFill>
          <a:blip r:embed="rId4">
            <a:alphaModFix/>
          </a:blip>
          <a:stretch>
            <a:fillRect/>
          </a:stretch>
        </p:blipFill>
        <p:spPr>
          <a:xfrm>
            <a:off x="1833325" y="1124625"/>
            <a:ext cx="5363899" cy="3864837"/>
          </a:xfrm>
          <a:prstGeom prst="rect">
            <a:avLst/>
          </a:prstGeom>
          <a:noFill/>
          <a:ln>
            <a:noFill/>
          </a:ln>
        </p:spPr>
      </p:pic>
      <p:sp>
        <p:nvSpPr>
          <p:cNvPr id="570" name="Google Shape;570;p7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
        <p:nvSpPr>
          <p:cNvPr id="571" name="Google Shape;571;p78"/>
          <p:cNvSpPr/>
          <p:nvPr/>
        </p:nvSpPr>
        <p:spPr>
          <a:xfrm>
            <a:off x="1907597" y="2106750"/>
            <a:ext cx="1138800" cy="2088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79"/>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577" name="Google Shape;577;p79"/>
          <p:cNvPicPr preferRelativeResize="0"/>
          <p:nvPr/>
        </p:nvPicPr>
        <p:blipFill>
          <a:blip r:embed="rId4">
            <a:alphaModFix/>
          </a:blip>
          <a:stretch>
            <a:fillRect/>
          </a:stretch>
        </p:blipFill>
        <p:spPr>
          <a:xfrm>
            <a:off x="1833319" y="1124636"/>
            <a:ext cx="5363900" cy="3856648"/>
          </a:xfrm>
          <a:prstGeom prst="rect">
            <a:avLst/>
          </a:prstGeom>
          <a:noFill/>
          <a:ln>
            <a:noFill/>
          </a:ln>
        </p:spPr>
      </p:pic>
      <p:sp>
        <p:nvSpPr>
          <p:cNvPr id="578" name="Google Shape;578;p7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
        <p:nvSpPr>
          <p:cNvPr id="579" name="Google Shape;579;p79"/>
          <p:cNvSpPr/>
          <p:nvPr/>
        </p:nvSpPr>
        <p:spPr>
          <a:xfrm>
            <a:off x="1907597" y="2106750"/>
            <a:ext cx="1138800" cy="2088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80"/>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585" name="Google Shape;585;p80"/>
          <p:cNvPicPr preferRelativeResize="0"/>
          <p:nvPr/>
        </p:nvPicPr>
        <p:blipFill>
          <a:blip r:embed="rId4">
            <a:alphaModFix/>
          </a:blip>
          <a:stretch>
            <a:fillRect/>
          </a:stretch>
        </p:blipFill>
        <p:spPr>
          <a:xfrm>
            <a:off x="1833324" y="1124625"/>
            <a:ext cx="5363900" cy="3854643"/>
          </a:xfrm>
          <a:prstGeom prst="rect">
            <a:avLst/>
          </a:prstGeom>
          <a:noFill/>
          <a:ln>
            <a:noFill/>
          </a:ln>
        </p:spPr>
      </p:pic>
      <p:sp>
        <p:nvSpPr>
          <p:cNvPr id="586" name="Google Shape;586;p8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
        <p:nvSpPr>
          <p:cNvPr id="587" name="Google Shape;587;p80"/>
          <p:cNvSpPr/>
          <p:nvPr/>
        </p:nvSpPr>
        <p:spPr>
          <a:xfrm>
            <a:off x="6946697" y="1793600"/>
            <a:ext cx="189600" cy="2088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81"/>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593" name="Google Shape;593;p81"/>
          <p:cNvPicPr preferRelativeResize="0"/>
          <p:nvPr/>
        </p:nvPicPr>
        <p:blipFill>
          <a:blip r:embed="rId4">
            <a:alphaModFix/>
          </a:blip>
          <a:stretch>
            <a:fillRect/>
          </a:stretch>
        </p:blipFill>
        <p:spPr>
          <a:xfrm>
            <a:off x="1833324" y="1124625"/>
            <a:ext cx="5363900" cy="3854643"/>
          </a:xfrm>
          <a:prstGeom prst="rect">
            <a:avLst/>
          </a:prstGeom>
          <a:noFill/>
          <a:ln>
            <a:noFill/>
          </a:ln>
        </p:spPr>
      </p:pic>
      <p:sp>
        <p:nvSpPr>
          <p:cNvPr id="594" name="Google Shape;594;p8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pic>
        <p:nvPicPr>
          <p:cNvPr id="595" name="Google Shape;595;p81"/>
          <p:cNvPicPr preferRelativeResize="0"/>
          <p:nvPr/>
        </p:nvPicPr>
        <p:blipFill>
          <a:blip r:embed="rId5">
            <a:alphaModFix/>
          </a:blip>
          <a:stretch>
            <a:fillRect/>
          </a:stretch>
        </p:blipFill>
        <p:spPr>
          <a:xfrm>
            <a:off x="6946700" y="2002400"/>
            <a:ext cx="2149303" cy="569350"/>
          </a:xfrm>
          <a:prstGeom prst="rect">
            <a:avLst/>
          </a:prstGeom>
          <a:noFill/>
          <a:ln>
            <a:noFill/>
          </a:ln>
        </p:spPr>
      </p:pic>
      <p:sp>
        <p:nvSpPr>
          <p:cNvPr id="596" name="Google Shape;596;p81"/>
          <p:cNvSpPr/>
          <p:nvPr/>
        </p:nvSpPr>
        <p:spPr>
          <a:xfrm>
            <a:off x="6946729" y="2144700"/>
            <a:ext cx="2149200" cy="2088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εκτέλεσης installer</a:t>
            </a:r>
            <a:endParaRPr>
              <a:latin typeface="Ubuntu"/>
              <a:ea typeface="Ubuntu"/>
              <a:cs typeface="Ubuntu"/>
              <a:sym typeface="Ubuntu"/>
            </a:endParaRPr>
          </a:p>
        </p:txBody>
      </p:sp>
      <p:pic>
        <p:nvPicPr>
          <p:cNvPr id="107" name="Google Shape;107;p19"/>
          <p:cNvPicPr preferRelativeResize="0"/>
          <p:nvPr/>
        </p:nvPicPr>
        <p:blipFill>
          <a:blip r:embed="rId3">
            <a:alphaModFix/>
          </a:blip>
          <a:stretch>
            <a:fillRect/>
          </a:stretch>
        </p:blipFill>
        <p:spPr>
          <a:xfrm>
            <a:off x="2186388" y="1324450"/>
            <a:ext cx="4771230" cy="3714075"/>
          </a:xfrm>
          <a:prstGeom prst="rect">
            <a:avLst/>
          </a:prstGeom>
          <a:noFill/>
          <a:ln>
            <a:noFill/>
          </a:ln>
        </p:spPr>
      </p:pic>
      <p:sp>
        <p:nvSpPr>
          <p:cNvPr id="108" name="Google Shape;108;p19"/>
          <p:cNvSpPr/>
          <p:nvPr/>
        </p:nvSpPr>
        <p:spPr>
          <a:xfrm>
            <a:off x="5188325" y="4606550"/>
            <a:ext cx="803100" cy="2967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82"/>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602" name="Google Shape;602;p82"/>
          <p:cNvPicPr preferRelativeResize="0"/>
          <p:nvPr/>
        </p:nvPicPr>
        <p:blipFill>
          <a:blip r:embed="rId4">
            <a:alphaModFix/>
          </a:blip>
          <a:stretch>
            <a:fillRect/>
          </a:stretch>
        </p:blipFill>
        <p:spPr>
          <a:xfrm>
            <a:off x="1833324" y="1124625"/>
            <a:ext cx="5363900" cy="3854643"/>
          </a:xfrm>
          <a:prstGeom prst="rect">
            <a:avLst/>
          </a:prstGeom>
          <a:noFill/>
          <a:ln>
            <a:noFill/>
          </a:ln>
        </p:spPr>
      </p:pic>
      <p:sp>
        <p:nvSpPr>
          <p:cNvPr id="603" name="Google Shape;603;p8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pic>
        <p:nvPicPr>
          <p:cNvPr id="604" name="Google Shape;604;p82"/>
          <p:cNvPicPr preferRelativeResize="0"/>
          <p:nvPr/>
        </p:nvPicPr>
        <p:blipFill>
          <a:blip r:embed="rId5">
            <a:alphaModFix/>
          </a:blip>
          <a:stretch>
            <a:fillRect/>
          </a:stretch>
        </p:blipFill>
        <p:spPr>
          <a:xfrm>
            <a:off x="654800" y="1292195"/>
            <a:ext cx="4576326" cy="2858751"/>
          </a:xfrm>
          <a:prstGeom prst="rect">
            <a:avLst/>
          </a:prstGeom>
          <a:noFill/>
          <a:ln>
            <a:noFill/>
          </a:ln>
        </p:spPr>
      </p:pic>
      <p:sp>
        <p:nvSpPr>
          <p:cNvPr id="605" name="Google Shape;605;p82"/>
          <p:cNvSpPr/>
          <p:nvPr/>
        </p:nvSpPr>
        <p:spPr>
          <a:xfrm>
            <a:off x="3995375" y="3881350"/>
            <a:ext cx="576600" cy="2277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83"/>
          <p:cNvPicPr preferRelativeResize="0"/>
          <p:nvPr/>
        </p:nvPicPr>
        <p:blipFill>
          <a:blip r:embed="rId3">
            <a:alphaModFix/>
          </a:blip>
          <a:stretch>
            <a:fillRect/>
          </a:stretch>
        </p:blipFill>
        <p:spPr>
          <a:xfrm>
            <a:off x="1459801" y="1439552"/>
            <a:ext cx="6224375" cy="3590074"/>
          </a:xfrm>
          <a:prstGeom prst="rect">
            <a:avLst/>
          </a:prstGeom>
          <a:noFill/>
          <a:ln>
            <a:noFill/>
          </a:ln>
        </p:spPr>
      </p:pic>
      <p:pic>
        <p:nvPicPr>
          <p:cNvPr id="611" name="Google Shape;611;p83"/>
          <p:cNvPicPr preferRelativeResize="0"/>
          <p:nvPr/>
        </p:nvPicPr>
        <p:blipFill>
          <a:blip r:embed="rId4">
            <a:alphaModFix/>
          </a:blip>
          <a:stretch>
            <a:fillRect/>
          </a:stretch>
        </p:blipFill>
        <p:spPr>
          <a:xfrm>
            <a:off x="1833326" y="1124627"/>
            <a:ext cx="5363899" cy="3845569"/>
          </a:xfrm>
          <a:prstGeom prst="rect">
            <a:avLst/>
          </a:prstGeom>
          <a:noFill/>
          <a:ln>
            <a:noFill/>
          </a:ln>
        </p:spPr>
      </p:pic>
      <p:sp>
        <p:nvSpPr>
          <p:cNvPr id="612" name="Google Shape;612;p8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παραμετροποίησης VM</a:t>
            </a:r>
            <a:endParaRPr>
              <a:latin typeface="Ubuntu"/>
              <a:ea typeface="Ubuntu"/>
              <a:cs typeface="Ubuntu"/>
              <a:sym typeface="Ubuntu"/>
            </a:endParaRPr>
          </a:p>
        </p:txBody>
      </p:sp>
      <p:sp>
        <p:nvSpPr>
          <p:cNvPr id="613" name="Google Shape;613;p83"/>
          <p:cNvSpPr/>
          <p:nvPr/>
        </p:nvSpPr>
        <p:spPr>
          <a:xfrm>
            <a:off x="5987650" y="4697500"/>
            <a:ext cx="576600" cy="2277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4"/>
          <p:cNvSpPr txBox="1">
            <a:spLocks noGrp="1"/>
          </p:cNvSpPr>
          <p:nvPr>
            <p:ph type="title"/>
          </p:nvPr>
        </p:nvSpPr>
        <p:spPr>
          <a:xfrm>
            <a:off x="-161050" y="1295775"/>
            <a:ext cx="4572000" cy="250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p:txBody>
      </p:sp>
      <p:pic>
        <p:nvPicPr>
          <p:cNvPr id="619" name="Google Shape;619;p84" descr="Αποτέλεσμα εικόνας για ubuntu mate icon"/>
          <p:cNvPicPr preferRelativeResize="0"/>
          <p:nvPr/>
        </p:nvPicPr>
        <p:blipFill>
          <a:blip r:embed="rId3">
            <a:alphaModFix/>
          </a:blip>
          <a:stretch>
            <a:fillRect/>
          </a:stretch>
        </p:blipFill>
        <p:spPr>
          <a:xfrm>
            <a:off x="5551550" y="1240888"/>
            <a:ext cx="2661725" cy="26617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625" name="Google Shape;625;p85"/>
          <p:cNvPicPr preferRelativeResize="0"/>
          <p:nvPr/>
        </p:nvPicPr>
        <p:blipFill>
          <a:blip r:embed="rId3">
            <a:alphaModFix/>
          </a:blip>
          <a:stretch>
            <a:fillRect/>
          </a:stretch>
        </p:blipFill>
        <p:spPr>
          <a:xfrm>
            <a:off x="1496999" y="1376025"/>
            <a:ext cx="5928601" cy="3415225"/>
          </a:xfrm>
          <a:prstGeom prst="rect">
            <a:avLst/>
          </a:prstGeom>
          <a:noFill/>
          <a:ln>
            <a:noFill/>
          </a:ln>
        </p:spPr>
      </p:pic>
      <p:sp>
        <p:nvSpPr>
          <p:cNvPr id="626" name="Google Shape;626;p85"/>
          <p:cNvSpPr/>
          <p:nvPr/>
        </p:nvSpPr>
        <p:spPr>
          <a:xfrm>
            <a:off x="4572000" y="1765150"/>
            <a:ext cx="581100" cy="3978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8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632" name="Google Shape;632;p86"/>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633" name="Google Shape;633;p86"/>
          <p:cNvPicPr preferRelativeResize="0"/>
          <p:nvPr/>
        </p:nvPicPr>
        <p:blipFill>
          <a:blip r:embed="rId4">
            <a:alphaModFix/>
          </a:blip>
          <a:stretch>
            <a:fillRect/>
          </a:stretch>
        </p:blipFill>
        <p:spPr>
          <a:xfrm>
            <a:off x="2630195" y="389075"/>
            <a:ext cx="4324228" cy="3767475"/>
          </a:xfrm>
          <a:prstGeom prst="rect">
            <a:avLst/>
          </a:prstGeom>
          <a:noFill/>
          <a:ln>
            <a:noFill/>
          </a:ln>
        </p:spPr>
      </p:pic>
      <p:sp>
        <p:nvSpPr>
          <p:cNvPr id="634" name="Google Shape;634;p86"/>
          <p:cNvSpPr/>
          <p:nvPr/>
        </p:nvSpPr>
        <p:spPr>
          <a:xfrm>
            <a:off x="5416600" y="2628725"/>
            <a:ext cx="1188300" cy="2277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640" name="Google Shape;640;p87"/>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641" name="Google Shape;641;p87"/>
          <p:cNvPicPr preferRelativeResize="0"/>
          <p:nvPr/>
        </p:nvPicPr>
        <p:blipFill>
          <a:blip r:embed="rId4">
            <a:alphaModFix/>
          </a:blip>
          <a:stretch>
            <a:fillRect/>
          </a:stretch>
        </p:blipFill>
        <p:spPr>
          <a:xfrm>
            <a:off x="2630200" y="388375"/>
            <a:ext cx="4324226" cy="3768863"/>
          </a:xfrm>
          <a:prstGeom prst="rect">
            <a:avLst/>
          </a:prstGeom>
          <a:noFill/>
          <a:ln>
            <a:noFill/>
          </a:ln>
        </p:spPr>
      </p:pic>
      <p:sp>
        <p:nvSpPr>
          <p:cNvPr id="642" name="Google Shape;642;p87"/>
          <p:cNvSpPr/>
          <p:nvPr/>
        </p:nvSpPr>
        <p:spPr>
          <a:xfrm>
            <a:off x="2702500" y="1518400"/>
            <a:ext cx="4206000" cy="13002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8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648" name="Google Shape;648;p88"/>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649" name="Google Shape;649;p88"/>
          <p:cNvPicPr preferRelativeResize="0"/>
          <p:nvPr/>
        </p:nvPicPr>
        <p:blipFill>
          <a:blip r:embed="rId4">
            <a:alphaModFix/>
          </a:blip>
          <a:stretch>
            <a:fillRect/>
          </a:stretch>
        </p:blipFill>
        <p:spPr>
          <a:xfrm>
            <a:off x="2630200" y="388375"/>
            <a:ext cx="4324226" cy="3768863"/>
          </a:xfrm>
          <a:prstGeom prst="rect">
            <a:avLst/>
          </a:prstGeom>
          <a:noFill/>
          <a:ln>
            <a:noFill/>
          </a:ln>
        </p:spPr>
      </p:pic>
      <p:sp>
        <p:nvSpPr>
          <p:cNvPr id="650" name="Google Shape;650;p88"/>
          <p:cNvSpPr/>
          <p:nvPr/>
        </p:nvSpPr>
        <p:spPr>
          <a:xfrm>
            <a:off x="6301239" y="3198075"/>
            <a:ext cx="594000" cy="2469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8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656" name="Google Shape;656;p89"/>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657" name="Google Shape;657;p89"/>
          <p:cNvPicPr preferRelativeResize="0"/>
          <p:nvPr/>
        </p:nvPicPr>
        <p:blipFill>
          <a:blip r:embed="rId4">
            <a:alphaModFix/>
          </a:blip>
          <a:stretch>
            <a:fillRect/>
          </a:stretch>
        </p:blipFill>
        <p:spPr>
          <a:xfrm>
            <a:off x="2630198" y="403815"/>
            <a:ext cx="4324225" cy="3753434"/>
          </a:xfrm>
          <a:prstGeom prst="rect">
            <a:avLst/>
          </a:prstGeom>
          <a:noFill/>
          <a:ln>
            <a:noFill/>
          </a:ln>
        </p:spPr>
      </p:pic>
      <p:sp>
        <p:nvSpPr>
          <p:cNvPr id="658" name="Google Shape;658;p89"/>
          <p:cNvSpPr/>
          <p:nvPr/>
        </p:nvSpPr>
        <p:spPr>
          <a:xfrm>
            <a:off x="2676199" y="1527850"/>
            <a:ext cx="3577500" cy="1575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9" name="Google Shape;659;p89"/>
          <p:cNvPicPr preferRelativeResize="0"/>
          <p:nvPr/>
        </p:nvPicPr>
        <p:blipFill rotWithShape="1">
          <a:blip r:embed="rId4">
            <a:alphaModFix/>
          </a:blip>
          <a:srcRect l="1864" t="34627" r="94762" b="53364"/>
          <a:stretch/>
        </p:blipFill>
        <p:spPr>
          <a:xfrm rot="10800000">
            <a:off x="2717600" y="1676950"/>
            <a:ext cx="145825" cy="450726"/>
          </a:xfrm>
          <a:prstGeom prst="rect">
            <a:avLst/>
          </a:prstGeom>
          <a:noFill/>
          <a:ln>
            <a:noFill/>
          </a:ln>
        </p:spPr>
      </p:pic>
      <p:pic>
        <p:nvPicPr>
          <p:cNvPr id="660" name="Google Shape;660;p89"/>
          <p:cNvPicPr preferRelativeResize="0"/>
          <p:nvPr/>
        </p:nvPicPr>
        <p:blipFill rotWithShape="1">
          <a:blip r:embed="rId4">
            <a:alphaModFix/>
          </a:blip>
          <a:srcRect l="1864" t="52814" r="94762" b="41710"/>
          <a:stretch/>
        </p:blipFill>
        <p:spPr>
          <a:xfrm>
            <a:off x="2717600" y="2717575"/>
            <a:ext cx="145825" cy="205476"/>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9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666" name="Google Shape;666;p90"/>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667" name="Google Shape;667;p90"/>
          <p:cNvPicPr preferRelativeResize="0"/>
          <p:nvPr/>
        </p:nvPicPr>
        <p:blipFill>
          <a:blip r:embed="rId4">
            <a:alphaModFix/>
          </a:blip>
          <a:stretch>
            <a:fillRect/>
          </a:stretch>
        </p:blipFill>
        <p:spPr>
          <a:xfrm>
            <a:off x="2630198" y="403815"/>
            <a:ext cx="4324225" cy="3753434"/>
          </a:xfrm>
          <a:prstGeom prst="rect">
            <a:avLst/>
          </a:prstGeom>
          <a:noFill/>
          <a:ln>
            <a:noFill/>
          </a:ln>
        </p:spPr>
      </p:pic>
      <p:sp>
        <p:nvSpPr>
          <p:cNvPr id="668" name="Google Shape;668;p90"/>
          <p:cNvSpPr/>
          <p:nvPr/>
        </p:nvSpPr>
        <p:spPr>
          <a:xfrm>
            <a:off x="6291774" y="3188600"/>
            <a:ext cx="588600" cy="2751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9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674" name="Google Shape;674;p91"/>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675" name="Google Shape;675;p91"/>
          <p:cNvPicPr preferRelativeResize="0"/>
          <p:nvPr/>
        </p:nvPicPr>
        <p:blipFill>
          <a:blip r:embed="rId4">
            <a:alphaModFix/>
          </a:blip>
          <a:stretch>
            <a:fillRect/>
          </a:stretch>
        </p:blipFill>
        <p:spPr>
          <a:xfrm>
            <a:off x="2630201" y="403825"/>
            <a:ext cx="4300350" cy="3753425"/>
          </a:xfrm>
          <a:prstGeom prst="rect">
            <a:avLst/>
          </a:prstGeom>
          <a:noFill/>
          <a:ln>
            <a:noFill/>
          </a:ln>
        </p:spPr>
      </p:pic>
      <p:sp>
        <p:nvSpPr>
          <p:cNvPr id="676" name="Google Shape;676;p91"/>
          <p:cNvSpPr/>
          <p:nvPr/>
        </p:nvSpPr>
        <p:spPr>
          <a:xfrm>
            <a:off x="2818478" y="1727175"/>
            <a:ext cx="3701100" cy="3417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εκτέλεσης installer</a:t>
            </a:r>
            <a:endParaRPr>
              <a:latin typeface="Ubuntu"/>
              <a:ea typeface="Ubuntu"/>
              <a:cs typeface="Ubuntu"/>
              <a:sym typeface="Ubuntu"/>
            </a:endParaRPr>
          </a:p>
        </p:txBody>
      </p:sp>
      <p:pic>
        <p:nvPicPr>
          <p:cNvPr id="114" name="Google Shape;114;p20"/>
          <p:cNvPicPr preferRelativeResize="0"/>
          <p:nvPr/>
        </p:nvPicPr>
        <p:blipFill>
          <a:blip r:embed="rId3">
            <a:alphaModFix/>
          </a:blip>
          <a:stretch>
            <a:fillRect/>
          </a:stretch>
        </p:blipFill>
        <p:spPr>
          <a:xfrm>
            <a:off x="1924075" y="1361900"/>
            <a:ext cx="5295900" cy="3829050"/>
          </a:xfrm>
          <a:prstGeom prst="rect">
            <a:avLst/>
          </a:prstGeom>
          <a:noFill/>
          <a:ln>
            <a:noFill/>
          </a:ln>
        </p:spPr>
      </p:pic>
      <p:sp>
        <p:nvSpPr>
          <p:cNvPr id="115" name="Google Shape;115;p20"/>
          <p:cNvSpPr/>
          <p:nvPr/>
        </p:nvSpPr>
        <p:spPr>
          <a:xfrm>
            <a:off x="5153000" y="4712525"/>
            <a:ext cx="781800" cy="3219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9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682" name="Google Shape;682;p92"/>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683" name="Google Shape;683;p92"/>
          <p:cNvPicPr preferRelativeResize="0"/>
          <p:nvPr/>
        </p:nvPicPr>
        <p:blipFill>
          <a:blip r:embed="rId4">
            <a:alphaModFix/>
          </a:blip>
          <a:stretch>
            <a:fillRect/>
          </a:stretch>
        </p:blipFill>
        <p:spPr>
          <a:xfrm>
            <a:off x="2630201" y="403825"/>
            <a:ext cx="4300350" cy="3753425"/>
          </a:xfrm>
          <a:prstGeom prst="rect">
            <a:avLst/>
          </a:prstGeom>
          <a:noFill/>
          <a:ln>
            <a:noFill/>
          </a:ln>
        </p:spPr>
      </p:pic>
      <p:sp>
        <p:nvSpPr>
          <p:cNvPr id="684" name="Google Shape;684;p92"/>
          <p:cNvSpPr/>
          <p:nvPr/>
        </p:nvSpPr>
        <p:spPr>
          <a:xfrm>
            <a:off x="6272802" y="3198075"/>
            <a:ext cx="569400" cy="237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690" name="Google Shape;690;p93"/>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691" name="Google Shape;691;p93"/>
          <p:cNvPicPr preferRelativeResize="0"/>
          <p:nvPr/>
        </p:nvPicPr>
        <p:blipFill>
          <a:blip r:embed="rId4">
            <a:alphaModFix/>
          </a:blip>
          <a:stretch>
            <a:fillRect/>
          </a:stretch>
        </p:blipFill>
        <p:spPr>
          <a:xfrm>
            <a:off x="2630200" y="403825"/>
            <a:ext cx="4300351" cy="3742007"/>
          </a:xfrm>
          <a:prstGeom prst="rect">
            <a:avLst/>
          </a:prstGeom>
          <a:noFill/>
          <a:ln>
            <a:noFill/>
          </a:ln>
        </p:spPr>
      </p:pic>
      <p:sp>
        <p:nvSpPr>
          <p:cNvPr id="692" name="Google Shape;692;p93"/>
          <p:cNvSpPr/>
          <p:nvPr/>
        </p:nvSpPr>
        <p:spPr>
          <a:xfrm>
            <a:off x="6320252" y="3008275"/>
            <a:ext cx="569400" cy="237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9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698" name="Google Shape;698;p94"/>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699" name="Google Shape;699;p94"/>
          <p:cNvPicPr preferRelativeResize="0"/>
          <p:nvPr/>
        </p:nvPicPr>
        <p:blipFill>
          <a:blip r:embed="rId4">
            <a:alphaModFix/>
          </a:blip>
          <a:stretch>
            <a:fillRect/>
          </a:stretch>
        </p:blipFill>
        <p:spPr>
          <a:xfrm>
            <a:off x="2630195" y="403825"/>
            <a:ext cx="4300351" cy="3742038"/>
          </a:xfrm>
          <a:prstGeom prst="rect">
            <a:avLst/>
          </a:prstGeom>
          <a:noFill/>
          <a:ln>
            <a:noFill/>
          </a:ln>
        </p:spPr>
      </p:pic>
      <p:sp>
        <p:nvSpPr>
          <p:cNvPr id="700" name="Google Shape;700;p94"/>
          <p:cNvSpPr/>
          <p:nvPr/>
        </p:nvSpPr>
        <p:spPr>
          <a:xfrm>
            <a:off x="2695110" y="2965001"/>
            <a:ext cx="4194600" cy="2616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9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706" name="Google Shape;706;p95"/>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707" name="Google Shape;707;p95"/>
          <p:cNvPicPr preferRelativeResize="0"/>
          <p:nvPr/>
        </p:nvPicPr>
        <p:blipFill>
          <a:blip r:embed="rId4">
            <a:alphaModFix/>
          </a:blip>
          <a:stretch>
            <a:fillRect/>
          </a:stretch>
        </p:blipFill>
        <p:spPr>
          <a:xfrm>
            <a:off x="2630195" y="403825"/>
            <a:ext cx="4300351" cy="3742038"/>
          </a:xfrm>
          <a:prstGeom prst="rect">
            <a:avLst/>
          </a:prstGeom>
          <a:noFill/>
          <a:ln>
            <a:noFill/>
          </a:ln>
        </p:spPr>
      </p:pic>
      <p:sp>
        <p:nvSpPr>
          <p:cNvPr id="708" name="Google Shape;708;p95"/>
          <p:cNvSpPr/>
          <p:nvPr/>
        </p:nvSpPr>
        <p:spPr>
          <a:xfrm>
            <a:off x="6310754" y="3188600"/>
            <a:ext cx="540900" cy="237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9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714" name="Google Shape;714;p96"/>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715" name="Google Shape;715;p96"/>
          <p:cNvPicPr preferRelativeResize="0"/>
          <p:nvPr/>
        </p:nvPicPr>
        <p:blipFill>
          <a:blip r:embed="rId4">
            <a:alphaModFix/>
          </a:blip>
          <a:stretch>
            <a:fillRect/>
          </a:stretch>
        </p:blipFill>
        <p:spPr>
          <a:xfrm>
            <a:off x="2630199" y="403825"/>
            <a:ext cx="4300350" cy="3742699"/>
          </a:xfrm>
          <a:prstGeom prst="rect">
            <a:avLst/>
          </a:prstGeom>
          <a:noFill/>
          <a:ln>
            <a:noFill/>
          </a:ln>
        </p:spPr>
      </p:pic>
      <p:sp>
        <p:nvSpPr>
          <p:cNvPr id="716" name="Google Shape;716;p96"/>
          <p:cNvSpPr/>
          <p:nvPr/>
        </p:nvSpPr>
        <p:spPr>
          <a:xfrm>
            <a:off x="3843386" y="1575325"/>
            <a:ext cx="2457900" cy="2373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9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722" name="Google Shape;722;p97"/>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723" name="Google Shape;723;p97"/>
          <p:cNvPicPr preferRelativeResize="0"/>
          <p:nvPr/>
        </p:nvPicPr>
        <p:blipFill>
          <a:blip r:embed="rId4">
            <a:alphaModFix/>
          </a:blip>
          <a:stretch>
            <a:fillRect/>
          </a:stretch>
        </p:blipFill>
        <p:spPr>
          <a:xfrm>
            <a:off x="2630199" y="403825"/>
            <a:ext cx="4300350" cy="3742699"/>
          </a:xfrm>
          <a:prstGeom prst="rect">
            <a:avLst/>
          </a:prstGeom>
          <a:noFill/>
          <a:ln>
            <a:noFill/>
          </a:ln>
        </p:spPr>
      </p:pic>
      <p:sp>
        <p:nvSpPr>
          <p:cNvPr id="724" name="Google Shape;724;p97"/>
          <p:cNvSpPr/>
          <p:nvPr/>
        </p:nvSpPr>
        <p:spPr>
          <a:xfrm>
            <a:off x="3416327" y="1793600"/>
            <a:ext cx="1974000" cy="2088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9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730" name="Google Shape;730;p98"/>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731" name="Google Shape;731;p98"/>
          <p:cNvPicPr preferRelativeResize="0"/>
          <p:nvPr/>
        </p:nvPicPr>
        <p:blipFill>
          <a:blip r:embed="rId4">
            <a:alphaModFix/>
          </a:blip>
          <a:stretch>
            <a:fillRect/>
          </a:stretch>
        </p:blipFill>
        <p:spPr>
          <a:xfrm>
            <a:off x="2630199" y="403825"/>
            <a:ext cx="4300350" cy="3742699"/>
          </a:xfrm>
          <a:prstGeom prst="rect">
            <a:avLst/>
          </a:prstGeom>
          <a:noFill/>
          <a:ln>
            <a:noFill/>
          </a:ln>
        </p:spPr>
      </p:pic>
      <p:sp>
        <p:nvSpPr>
          <p:cNvPr id="732" name="Google Shape;732;p98"/>
          <p:cNvSpPr/>
          <p:nvPr/>
        </p:nvSpPr>
        <p:spPr>
          <a:xfrm>
            <a:off x="3644100" y="2040350"/>
            <a:ext cx="1622700" cy="2181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9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738" name="Google Shape;738;p99"/>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739" name="Google Shape;739;p99"/>
          <p:cNvPicPr preferRelativeResize="0"/>
          <p:nvPr/>
        </p:nvPicPr>
        <p:blipFill>
          <a:blip r:embed="rId4">
            <a:alphaModFix/>
          </a:blip>
          <a:stretch>
            <a:fillRect/>
          </a:stretch>
        </p:blipFill>
        <p:spPr>
          <a:xfrm>
            <a:off x="2630199" y="403825"/>
            <a:ext cx="4300350" cy="3742699"/>
          </a:xfrm>
          <a:prstGeom prst="rect">
            <a:avLst/>
          </a:prstGeom>
          <a:noFill/>
          <a:ln>
            <a:noFill/>
          </a:ln>
        </p:spPr>
      </p:pic>
      <p:sp>
        <p:nvSpPr>
          <p:cNvPr id="740" name="Google Shape;740;p99"/>
          <p:cNvSpPr/>
          <p:nvPr/>
        </p:nvSpPr>
        <p:spPr>
          <a:xfrm>
            <a:off x="3368900" y="2239650"/>
            <a:ext cx="2476800" cy="3984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9"/>
          <p:cNvSpPr txBox="1"/>
          <p:nvPr/>
        </p:nvSpPr>
        <p:spPr>
          <a:xfrm>
            <a:off x="2941850" y="2932375"/>
            <a:ext cx="2306100" cy="3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800" b="1">
                <a:solidFill>
                  <a:srgbClr val="FF0000"/>
                </a:solidFill>
                <a:latin typeface="Ubuntu"/>
                <a:ea typeface="Ubuntu"/>
                <a:cs typeface="Ubuntu"/>
                <a:sym typeface="Ubuntu"/>
              </a:rPr>
              <a:t>Pass : 12345678</a:t>
            </a:r>
            <a:endParaRPr sz="1800" b="1">
              <a:solidFill>
                <a:srgbClr val="FF0000"/>
              </a:solidFill>
              <a:latin typeface="Ubuntu"/>
              <a:ea typeface="Ubuntu"/>
              <a:cs typeface="Ubuntu"/>
              <a:sym typeface="Ubuntu"/>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0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747" name="Google Shape;747;p100"/>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748" name="Google Shape;748;p100"/>
          <p:cNvPicPr preferRelativeResize="0"/>
          <p:nvPr/>
        </p:nvPicPr>
        <p:blipFill>
          <a:blip r:embed="rId4">
            <a:alphaModFix/>
          </a:blip>
          <a:stretch>
            <a:fillRect/>
          </a:stretch>
        </p:blipFill>
        <p:spPr>
          <a:xfrm>
            <a:off x="2630199" y="403825"/>
            <a:ext cx="4300350" cy="3742699"/>
          </a:xfrm>
          <a:prstGeom prst="rect">
            <a:avLst/>
          </a:prstGeom>
          <a:noFill/>
          <a:ln>
            <a:noFill/>
          </a:ln>
        </p:spPr>
      </p:pic>
      <p:sp>
        <p:nvSpPr>
          <p:cNvPr id="749" name="Google Shape;749;p100"/>
          <p:cNvSpPr/>
          <p:nvPr/>
        </p:nvSpPr>
        <p:spPr>
          <a:xfrm>
            <a:off x="6263300" y="3198075"/>
            <a:ext cx="616800" cy="2181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10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755" name="Google Shape;755;p101"/>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756" name="Google Shape;756;p101"/>
          <p:cNvPicPr preferRelativeResize="0"/>
          <p:nvPr/>
        </p:nvPicPr>
        <p:blipFill>
          <a:blip r:embed="rId4">
            <a:alphaModFix/>
          </a:blip>
          <a:stretch>
            <a:fillRect/>
          </a:stretch>
        </p:blipFill>
        <p:spPr>
          <a:xfrm>
            <a:off x="2630200" y="403825"/>
            <a:ext cx="4300351" cy="37333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Ubuntu"/>
                <a:ea typeface="Ubuntu"/>
                <a:cs typeface="Ubuntu"/>
                <a:sym typeface="Ubuntu"/>
              </a:rPr>
              <a:t>Διαδικασία εκτέλεσης installer</a:t>
            </a:r>
            <a:endParaRPr>
              <a:latin typeface="Ubuntu"/>
              <a:ea typeface="Ubuntu"/>
              <a:cs typeface="Ubuntu"/>
              <a:sym typeface="Ubuntu"/>
            </a:endParaRPr>
          </a:p>
        </p:txBody>
      </p:sp>
      <p:pic>
        <p:nvPicPr>
          <p:cNvPr id="121" name="Google Shape;121;p21"/>
          <p:cNvPicPr preferRelativeResize="0"/>
          <p:nvPr/>
        </p:nvPicPr>
        <p:blipFill>
          <a:blip r:embed="rId3">
            <a:alphaModFix/>
          </a:blip>
          <a:stretch>
            <a:fillRect/>
          </a:stretch>
        </p:blipFill>
        <p:spPr>
          <a:xfrm>
            <a:off x="2157850" y="1371925"/>
            <a:ext cx="4828298" cy="3714075"/>
          </a:xfrm>
          <a:prstGeom prst="rect">
            <a:avLst/>
          </a:prstGeom>
          <a:noFill/>
          <a:ln>
            <a:noFill/>
          </a:ln>
        </p:spPr>
      </p:pic>
      <p:sp>
        <p:nvSpPr>
          <p:cNvPr id="122" name="Google Shape;122;p21"/>
          <p:cNvSpPr/>
          <p:nvPr/>
        </p:nvSpPr>
        <p:spPr>
          <a:xfrm>
            <a:off x="5188325" y="4627750"/>
            <a:ext cx="739500" cy="3078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0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762" name="Google Shape;762;p102"/>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763" name="Google Shape;763;p102"/>
          <p:cNvPicPr preferRelativeResize="0"/>
          <p:nvPr/>
        </p:nvPicPr>
        <p:blipFill>
          <a:blip r:embed="rId4">
            <a:alphaModFix/>
          </a:blip>
          <a:stretch>
            <a:fillRect/>
          </a:stretch>
        </p:blipFill>
        <p:spPr>
          <a:xfrm>
            <a:off x="2630200" y="403825"/>
            <a:ext cx="4300350" cy="3757424"/>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0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769" name="Google Shape;769;p103"/>
          <p:cNvPicPr preferRelativeResize="0"/>
          <p:nvPr/>
        </p:nvPicPr>
        <p:blipFill>
          <a:blip r:embed="rId3">
            <a:alphaModFix/>
          </a:blip>
          <a:stretch>
            <a:fillRect/>
          </a:stretch>
        </p:blipFill>
        <p:spPr>
          <a:xfrm>
            <a:off x="1496999" y="1376025"/>
            <a:ext cx="5928601" cy="3415225"/>
          </a:xfrm>
          <a:prstGeom prst="rect">
            <a:avLst/>
          </a:prstGeom>
          <a:noFill/>
          <a:ln>
            <a:noFill/>
          </a:ln>
        </p:spPr>
      </p:pic>
      <p:pic>
        <p:nvPicPr>
          <p:cNvPr id="770" name="Google Shape;770;p103"/>
          <p:cNvPicPr preferRelativeResize="0"/>
          <p:nvPr/>
        </p:nvPicPr>
        <p:blipFill>
          <a:blip r:embed="rId4">
            <a:alphaModFix/>
          </a:blip>
          <a:stretch>
            <a:fillRect/>
          </a:stretch>
        </p:blipFill>
        <p:spPr>
          <a:xfrm>
            <a:off x="2630199" y="403825"/>
            <a:ext cx="4300351" cy="3742024"/>
          </a:xfrm>
          <a:prstGeom prst="rect">
            <a:avLst/>
          </a:prstGeom>
          <a:noFill/>
          <a:ln>
            <a:noFill/>
          </a:ln>
        </p:spPr>
      </p:pic>
      <p:sp>
        <p:nvSpPr>
          <p:cNvPr id="771" name="Google Shape;771;p103"/>
          <p:cNvSpPr/>
          <p:nvPr/>
        </p:nvSpPr>
        <p:spPr>
          <a:xfrm>
            <a:off x="6083000" y="2462700"/>
            <a:ext cx="616800" cy="2181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0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777" name="Google Shape;777;p104"/>
          <p:cNvPicPr preferRelativeResize="0"/>
          <p:nvPr/>
        </p:nvPicPr>
        <p:blipFill>
          <a:blip r:embed="rId3">
            <a:alphaModFix/>
          </a:blip>
          <a:stretch>
            <a:fillRect/>
          </a:stretch>
        </p:blipFill>
        <p:spPr>
          <a:xfrm>
            <a:off x="2457875" y="1338325"/>
            <a:ext cx="4031675" cy="3392449"/>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0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783" name="Google Shape;783;p105"/>
          <p:cNvPicPr preferRelativeResize="0"/>
          <p:nvPr/>
        </p:nvPicPr>
        <p:blipFill>
          <a:blip r:embed="rId3">
            <a:alphaModFix/>
          </a:blip>
          <a:stretch>
            <a:fillRect/>
          </a:stretch>
        </p:blipFill>
        <p:spPr>
          <a:xfrm>
            <a:off x="2457874" y="1338325"/>
            <a:ext cx="3967680" cy="3392451"/>
          </a:xfrm>
          <a:prstGeom prst="rect">
            <a:avLst/>
          </a:prstGeom>
          <a:noFill/>
          <a:ln>
            <a:noFill/>
          </a:ln>
        </p:spPr>
      </p:pic>
      <p:sp>
        <p:nvSpPr>
          <p:cNvPr id="784" name="Google Shape;784;p105"/>
          <p:cNvSpPr txBox="1"/>
          <p:nvPr/>
        </p:nvSpPr>
        <p:spPr>
          <a:xfrm>
            <a:off x="2989300" y="4730775"/>
            <a:ext cx="2306100" cy="3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 sz="1800" b="1">
                <a:solidFill>
                  <a:srgbClr val="FF0000"/>
                </a:solidFill>
                <a:latin typeface="Ubuntu"/>
                <a:ea typeface="Ubuntu"/>
                <a:cs typeface="Ubuntu"/>
                <a:sym typeface="Ubuntu"/>
              </a:rPr>
              <a:t>Pass : 12345678</a:t>
            </a:r>
            <a:endParaRPr sz="1800" b="1">
              <a:solidFill>
                <a:srgbClr val="FF0000"/>
              </a:solidFill>
              <a:latin typeface="Ubuntu"/>
              <a:ea typeface="Ubuntu"/>
              <a:cs typeface="Ubuntu"/>
              <a:sym typeface="Ubuntu"/>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0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790" name="Google Shape;790;p106"/>
          <p:cNvPicPr preferRelativeResize="0"/>
          <p:nvPr/>
        </p:nvPicPr>
        <p:blipFill>
          <a:blip r:embed="rId3">
            <a:alphaModFix/>
          </a:blip>
          <a:stretch>
            <a:fillRect/>
          </a:stretch>
        </p:blipFill>
        <p:spPr>
          <a:xfrm>
            <a:off x="2457872" y="1338325"/>
            <a:ext cx="3967676" cy="3388219"/>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07"/>
          <p:cNvSpPr txBox="1">
            <a:spLocks noGrp="1"/>
          </p:cNvSpPr>
          <p:nvPr>
            <p:ph type="title"/>
          </p:nvPr>
        </p:nvSpPr>
        <p:spPr>
          <a:xfrm>
            <a:off x="-161050" y="1295775"/>
            <a:ext cx="4572000" cy="250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2200">
                <a:latin typeface="Ubuntu"/>
                <a:ea typeface="Ubuntu"/>
                <a:cs typeface="Ubuntu"/>
                <a:sym typeface="Ubuntu"/>
              </a:rPr>
              <a:t>Εγκαθιστούμε τα guest additions στα Ubuntu Mate</a:t>
            </a:r>
            <a:endParaRPr sz="2700">
              <a:latin typeface="Ubuntu"/>
              <a:ea typeface="Ubuntu"/>
              <a:cs typeface="Ubuntu"/>
              <a:sym typeface="Ubuntu"/>
            </a:endParaRPr>
          </a:p>
        </p:txBody>
      </p:sp>
      <p:pic>
        <p:nvPicPr>
          <p:cNvPr id="796" name="Google Shape;796;p107" descr="Αποτέλεσμα εικόνας για ubuntu mate icon"/>
          <p:cNvPicPr preferRelativeResize="0"/>
          <p:nvPr/>
        </p:nvPicPr>
        <p:blipFill>
          <a:blip r:embed="rId3">
            <a:alphaModFix/>
          </a:blip>
          <a:stretch>
            <a:fillRect/>
          </a:stretch>
        </p:blipFill>
        <p:spPr>
          <a:xfrm>
            <a:off x="5551550" y="1240888"/>
            <a:ext cx="2661725" cy="266172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0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guest additions στα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802" name="Google Shape;802;p108"/>
          <p:cNvPicPr preferRelativeResize="0"/>
          <p:nvPr/>
        </p:nvPicPr>
        <p:blipFill>
          <a:blip r:embed="rId3">
            <a:alphaModFix/>
          </a:blip>
          <a:stretch>
            <a:fillRect/>
          </a:stretch>
        </p:blipFill>
        <p:spPr>
          <a:xfrm>
            <a:off x="2457872" y="1338325"/>
            <a:ext cx="3967676" cy="3388219"/>
          </a:xfrm>
          <a:prstGeom prst="rect">
            <a:avLst/>
          </a:prstGeom>
          <a:noFill/>
          <a:ln>
            <a:noFill/>
          </a:ln>
        </p:spPr>
      </p:pic>
      <p:sp>
        <p:nvSpPr>
          <p:cNvPr id="803" name="Google Shape;803;p108"/>
          <p:cNvSpPr/>
          <p:nvPr/>
        </p:nvSpPr>
        <p:spPr>
          <a:xfrm>
            <a:off x="3691575" y="1494750"/>
            <a:ext cx="341700" cy="1281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0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guest additions στα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809" name="Google Shape;809;p109"/>
          <p:cNvPicPr preferRelativeResize="0"/>
          <p:nvPr/>
        </p:nvPicPr>
        <p:blipFill>
          <a:blip r:embed="rId3">
            <a:alphaModFix/>
          </a:blip>
          <a:stretch>
            <a:fillRect/>
          </a:stretch>
        </p:blipFill>
        <p:spPr>
          <a:xfrm>
            <a:off x="2457872" y="1338325"/>
            <a:ext cx="3967676" cy="3388219"/>
          </a:xfrm>
          <a:prstGeom prst="rect">
            <a:avLst/>
          </a:prstGeom>
          <a:noFill/>
          <a:ln>
            <a:noFill/>
          </a:ln>
        </p:spPr>
      </p:pic>
      <p:pic>
        <p:nvPicPr>
          <p:cNvPr id="810" name="Google Shape;810;p109"/>
          <p:cNvPicPr preferRelativeResize="0"/>
          <p:nvPr/>
        </p:nvPicPr>
        <p:blipFill>
          <a:blip r:embed="rId4">
            <a:alphaModFix/>
          </a:blip>
          <a:stretch>
            <a:fillRect/>
          </a:stretch>
        </p:blipFill>
        <p:spPr>
          <a:xfrm>
            <a:off x="3693024" y="1504800"/>
            <a:ext cx="1687725" cy="1226525"/>
          </a:xfrm>
          <a:prstGeom prst="rect">
            <a:avLst/>
          </a:prstGeom>
          <a:noFill/>
          <a:ln>
            <a:noFill/>
          </a:ln>
        </p:spPr>
      </p:pic>
      <p:sp>
        <p:nvSpPr>
          <p:cNvPr id="811" name="Google Shape;811;p109"/>
          <p:cNvSpPr/>
          <p:nvPr/>
        </p:nvSpPr>
        <p:spPr>
          <a:xfrm>
            <a:off x="3693025" y="2571750"/>
            <a:ext cx="1649700" cy="1596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1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guest additions στα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817" name="Google Shape;817;p110"/>
          <p:cNvPicPr preferRelativeResize="0"/>
          <p:nvPr/>
        </p:nvPicPr>
        <p:blipFill>
          <a:blip r:embed="rId3">
            <a:alphaModFix/>
          </a:blip>
          <a:stretch>
            <a:fillRect/>
          </a:stretch>
        </p:blipFill>
        <p:spPr>
          <a:xfrm>
            <a:off x="2457876" y="1338325"/>
            <a:ext cx="3967676" cy="3336026"/>
          </a:xfrm>
          <a:prstGeom prst="rect">
            <a:avLst/>
          </a:prstGeom>
          <a:noFill/>
          <a:ln>
            <a:noFill/>
          </a:ln>
        </p:spPr>
      </p:pic>
      <p:sp>
        <p:nvSpPr>
          <p:cNvPr id="818" name="Google Shape;818;p110"/>
          <p:cNvSpPr/>
          <p:nvPr/>
        </p:nvSpPr>
        <p:spPr>
          <a:xfrm>
            <a:off x="5154450" y="3843400"/>
            <a:ext cx="425700" cy="1608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1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300">
                <a:latin typeface="Ubuntu"/>
                <a:ea typeface="Ubuntu"/>
                <a:cs typeface="Ubuntu"/>
                <a:sym typeface="Ubuntu"/>
              </a:rPr>
              <a:t>Εγκαθιστούμε τα guest additions στα Ubuntu Mate</a:t>
            </a:r>
            <a:endParaRPr>
              <a:latin typeface="Ubuntu"/>
              <a:ea typeface="Ubuntu"/>
              <a:cs typeface="Ubuntu"/>
              <a:sym typeface="Ubuntu"/>
            </a:endParaRPr>
          </a:p>
          <a:p>
            <a:pPr marL="0" lvl="0" indent="0" algn="l" rtl="0">
              <a:spcBef>
                <a:spcPts val="0"/>
              </a:spcBef>
              <a:spcAft>
                <a:spcPts val="0"/>
              </a:spcAft>
              <a:buNone/>
            </a:pPr>
            <a:endParaRPr>
              <a:latin typeface="Ubuntu"/>
              <a:ea typeface="Ubuntu"/>
              <a:cs typeface="Ubuntu"/>
              <a:sym typeface="Ubuntu"/>
            </a:endParaRPr>
          </a:p>
        </p:txBody>
      </p:sp>
      <p:pic>
        <p:nvPicPr>
          <p:cNvPr id="824" name="Google Shape;824;p111"/>
          <p:cNvPicPr preferRelativeResize="0"/>
          <p:nvPr/>
        </p:nvPicPr>
        <p:blipFill>
          <a:blip r:embed="rId3">
            <a:alphaModFix/>
          </a:blip>
          <a:stretch>
            <a:fillRect/>
          </a:stretch>
        </p:blipFill>
        <p:spPr>
          <a:xfrm>
            <a:off x="2457874" y="1338325"/>
            <a:ext cx="3967675" cy="3325342"/>
          </a:xfrm>
          <a:prstGeom prst="rect">
            <a:avLst/>
          </a:prstGeom>
          <a:noFill/>
          <a:ln>
            <a:noFill/>
          </a:ln>
        </p:spPr>
      </p:pic>
      <p:sp>
        <p:nvSpPr>
          <p:cNvPr id="825" name="Google Shape;825;p111"/>
          <p:cNvSpPr/>
          <p:nvPr/>
        </p:nvSpPr>
        <p:spPr>
          <a:xfrm>
            <a:off x="4457375" y="3368900"/>
            <a:ext cx="1473900" cy="1614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2126</Words>
  <Application>Microsoft Office PowerPoint</Application>
  <PresentationFormat>Προβολή στην οθόνη (16:9)</PresentationFormat>
  <Paragraphs>309</Paragraphs>
  <Slides>143</Slides>
  <Notes>143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143</vt:i4>
      </vt:variant>
    </vt:vector>
  </HeadingPairs>
  <TitlesOfParts>
    <vt:vector size="148" baseType="lpstr">
      <vt:lpstr>Roboto</vt:lpstr>
      <vt:lpstr>Merriweather</vt:lpstr>
      <vt:lpstr>Ubuntu</vt:lpstr>
      <vt:lpstr>Arial</vt:lpstr>
      <vt:lpstr>Paradigm</vt:lpstr>
      <vt:lpstr>Installing VirtualBox</vt:lpstr>
      <vt:lpstr>Κατεβάζουμε το VirtualBox </vt:lpstr>
      <vt:lpstr>Κατεβάζουμε το VirtualBox</vt:lpstr>
      <vt:lpstr>Διαλέγουμε την διανομή αναλογα με το Host που διαθέτουμε</vt:lpstr>
      <vt:lpstr>Αποθηκεύουμε και εκτελούμε το installer</vt:lpstr>
      <vt:lpstr>Εγκαθιστούμε το VirtualBox (διαδικασια στο installer) </vt:lpstr>
      <vt:lpstr>Διαδικασία εκτέλεσης installer</vt:lpstr>
      <vt:lpstr>Διαδικασία εκτέλεσης installer</vt:lpstr>
      <vt:lpstr>Διαδικασία εκτέλεσης installer</vt:lpstr>
      <vt:lpstr>Διαδικασία εκτέλεσης installer</vt:lpstr>
      <vt:lpstr>Διαδικασία εκτέλεσης installer</vt:lpstr>
      <vt:lpstr>Διαδικασία εκτέλεσης installer</vt:lpstr>
      <vt:lpstr>Διαδικασία εκτέλεσης installer</vt:lpstr>
      <vt:lpstr>Διαδικασία εκτέλεσης installer</vt:lpstr>
      <vt:lpstr>Διαδικασία εκτέλεσης installer</vt:lpstr>
      <vt:lpstr>Κατεβάζουμε το extension pack για το VirtualBox  </vt:lpstr>
      <vt:lpstr>Κατεβάζουμε το extension pack για το VirtualBox</vt:lpstr>
      <vt:lpstr>Κατεβάζουμε το extension pack για το VirtualBox </vt:lpstr>
      <vt:lpstr>Εγκαθιστούμε το extension pack για το VirtualBox  </vt:lpstr>
      <vt:lpstr>Διαδικασία εγκατάστασης extension pack</vt:lpstr>
      <vt:lpstr>Διαδικασία εγκατάστασης extension pack</vt:lpstr>
      <vt:lpstr>Διαδικασία εγκατάστασης extension pack</vt:lpstr>
      <vt:lpstr>Διαδικασία εγκατάστασης extension pack</vt:lpstr>
      <vt:lpstr>Διαδικασία εγκατάστασης extension pack</vt:lpstr>
      <vt:lpstr>Διαδικασία εγκατάστασης extension pack</vt:lpstr>
      <vt:lpstr>Διαδικασία εγκατάστασης extension pack</vt:lpstr>
      <vt:lpstr>Διαδικασία εγκατάστασης extension pack</vt:lpstr>
      <vt:lpstr>Διαδικασία εγκατάστασης extension pack</vt:lpstr>
      <vt:lpstr>Διαδικασία εγκατάστασης extension pack</vt:lpstr>
      <vt:lpstr>Κατεβάζουμε τα Ubuntu Mate</vt:lpstr>
      <vt:lpstr>Κατέβασμα ubuntu mate</vt:lpstr>
      <vt:lpstr>https://ubuntu-mate.org/download/</vt:lpstr>
      <vt:lpstr>https://ubuntu-mate.org/download/</vt:lpstr>
      <vt:lpstr>https://ubuntu-mate.org/download/</vt:lpstr>
      <vt:lpstr>Κατέβασμα ubuntu mate</vt:lpstr>
      <vt:lpstr>Διαδικασία δημιουργίας VM </vt:lpstr>
      <vt:lpstr>Διαδικασία δημιουργίας VM</vt:lpstr>
      <vt:lpstr>Διαδικασία δημιουργίας VM</vt:lpstr>
      <vt:lpstr>Διαδικασία δημιουργίας VM</vt:lpstr>
      <vt:lpstr>Διαδικασία δημιουργίας VM</vt:lpstr>
      <vt:lpstr>Διαδικασία δημιουργίας VM</vt:lpstr>
      <vt:lpstr>Διαδικασία δημιουργίας VM</vt:lpstr>
      <vt:lpstr>Διαδικασία δημιουργίας VM</vt:lpstr>
      <vt:lpstr>Διαδικασία δημιουργίας VM</vt:lpstr>
      <vt:lpstr>Διαδικασία δημιουργίας VM</vt:lpstr>
      <vt:lpstr>Διαδικασία δημιουργίας VM</vt:lpstr>
      <vt:lpstr>Διαδικασία δημιουργίας VM</vt:lpstr>
      <vt:lpstr>Διαδικασία δημιουργίας VM</vt:lpstr>
      <vt:lpstr>Διαδικασία παραμετροποίησης VM  </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Διαδικασία παραμετροποίησης VM</vt:lpstr>
      <vt:lpstr>Εγκαθιστούμε τα Ubuntu Mate</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Ubuntu Mate </vt:lpstr>
      <vt:lpstr>Εγκαθιστούμε τα guest additions στα Ubuntu Mate</vt:lpstr>
      <vt:lpstr>Εγκαθιστούμε τα guest additions στα Ubuntu Mate </vt:lpstr>
      <vt:lpstr>Εγκαθιστούμε τα guest additions στα Ubuntu Mate </vt:lpstr>
      <vt:lpstr>Εγκαθιστούμε τα guest additions στα Ubuntu Mate </vt:lpstr>
      <vt:lpstr>Εγκαθιστούμε τα guest additions στα Ubuntu Mate </vt:lpstr>
      <vt:lpstr>Εγκαθιστούμε τα guest additions στα Ubuntu Mate </vt:lpstr>
      <vt:lpstr>Εγκαθιστούμε τα guest additions στα Ubuntu Mate </vt:lpstr>
      <vt:lpstr>Εγκαθιστούμε τα guest additions στα Ubuntu Mate </vt:lpstr>
      <vt:lpstr>Εγκαθιστούμε τα guest additions στα Ubuntu Mate </vt:lpstr>
      <vt:lpstr>Εγκαθιστούμε τα guest additions στα Ubuntu Mate </vt:lpstr>
      <vt:lpstr>Εγκαθιστούμε τα guest additions στα Ubuntu Mate </vt:lpstr>
      <vt:lpstr>Πως να κάνεις update στα  Ubuntu Mate</vt:lpstr>
      <vt:lpstr>Πως να κάνεις update στα Ubuntu Mate </vt:lpstr>
      <vt:lpstr>Εγκαθιστούμε τα guest additions στα Ubuntu Mate </vt:lpstr>
      <vt:lpstr>Εγκαθιστούμε τα guest additions στα Ubuntu Mate </vt:lpstr>
      <vt:lpstr>Εγκαθιστούμε τα guest additions στα Ubuntu Mate </vt:lpstr>
      <vt:lpstr>Πως να κλείσεις το VM σωστά</vt:lpstr>
      <vt:lpstr>Πως να αποθηκεύσεις κλείνοντας τη κατάσταση του VM  </vt:lpstr>
      <vt:lpstr>Πως να στείλεις σήμα στο VM σαν φυσικό power button </vt:lpstr>
      <vt:lpstr>Πως να επιβάλεις τον τερματισμό του VM</vt:lpstr>
      <vt:lpstr>Πως να κλείσεις το VM σωστά </vt:lpstr>
      <vt:lpstr>Ένας δεύτερος τρόπος να κάνεις VM χρησιμοποιώντας έτοιμο εικονικό δίσκο που περιέχει το λειτουργικό σύστημα που είναι σεταρισμένο και με τα  Guest Additions</vt:lpstr>
      <vt:lpstr>Ένας δεύτερος τρόπος να κάνεις VM   </vt:lpstr>
      <vt:lpstr>Ένας δεύτερος τρόπος να κάνεις VM   </vt:lpstr>
      <vt:lpstr>Ένας δεύτερος τρόπος να κάνεις VM   </vt:lpstr>
      <vt:lpstr>Ένας δεύτερος τρόπος να κάνεις VM   </vt:lpstr>
      <vt:lpstr>Ένας δεύτερος τρόπος να κάνεις VM   </vt:lpstr>
      <vt:lpstr>Ένας δεύτερος τρόπος να κάνεις VM   </vt:lpstr>
      <vt:lpstr>Ένας δεύτερος τρόπος να κάνεις VM   </vt:lpstr>
      <vt:lpstr>Ένας δεύτερος τρόπος να κάνεις VM   </vt:lpstr>
      <vt:lpstr>Ένας δεύτερος τρόπος να κάνεις VM   </vt:lpstr>
      <vt:lpstr>Ένας δεύτερος τρόπος να κάνεις VM   </vt:lpstr>
      <vt:lpstr>Διαδικασία δημιουργίας VM (δεύτερος τρόπος) </vt:lpstr>
      <vt:lpstr>Διαδικασία δημιουργίας VM (δεύτερος τρόπος)</vt:lpstr>
      <vt:lpstr>Διαδικασία δημιουργίας VM (δεύτερος τρόπος)</vt:lpstr>
      <vt:lpstr>Διαδικασία δημιουργίας VM (δεύτερος τρόπος)</vt:lpstr>
      <vt:lpstr>Διαδικασία δημιουργίας VM (δεύτερος τρόπος)</vt:lpstr>
      <vt:lpstr>Διαδικασία δημιουργίας VM (δεύτερος τρόπος)</vt:lpstr>
      <vt:lpstr>Διαδικασία δημιουργίας VM (δεύτερος τρόπος)</vt:lpstr>
      <vt:lpstr>Διαδικασία δημιουργίας VM (δεύτερος τρόπος)</vt:lpstr>
      <vt:lpstr>Διαδικασία δημιουργίας VM (δεύτερος τρόπος)</vt:lpstr>
      <vt:lpstr>Διαδικασία δημιουργίας VM (δεύτερος τρόπος)</vt:lpstr>
      <vt:lpstr>Διαδικασία δημιουργίας VM (δεύτερος τρόπος)</vt:lpstr>
      <vt:lpstr>Διαδικασία δημιουργίας VM (δεύτερος τρόπος)</vt:lpstr>
      <vt:lpstr>Διαδικασία δημιουργίας VM (δεύτερος τρόπος)</vt:lpstr>
      <vt:lpstr>Διαδικασία παραμετροποίησης VM (δεύτερος τρόπος) Όπως ο πρώτος τρόπος χωρίς την εγκατάσταση του εικονικού CD (διαφάνειες 68-72)   </vt:lpstr>
      <vt:lpstr>Στην συνέχεια κάνεις update στα  Ubuntu Mate όπως ο πρώτος τρόπος (διαφάνειες 107-112)</vt:lpstr>
      <vt:lpstr>Ερωτήσεις ???</vt:lpstr>
      <vt:lpstr>Ευχαριστώ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VirtualBox</dc:title>
  <cp:lastModifiedBy>Thanos</cp:lastModifiedBy>
  <cp:revision>1</cp:revision>
  <dcterms:modified xsi:type="dcterms:W3CDTF">2020-01-19T17:36:39Z</dcterms:modified>
</cp:coreProperties>
</file>