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70" r:id="rId13"/>
    <p:sldId id="265" r:id="rId14"/>
    <p:sldId id="271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E3C9459-EE68-4698-B9A7-D2828B560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4F675B0-4C0E-4307-AD9E-E25672DF1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FECC1332-1C6E-4E58-9A5B-A84CF032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94EADA8-BEB1-40AC-8500-35485EEE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0E160C5-F97D-4A66-A916-02BF5E89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8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1ADC1CD-2D44-48BA-AF81-34050521C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45F45BBC-5FB8-45F8-A109-586A74900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A8FD5EB-339B-418D-8D76-D9266B8F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06C1847-4046-4E01-89A4-1C0AAACC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ED19D0C-5CB8-4BFF-92C5-F8E62D61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9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A82BCD95-FECE-4AA5-83D5-344D6C520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FEAD0CE3-C6F5-4933-87E0-0EA36079F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9F727CF-975E-4DAD-868F-A306CA708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0D44E810-EEE5-4069-B6DF-F9EFDC75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C3BC696-4D68-436C-9AB9-884F3AF6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349ED90-D7B7-410F-8DE1-92DAFB003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8C4461F-7102-489B-8F08-5FF1C9C61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2E2F6A5-D5A1-4712-9640-C147EE40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6C368B2-3FE9-48BA-9993-731C105D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9F73E66-6A26-4273-A3AF-EFC639C0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4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7596ACA-9AEC-4F7C-B0DA-ED3BFDD58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256D274-5B7E-4C53-A22A-2488EFF00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09A5F3E-A57F-413C-B17B-4B958FFE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CDA58A3-A693-4CA0-ABAB-975F64DD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8173398-7474-4E42-A941-2F16534B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5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D81076F-5041-4372-966B-62B15A30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EA1DD9C-F755-46F9-821F-A808A2BCF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FE48E85-298E-42CA-A21A-BEDC8D5A7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8BDDB190-9D5E-4687-8D10-0A7EC336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17D9951C-98C2-4B11-8686-166E1636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905EFB77-DD5C-4BF2-BCBE-CED133F4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1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2A9882E-7095-4331-ACD5-073843CFA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7034BDC7-FFEC-411A-A7B4-2CA90380D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0ACC179C-77D2-40DF-AE72-6E20ECA44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5AEEF357-D585-4215-91A7-7F4F39A0B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31BD6FFB-2B94-4833-B4ED-2A7E485E6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FBA33C06-8087-47C8-A139-496864A2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5BB79855-3D0E-4194-A633-B6A17639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266D303A-FDA2-444E-87AB-3D3162FC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9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E98BE1B-F7E8-4211-880D-A338BA98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E2B50114-9817-4289-804C-68D27A32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53A55A7E-E680-4C40-80EA-3986746B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D79FEA67-3519-43AC-915F-20815A0B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2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0D4CFE1C-EBF5-497F-91E9-21D262A1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89DF1A56-486B-48DC-A9DB-D1465DEB5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AC23DA01-33BF-4DB1-849E-764CE69A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0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B68954A-0513-4EDC-B1DF-737CF4CB9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48CAC0A-6BEC-449C-B256-66CF25832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827A5C63-D478-4F78-AC49-08460F29D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8D968C73-7EE7-440A-96A5-D61BFF7B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58F67E71-31BE-4B26-B485-0A630261A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91601AA0-288E-41C7-9D7A-020C7C6C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4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43BA289-E5CF-4C1A-B4B7-3877C39D4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5EE26A00-075E-47DD-A560-0325FBB73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DA761BA1-FC43-4453-8C44-537E0EF2E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7CCF1730-3346-4F56-AC35-471E7488C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90DB1F2C-7B7E-4DB6-96A2-0676CB888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1BD99EE2-9187-4354-9C0F-C7BB266D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7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F4752690-3D0F-4E25-A5BF-D5EB3514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2C2BDD4-71AF-4B84-95DA-8A51D34B0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B4E6055F-E842-4790-A675-3C0E89A0C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5762-383F-45D4-B1C3-01AD20C9117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12EA251F-6F2B-414C-8011-ED438D137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1758495-0996-4446-84CA-4C1C3BB57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BDD8-7A8D-4553-8DBD-268B82F2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7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BlackrockDigital/startbootstrap-sb-admi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85A04BB-98B1-462E-BF4D-B44F1ACE5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 an Admin Dashboard Template in PHP and </a:t>
            </a:r>
            <a:r>
              <a:rPr lang="en-US" dirty="0" err="1"/>
              <a:t>Boostrap</a:t>
            </a:r>
            <a:r>
              <a:rPr lang="en-US" dirty="0"/>
              <a:t> 4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22249AEF-3100-4323-8859-7D7FE4EEE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8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9EE1F8D-37A9-4AB5-8267-A5D03B07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server.php</a:t>
            </a:r>
            <a:r>
              <a:rPr lang="en-US" dirty="0"/>
              <a:t> 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AA5D4C7-07C9-4A75-BAB5-61C607C9A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&lt;?php</a:t>
            </a:r>
          </a:p>
          <a:p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r>
              <a:rPr lang="en-US" dirty="0"/>
              <a:t>// initializing variables</a:t>
            </a:r>
          </a:p>
          <a:p>
            <a:r>
              <a:rPr lang="en-US" dirty="0"/>
              <a:t>$username = "";</a:t>
            </a:r>
          </a:p>
          <a:p>
            <a:r>
              <a:rPr lang="en-US" dirty="0"/>
              <a:t>$email    = "";</a:t>
            </a:r>
          </a:p>
          <a:p>
            <a:r>
              <a:rPr lang="en-US" dirty="0"/>
              <a:t>$errors = array();</a:t>
            </a:r>
          </a:p>
          <a:p>
            <a:r>
              <a:rPr lang="en-US" dirty="0"/>
              <a:t>// connect to the database</a:t>
            </a:r>
          </a:p>
          <a:p>
            <a:r>
              <a:rPr lang="en-US" dirty="0"/>
              <a:t>$</a:t>
            </a:r>
            <a:r>
              <a:rPr lang="en-US" dirty="0" err="1"/>
              <a:t>db</a:t>
            </a:r>
            <a:r>
              <a:rPr lang="en-US" dirty="0"/>
              <a:t> = </a:t>
            </a:r>
            <a:r>
              <a:rPr lang="en-US" dirty="0" err="1"/>
              <a:t>mysqli_connect</a:t>
            </a:r>
            <a:r>
              <a:rPr lang="en-US" dirty="0"/>
              <a:t>('localhost', 'root', '', 'registration');</a:t>
            </a:r>
          </a:p>
        </p:txBody>
      </p:sp>
    </p:spTree>
    <p:extLst>
      <p:ext uri="{BB962C8B-B14F-4D97-AF65-F5344CB8AC3E}">
        <p14:creationId xmlns:p14="http://schemas.microsoft.com/office/powerpoint/2010/main" val="335083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6F5CBB8-D5B1-4580-B6E1-0E2A5CD6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Errors.php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168A88C-14E2-4AD1-AC17-3474575F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&lt;?php </a:t>
            </a:r>
            <a:r>
              <a:rPr lang="en-US" b="1" dirty="0"/>
              <a:t>if</a:t>
            </a:r>
            <a:r>
              <a:rPr lang="en-US" dirty="0"/>
              <a:t> (</a:t>
            </a:r>
            <a:r>
              <a:rPr lang="en-US" b="1" dirty="0"/>
              <a:t>count</a:t>
            </a:r>
            <a:r>
              <a:rPr lang="en-US" dirty="0"/>
              <a:t>($errors) &gt; 0) : ?&gt;</a:t>
            </a:r>
          </a:p>
          <a:p>
            <a:r>
              <a:rPr lang="en-US" dirty="0"/>
              <a:t>&lt;div class="error"&gt;</a:t>
            </a:r>
          </a:p>
          <a:p>
            <a:r>
              <a:rPr lang="en-US" dirty="0"/>
              <a:t>&lt;?php </a:t>
            </a:r>
            <a:r>
              <a:rPr lang="en-US" b="1" dirty="0"/>
              <a:t>foreach</a:t>
            </a:r>
            <a:r>
              <a:rPr lang="en-US" dirty="0"/>
              <a:t> ($errors as $error) : ?&gt;</a:t>
            </a:r>
          </a:p>
          <a:p>
            <a:r>
              <a:rPr lang="en-US" dirty="0"/>
              <a:t>&lt;p&gt;&lt;?php echo $error ?&gt;&lt;/p&gt;</a:t>
            </a:r>
          </a:p>
          <a:p>
            <a:r>
              <a:rPr lang="en-US" dirty="0"/>
              <a:t>&lt;?php </a:t>
            </a:r>
            <a:r>
              <a:rPr lang="en-US" dirty="0" err="1"/>
              <a:t>endforeach</a:t>
            </a:r>
            <a:r>
              <a:rPr lang="en-US" dirty="0"/>
              <a:t> ?&gt;</a:t>
            </a:r>
          </a:p>
          <a:p>
            <a:r>
              <a:rPr lang="en-US" dirty="0"/>
              <a:t>&lt;/div&gt;</a:t>
            </a:r>
          </a:p>
          <a:p>
            <a:r>
              <a:rPr lang="en-US" dirty="0"/>
              <a:t>&lt;?php endif 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9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Php</a:t>
            </a:r>
            <a:r>
              <a:rPr lang="en-US" dirty="0" smtClean="0"/>
              <a:t> register</a:t>
            </a:r>
          </a:p>
          <a:p>
            <a:r>
              <a:rPr lang="en-US" dirty="0" err="1" smtClean="0"/>
              <a:t>Php</a:t>
            </a:r>
            <a:r>
              <a:rPr lang="en-US" dirty="0" smtClean="0"/>
              <a:t> login</a:t>
            </a:r>
          </a:p>
          <a:p>
            <a:r>
              <a:rPr lang="en-US" dirty="0" err="1" smtClean="0"/>
              <a:t>Pserver</a:t>
            </a:r>
            <a:r>
              <a:rPr lang="en-US" dirty="0" smtClean="0"/>
              <a:t> insert products</a:t>
            </a:r>
          </a:p>
          <a:p>
            <a:endParaRPr lang="en-US" dirty="0"/>
          </a:p>
          <a:p>
            <a:r>
              <a:rPr lang="en-US" dirty="0" smtClean="0"/>
              <a:t>Table sample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4513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304E063-6DC2-4FD2-AE44-085500826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FCA23BE-B6E9-448D-83FF-A69DB16A4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data table example">
            <a:extLst>
              <a:ext uri="{FF2B5EF4-FFF2-40B4-BE49-F238E27FC236}">
                <a16:creationId xmlns:a16="http://schemas.microsoft.com/office/drawing/2014/main" xmlns="" id="{EDBEDB09-A25E-45A3-A460-5589414AB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25625"/>
            <a:ext cx="102489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27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 </a:t>
            </a:r>
            <a:r>
              <a:rPr lang="en-US" smtClean="0"/>
              <a:t>board index page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507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2FCAE10-ECC0-4ADE-8517-F4B120AD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A9E611B-8886-4F62-83DC-F18551C88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admin dashboard">
            <a:extLst>
              <a:ext uri="{FF2B5EF4-FFF2-40B4-BE49-F238E27FC236}">
                <a16:creationId xmlns:a16="http://schemas.microsoft.com/office/drawing/2014/main" xmlns="" id="{3029D829-F092-4DEA-BB47-086261E53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4025"/>
            <a:ext cx="12192000" cy="594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53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C1025B1-78B2-40F4-9386-7F9A86AD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F7899C4-5E0B-4E3C-8DB1-C2D77EAFE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for these cards is derived from the database through a simple </a:t>
            </a:r>
            <a:r>
              <a:rPr lang="en-US" b="1" dirty="0"/>
              <a:t>SELECT query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Setup the Dashboard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2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601A2EA-DABF-48D2-8D21-0BCE3DD7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D44729D-F367-4E64-8E47-C8482C435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PHP 7.1</a:t>
            </a:r>
          </a:p>
          <a:p>
            <a:r>
              <a:rPr lang="en-US" dirty="0"/>
              <a:t>MySQL</a:t>
            </a:r>
          </a:p>
          <a:p>
            <a:r>
              <a:rPr lang="en-US" dirty="0"/>
              <a:t>Bootstrap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6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65CC916-688F-472D-859A-E42AC31CC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792FF64-E47D-4EE5-B10D-0F17E6181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oostrap admin template">
            <a:extLst>
              <a:ext uri="{FF2B5EF4-FFF2-40B4-BE49-F238E27FC236}">
                <a16:creationId xmlns:a16="http://schemas.microsoft.com/office/drawing/2014/main" xmlns="" id="{6C71B4BA-C8C7-4955-A29A-97B507677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717" y="1709738"/>
            <a:ext cx="9573754" cy="478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50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68B4EEA-784D-481D-AEAF-EC9192D4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70E5800-B694-4AF4-AB05-5A9F28E9B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Bootstrap 4 admin template available on </a:t>
            </a:r>
            <a:r>
              <a:rPr lang="en-US" dirty="0">
                <a:hlinkClick r:id="rId2"/>
              </a:rPr>
              <a:t>GitHub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1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68B4EEA-784D-481D-AEAF-EC9192D4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Form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70E5800-B694-4AF4-AB05-5A9F28E9B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456"/>
            <a:ext cx="5992368" cy="543153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&lt;?php include('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server.php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') ?&gt;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&lt;!DOCTYPE html&gt;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&lt;html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&lt;meta charset="utf-8"&gt;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&lt;meta http-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equiv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="X-UA-Compatible" content="IE=edge"&gt;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&lt;meta name="viewport" content="width=device-width, initial-scale=1, shrink-to-fit=no"&gt;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&lt;meta name="description" content=""&gt;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&lt;meta name="author" content=""&gt;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&lt;title&gt;SB Admin - Start Bootstrap Template&lt;/title&gt;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&lt;!-- Bootstrap core CSS--&gt;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&lt;link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="vendor/bootstrap/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/bootstrap.min.css"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="stylesheet"&gt;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&lt;!-- Custom fonts for this template--&gt;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&lt;link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="vendor/font-awesome/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/font-awesome.min.css"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="stylesheet" type="text/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&lt;!-- Custom styles for this template--&gt;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&lt;link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/sb-admin.css"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="stylesheet"&gt;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&lt;body class="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bg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-dark"&gt;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&lt;div class="container"&gt;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&lt;div class="card card-register mx-auto mt-5"&gt;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&lt;div class="card-header"&gt;Register an Account&lt;/div&gt;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&lt;div class="card-body"&gt;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&lt;form method="post" action="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register.php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&lt;?php include('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errors.php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'); ?&gt;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&lt;div class="form-group"&gt;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&lt;div class="form-row"&gt;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&lt;div class="col-md-12"&gt;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&lt;label for="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exampleInputName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"&gt;Username&lt;/label&gt;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&lt;input class="form-control" id="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exampleInputName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type="text"   name="username" value="&lt;?php echo $username; ?&gt;" 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&lt;/div&gt;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&lt;/div&gt;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&lt;/div&gt;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&lt;div class="form-group"&gt;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&lt;label for="exampleInputEmail1"&gt;Email address&lt;/label&gt;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&lt;input class="form-control" id="exampleInputEmail1" type="email" aria-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describedby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emailHelp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name="email" value="&lt;?php echo $email; ?&gt;" 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&lt;/div&gt;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&lt;div class="form-group"&gt;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&lt;div class="form-row"&gt;</a:t>
            </a:r>
            <a:endParaRPr lang="en-US" sz="700" kern="0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F62D3652-37BC-4962-AA0E-F801539E75AC}"/>
              </a:ext>
            </a:extLst>
          </p:cNvPr>
          <p:cNvSpPr txBox="1">
            <a:spLocks/>
          </p:cNvSpPr>
          <p:nvPr/>
        </p:nvSpPr>
        <p:spPr>
          <a:xfrm>
            <a:off x="6486144" y="1690688"/>
            <a:ext cx="5992368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&lt;div class="col-md-6"&gt;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&lt;label for="exampleInputPassword1"&gt;Password&lt;/label&gt;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&lt;input class="form-control" id="exampleInputPassword1" type="password" name="password_1" 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&lt;div class="col-md-6"&gt;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&lt;label for="exampleInputPassword1"&gt;Confirm Password&lt;/label&gt;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&lt;input class="form-control" id="exampleInputPassword2" type="password" name="password_2" 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&lt;button type="submit" class="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btn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btn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-primary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btn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-block" name="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reg_user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"&gt;Register&lt;/button&gt;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&lt;/form&gt;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&lt;div class="text-center"&gt;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&lt;a class="d-block small mt-3"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login.php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"&gt;Login Page&lt;/a&gt;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&lt;!--- &lt;a class="d-block small"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="forgot-password.html"&gt;Forgot Password?&lt;/a&gt;--&gt;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&lt;/div&gt;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&lt;!-- Bootstrap core JavaScript--&gt;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&lt;script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="vendor/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/jquery.min.js"&gt;&lt;/script&gt;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&lt;script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="vendor/bootstrap/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/bootstrap.bundle.min.js"&gt;&lt;/script&gt;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&lt;!-- Core plugin JavaScript--&gt;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&lt;script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="vendor/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-easing/jquery.easing.min.js"&gt;&lt;/script&gt;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&lt;/body&gt;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+mj-lt"/>
              <a:buAutoNum type="arabicPeriod" startAt="39"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&lt;/html&gt;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39"/>
            </a:pP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219716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6BC2090-4896-433C-BE51-C59507AC1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F5F5F5D-FEC9-4A78-AB8E-338586717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registration form">
            <a:extLst>
              <a:ext uri="{FF2B5EF4-FFF2-40B4-BE49-F238E27FC236}">
                <a16:creationId xmlns:a16="http://schemas.microsoft.com/office/drawing/2014/main" xmlns="" id="{EBB26AC1-40AC-463C-9313-B272DE61F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738" y="1825625"/>
            <a:ext cx="6362700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80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33818A3-1C6C-47E6-A76C-C1E200C9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Login Form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9102E87-E3E7-4633-B45B-5D3F13E8D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13663" cy="4351338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&lt;?php include('</a:t>
            </a:r>
            <a:r>
              <a:rPr lang="en-US" sz="1100" dirty="0" err="1"/>
              <a:t>server.php</a:t>
            </a:r>
            <a:r>
              <a:rPr lang="en-US" sz="1100" dirty="0"/>
              <a:t>') ?&gt;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&lt;!DOCTYPE html&gt;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&lt;html </a:t>
            </a:r>
            <a:r>
              <a:rPr lang="en-US" sz="1100" dirty="0" err="1"/>
              <a:t>lang</a:t>
            </a:r>
            <a:r>
              <a:rPr lang="en-US" sz="1100" dirty="0"/>
              <a:t>="</a:t>
            </a:r>
            <a:r>
              <a:rPr lang="en-US" sz="1100" dirty="0" err="1"/>
              <a:t>en</a:t>
            </a:r>
            <a:r>
              <a:rPr lang="en-US" sz="1100" dirty="0"/>
              <a:t>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&lt;head&gt;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&lt;meta charset="utf-8"&gt;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&lt;meta http-</a:t>
            </a:r>
            <a:r>
              <a:rPr lang="en-US" sz="1100" dirty="0" err="1"/>
              <a:t>equiv</a:t>
            </a:r>
            <a:r>
              <a:rPr lang="en-US" sz="1100" dirty="0"/>
              <a:t>="X-UA-Compatible" content="IE=edge"&gt;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&lt;meta name="viewport" content="width=device-width, initial-scale=1, shrink-to-fit=no"&gt;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&lt;meta name="description" content=""&gt;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&lt;meta name="author" content=""&gt;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&lt;title&gt;SB Admin - Start Bootstrap Template&lt;/title&gt;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&lt;!-- Bootstrap core CSS--&gt;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&lt;link </a:t>
            </a:r>
            <a:r>
              <a:rPr lang="en-US" sz="1100" dirty="0" err="1"/>
              <a:t>href</a:t>
            </a:r>
            <a:r>
              <a:rPr lang="en-US" sz="1100" dirty="0"/>
              <a:t>="vendor/bootstrap/</a:t>
            </a:r>
            <a:r>
              <a:rPr lang="en-US" sz="1100" dirty="0" err="1"/>
              <a:t>css</a:t>
            </a:r>
            <a:r>
              <a:rPr lang="en-US" sz="1100" dirty="0"/>
              <a:t>/bootstrap.min.css" </a:t>
            </a:r>
            <a:r>
              <a:rPr lang="en-US" sz="1100" dirty="0" err="1"/>
              <a:t>rel</a:t>
            </a:r>
            <a:r>
              <a:rPr lang="en-US" sz="1100" dirty="0"/>
              <a:t>="stylesheet"&gt;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&lt;!-- Custom fonts for this template--&gt;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&lt;link </a:t>
            </a:r>
            <a:r>
              <a:rPr lang="en-US" sz="1100" dirty="0" err="1"/>
              <a:t>href</a:t>
            </a:r>
            <a:r>
              <a:rPr lang="en-US" sz="1100" dirty="0"/>
              <a:t>="vendor/font-awesome/</a:t>
            </a:r>
            <a:r>
              <a:rPr lang="en-US" sz="1100" dirty="0" err="1"/>
              <a:t>css</a:t>
            </a:r>
            <a:r>
              <a:rPr lang="en-US" sz="1100" dirty="0"/>
              <a:t>/font-awesome.min.css" </a:t>
            </a:r>
            <a:r>
              <a:rPr lang="en-US" sz="1100" dirty="0" err="1"/>
              <a:t>rel</a:t>
            </a:r>
            <a:r>
              <a:rPr lang="en-US" sz="1100" dirty="0"/>
              <a:t>="stylesheet" type="text/</a:t>
            </a:r>
            <a:r>
              <a:rPr lang="en-US" sz="1100" dirty="0" err="1"/>
              <a:t>css</a:t>
            </a:r>
            <a:r>
              <a:rPr lang="en-US" sz="1100" dirty="0"/>
              <a:t>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&lt;!-- Custom styles for this template--&gt;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&lt;link </a:t>
            </a:r>
            <a:r>
              <a:rPr lang="en-US" sz="1100" dirty="0" err="1"/>
              <a:t>href</a:t>
            </a:r>
            <a:r>
              <a:rPr lang="en-US" sz="1100" dirty="0"/>
              <a:t>="</a:t>
            </a:r>
            <a:r>
              <a:rPr lang="en-US" sz="1100" dirty="0" err="1"/>
              <a:t>css</a:t>
            </a:r>
            <a:r>
              <a:rPr lang="en-US" sz="1100" dirty="0"/>
              <a:t>/sb-admin.css" </a:t>
            </a:r>
            <a:r>
              <a:rPr lang="en-US" sz="1100" dirty="0" err="1"/>
              <a:t>rel</a:t>
            </a:r>
            <a:r>
              <a:rPr lang="en-US" sz="1100" dirty="0"/>
              <a:t>="stylesheet"&gt;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&lt;/head&gt;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&lt;body class="</a:t>
            </a:r>
            <a:r>
              <a:rPr lang="en-US" sz="1100" dirty="0" err="1"/>
              <a:t>bg</a:t>
            </a:r>
            <a:r>
              <a:rPr lang="en-US" sz="1100" dirty="0"/>
              <a:t>-dark"&gt;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&lt;div class="container"&gt;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  &lt;div class="card card-login mx-auto mt-5"&gt;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    &lt;div class="card-header"&gt;Login&lt;/div&gt;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100" dirty="0"/>
              <a:t>     &lt;div class="card-body"&gt;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800" dirty="0"/>
          </a:p>
          <a:p>
            <a:pPr marL="0" indent="0">
              <a:spcBef>
                <a:spcPts val="0"/>
              </a:spcBef>
              <a:buNone/>
            </a:pPr>
            <a:endParaRPr lang="en-US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8E7A43-E4BD-4D14-A9BD-E63A4B3C5D66}"/>
              </a:ext>
            </a:extLst>
          </p:cNvPr>
          <p:cNvSpPr txBox="1"/>
          <p:nvPr/>
        </p:nvSpPr>
        <p:spPr>
          <a:xfrm>
            <a:off x="6095999" y="494891"/>
            <a:ext cx="566853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&lt;form method="post" action="</a:t>
            </a:r>
            <a:r>
              <a:rPr lang="en-US" sz="1050" dirty="0" err="1"/>
              <a:t>login.php</a:t>
            </a:r>
            <a:r>
              <a:rPr lang="en-US" sz="1050" dirty="0"/>
              <a:t>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&lt;?php include('</a:t>
            </a:r>
            <a:r>
              <a:rPr lang="en-US" sz="1050" dirty="0" err="1"/>
              <a:t>errors.php</a:t>
            </a:r>
            <a:r>
              <a:rPr lang="en-US" sz="1050" dirty="0"/>
              <a:t>'); ?&gt;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&lt;div class="form-group"&gt;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&lt;label for="exampleInputEmail1"&gt;Username&lt;/label&gt;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&lt;input class="form-control"  type="text" name="username"&gt;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&lt;div class="form-group"&gt;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&lt;label for="exampleInputPassword1"&gt;Password&lt;/label&gt;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&lt;input class="form-control"  type="password" name="password"&gt;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&lt;div class="form-group"&gt;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&lt;div class="form-check"&gt;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  &lt;label class="form-check-label"&gt;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    &lt;input class="form-check-input" type="checkbox"&gt; Remember Password&lt;/label&gt;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&lt;button type="submit" class="</a:t>
            </a:r>
            <a:r>
              <a:rPr lang="en-US" sz="1050" dirty="0" err="1"/>
              <a:t>btn</a:t>
            </a:r>
            <a:r>
              <a:rPr lang="en-US" sz="1050" dirty="0"/>
              <a:t> </a:t>
            </a:r>
            <a:r>
              <a:rPr lang="en-US" sz="1050" dirty="0" err="1"/>
              <a:t>btn</a:t>
            </a:r>
            <a:r>
              <a:rPr lang="en-US" sz="1050" dirty="0"/>
              <a:t>-primary </a:t>
            </a:r>
            <a:r>
              <a:rPr lang="en-US" sz="1050" dirty="0" err="1"/>
              <a:t>btn</a:t>
            </a:r>
            <a:r>
              <a:rPr lang="en-US" sz="1050" dirty="0"/>
              <a:t>-block" name="</a:t>
            </a:r>
            <a:r>
              <a:rPr lang="en-US" sz="1050" dirty="0" err="1"/>
              <a:t>login_user</a:t>
            </a:r>
            <a:r>
              <a:rPr lang="en-US" sz="1050" dirty="0"/>
              <a:t>"&gt;Login&lt;/button&gt;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&lt;/form&gt;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&lt;div class="text-center"&gt;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  &lt;a class="d-block small mt-3" </a:t>
            </a:r>
            <a:r>
              <a:rPr lang="en-US" sz="1050" dirty="0" err="1"/>
              <a:t>href</a:t>
            </a:r>
            <a:r>
              <a:rPr lang="en-US" sz="1050" dirty="0"/>
              <a:t>="</a:t>
            </a:r>
            <a:r>
              <a:rPr lang="en-US" sz="1050" dirty="0" err="1"/>
              <a:t>register.php</a:t>
            </a:r>
            <a:r>
              <a:rPr lang="en-US" sz="1050" dirty="0"/>
              <a:t>"&gt;Register an Account&lt;/a&gt;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&lt;!-- &lt;a class="d-block small" </a:t>
            </a:r>
            <a:r>
              <a:rPr lang="en-US" sz="1050" dirty="0" err="1"/>
              <a:t>href</a:t>
            </a:r>
            <a:r>
              <a:rPr lang="en-US" sz="1050" dirty="0"/>
              <a:t>="forgot-</a:t>
            </a:r>
            <a:r>
              <a:rPr lang="en-US" sz="1050" dirty="0" err="1"/>
              <a:t>password.php</a:t>
            </a:r>
            <a:r>
              <a:rPr lang="en-US" sz="1050" dirty="0"/>
              <a:t>"&gt;Forgot Password?&lt;/a&gt;--&gt;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 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&lt;/div&gt;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&lt;!-- Bootstrap core JavaScript--&gt;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&lt;script </a:t>
            </a:r>
            <a:r>
              <a:rPr lang="en-US" sz="1050" dirty="0" err="1"/>
              <a:t>src</a:t>
            </a:r>
            <a:r>
              <a:rPr lang="en-US" sz="1050" dirty="0"/>
              <a:t>="vendor/</a:t>
            </a:r>
            <a:r>
              <a:rPr lang="en-US" sz="1050" dirty="0" err="1"/>
              <a:t>jquery</a:t>
            </a:r>
            <a:r>
              <a:rPr lang="en-US" sz="1050" dirty="0"/>
              <a:t>/jquery.min.js"&gt;&lt;/script&gt;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&lt;script </a:t>
            </a:r>
            <a:r>
              <a:rPr lang="en-US" sz="1050" dirty="0" err="1"/>
              <a:t>src</a:t>
            </a:r>
            <a:r>
              <a:rPr lang="en-US" sz="1050" dirty="0"/>
              <a:t>="vendor/bootstrap/</a:t>
            </a:r>
            <a:r>
              <a:rPr lang="en-US" sz="1050" dirty="0" err="1"/>
              <a:t>js</a:t>
            </a:r>
            <a:r>
              <a:rPr lang="en-US" sz="1050" dirty="0"/>
              <a:t>/bootstrap.bundle.min.js"&gt;&lt;/script&gt;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&lt;!-- Core plugin JavaScript--&gt;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 &lt;script </a:t>
            </a:r>
            <a:r>
              <a:rPr lang="en-US" sz="1050" dirty="0" err="1"/>
              <a:t>src</a:t>
            </a:r>
            <a:r>
              <a:rPr lang="en-US" sz="1050" dirty="0"/>
              <a:t>="vendor/</a:t>
            </a:r>
            <a:r>
              <a:rPr lang="en-US" sz="1050" dirty="0" err="1"/>
              <a:t>jquery</a:t>
            </a:r>
            <a:r>
              <a:rPr lang="en-US" sz="1050" dirty="0"/>
              <a:t>-easing/jquery.easing.min.js"&gt;&lt;/script&gt;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&lt;/body&gt;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&lt;/html&gt;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105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640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login 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846" y="954768"/>
            <a:ext cx="4505325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93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l-GR" dirty="0" err="1" smtClean="0"/>
              <a:t>άση</a:t>
            </a:r>
            <a:r>
              <a:rPr lang="el-GR" dirty="0" smtClean="0"/>
              <a:t> Δεδομένων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55456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1166</Words>
  <Application>Microsoft Office PowerPoint</Application>
  <PresentationFormat>Προσαρμογή</PresentationFormat>
  <Paragraphs>156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Build an Admin Dashboard Template in PHP and Boostrap 4</vt:lpstr>
      <vt:lpstr>Παρουσίαση του PowerPoint</vt:lpstr>
      <vt:lpstr>Παρουσίαση του PowerPoint</vt:lpstr>
      <vt:lpstr>Παρουσίαση του PowerPoint</vt:lpstr>
      <vt:lpstr>Registration Form</vt:lpstr>
      <vt:lpstr>Παρουσίαση του PowerPoint</vt:lpstr>
      <vt:lpstr>Login Form</vt:lpstr>
      <vt:lpstr>Παρουσίαση του PowerPoint</vt:lpstr>
      <vt:lpstr>Bάση Δεδομένων</vt:lpstr>
      <vt:lpstr>server.php </vt:lpstr>
      <vt:lpstr>Errors.php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an Admin Dashboard Template in PHP and Boostrap 4</dc:title>
  <dc:creator>vangelis a</dc:creator>
  <cp:lastModifiedBy>refoman queen</cp:lastModifiedBy>
  <cp:revision>8</cp:revision>
  <dcterms:created xsi:type="dcterms:W3CDTF">2019-05-10T07:04:04Z</dcterms:created>
  <dcterms:modified xsi:type="dcterms:W3CDTF">2019-05-16T19:06:42Z</dcterms:modified>
</cp:coreProperties>
</file>