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4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9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6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2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5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2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3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1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9F1F3-1BAD-A743-B575-EB117E0D8A21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7ADA3-D667-4947-88D2-D7E878EB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UML </a:t>
            </a:r>
            <a:r>
              <a:rPr lang="el-GR" dirty="0" smtClean="0"/>
              <a:t>διαγράμματα και διαδικασία </a:t>
            </a:r>
            <a:r>
              <a:rPr lang="en-US" dirty="0" smtClean="0"/>
              <a:t>RUP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3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Έναρξη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b="1" i="1" dirty="0"/>
              <a:t>Ανάλυση-Σχεδιασμός</a:t>
            </a:r>
            <a:endParaRPr lang="en-GB" dirty="0"/>
          </a:p>
          <a:p>
            <a:pPr lvl="2"/>
            <a:r>
              <a:rPr lang="el-GR" b="1" dirty="0"/>
              <a:t>Διαγράμματα Περιπτώσεων </a:t>
            </a:r>
            <a:r>
              <a:rPr lang="el-GR" b="1" dirty="0" smtClean="0"/>
              <a:t>Χρήσης </a:t>
            </a:r>
            <a:r>
              <a:rPr lang="el-GR" b="1" dirty="0" smtClean="0"/>
              <a:t>(1</a:t>
            </a:r>
            <a:r>
              <a:rPr lang="el-GR" b="1" baseline="30000" dirty="0" smtClean="0"/>
              <a:t>η</a:t>
            </a:r>
            <a:r>
              <a:rPr lang="el-GR" b="1" dirty="0" smtClean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 </a:t>
            </a:r>
            <a:r>
              <a:rPr lang="el-GR" b="1" dirty="0" smtClean="0"/>
              <a:t>Τάξεων </a:t>
            </a:r>
            <a:r>
              <a:rPr lang="el-GR" b="1" dirty="0" smtClean="0"/>
              <a:t>(1</a:t>
            </a:r>
            <a:r>
              <a:rPr lang="el-GR" b="1" baseline="30000" dirty="0" smtClean="0"/>
              <a:t>η</a:t>
            </a:r>
            <a:r>
              <a:rPr lang="el-GR" b="1" dirty="0" smtClean="0"/>
              <a:t> έκδοση)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5168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Εκπόνηση Μελέτης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b="1" i="1" dirty="0"/>
              <a:t>Ανάλυση-Σχεδιασμός</a:t>
            </a:r>
            <a:endParaRPr lang="en-GB" dirty="0"/>
          </a:p>
          <a:p>
            <a:pPr lvl="2"/>
            <a:r>
              <a:rPr lang="el-GR" b="1" dirty="0"/>
              <a:t>Διαγράμματα Περιπτώσεων Χρήσης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Τάξεων 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Αντικειμένων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Συνεργασίας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Σειράς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Δραστηριοτήτων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Καταστάσεων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Εξαρτημάτων (1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Διανομής (1</a:t>
            </a:r>
            <a:r>
              <a:rPr lang="el-GR" b="1" baseline="30000" dirty="0"/>
              <a:t>η</a:t>
            </a:r>
            <a:r>
              <a:rPr lang="el-GR" b="1" dirty="0"/>
              <a:t> </a:t>
            </a:r>
            <a:r>
              <a:rPr lang="el-GR" b="1" dirty="0" smtClean="0"/>
              <a:t>έκδοση</a:t>
            </a:r>
            <a:r>
              <a:rPr lang="el-GR" b="1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0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b="1" i="1" dirty="0"/>
              <a:t>Ανάλυση-Σχεδιασμός</a:t>
            </a:r>
            <a:endParaRPr lang="en-GB" dirty="0"/>
          </a:p>
          <a:p>
            <a:pPr lvl="2"/>
            <a:r>
              <a:rPr lang="el-GR" b="1" dirty="0"/>
              <a:t>Διαγράμματα Περιπτώσεων Χρήσης (3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Τάξεων  (3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Αντικειμένων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Συνεργασίας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Σειράς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Δραστηριοτήτων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Καταστάσεων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Εξαρτημάτων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  <a:p>
            <a:pPr lvl="2"/>
            <a:r>
              <a:rPr lang="el-GR" b="1" dirty="0"/>
              <a:t>Διαγράμματα Διανομής (2</a:t>
            </a:r>
            <a:r>
              <a:rPr lang="el-GR" b="1" baseline="30000" dirty="0"/>
              <a:t>η</a:t>
            </a:r>
            <a:r>
              <a:rPr lang="el-GR" b="1" dirty="0"/>
              <a:t> έκδοση)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33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Διαγράμματα Δομής</a:t>
            </a:r>
            <a:r>
              <a:rPr lang="el-GR" dirty="0" smtClean="0"/>
              <a:t>: αναπαριστούν την εσωτερική λογική δομή του συστήματος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l-GR" b="1" dirty="0" smtClean="0"/>
              <a:t>Διαγράμματα Τάξεων  </a:t>
            </a:r>
          </a:p>
          <a:p>
            <a:pPr lvl="2"/>
            <a:r>
              <a:rPr lang="el-GR" b="1" dirty="0" smtClean="0"/>
              <a:t>Διαγράμματα Αντικειμένων </a:t>
            </a:r>
          </a:p>
          <a:p>
            <a:pPr lvl="2"/>
            <a:r>
              <a:rPr lang="el-GR" b="1" dirty="0" smtClean="0"/>
              <a:t>Διαγράμματα Εξαρτημάτων</a:t>
            </a:r>
            <a:endParaRPr lang="en-GB" dirty="0" smtClean="0"/>
          </a:p>
          <a:p>
            <a:pPr lvl="2"/>
            <a:r>
              <a:rPr lang="el-GR" b="1" dirty="0" smtClean="0"/>
              <a:t>Διαγράμματα Διανομής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2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Διαγράμματα Συμπεριφοράς</a:t>
            </a:r>
            <a:r>
              <a:rPr lang="el-GR" dirty="0" smtClean="0"/>
              <a:t>: αναπαριστούν την συμπεριφορά του συστήματος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l-GR" b="1" dirty="0" smtClean="0"/>
              <a:t>Διαγράμματα Περιπτώσεων Χρήσης</a:t>
            </a:r>
            <a:endParaRPr lang="en-GB" dirty="0" smtClean="0"/>
          </a:p>
          <a:p>
            <a:pPr lvl="2"/>
            <a:r>
              <a:rPr lang="el-GR" b="1" dirty="0" smtClean="0"/>
              <a:t>Διαγράμματα Δραστηριοτήτων</a:t>
            </a:r>
            <a:endParaRPr lang="en-GB" dirty="0" smtClean="0"/>
          </a:p>
          <a:p>
            <a:pPr lvl="2"/>
            <a:r>
              <a:rPr lang="el-GR" b="1" dirty="0" smtClean="0"/>
              <a:t>Διαγράμματα Καταστάσεων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Διαγράμματα Αλληλεπίδρασης</a:t>
            </a:r>
            <a:r>
              <a:rPr lang="el-GR" dirty="0" smtClean="0"/>
              <a:t>: αναπαριστούν τις ροές ελέγχου και δεδομένων του συστήματος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l-GR" b="1" dirty="0" smtClean="0"/>
              <a:t>Διαγράμματα Συνεργασίας</a:t>
            </a:r>
            <a:endParaRPr lang="en-GB" dirty="0" smtClean="0"/>
          </a:p>
          <a:p>
            <a:pPr lvl="2"/>
            <a:r>
              <a:rPr lang="el-GR" b="1" dirty="0" smtClean="0"/>
              <a:t>Διαγράμματα Σειράς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0988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184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 UML διαγράμματα και διαδικασία RUP</vt:lpstr>
      <vt:lpstr>Έναρξη</vt:lpstr>
      <vt:lpstr>Εκπόνηση Μελέτης</vt:lpstr>
      <vt:lpstr>Κατασκευή</vt:lpstr>
      <vt:lpstr>Διαγράμματα Δομής: αναπαριστούν την εσωτερική λογική δομή του συστήματος</vt:lpstr>
      <vt:lpstr>Διαγράμματα Συμπεριφοράς: αναπαριστούν την συμπεριφορά του συστήματος</vt:lpstr>
      <vt:lpstr>Διαγράμματα Αλληλεπίδρασης: αναπαριστούν τις ροές ελέγχου και δεδομένων του συστήματος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UML διαγράμματα και διαδικασία RUP</dc:title>
  <dc:creator>Athanasios Daflos</dc:creator>
  <cp:lastModifiedBy>Athanasios Daflos</cp:lastModifiedBy>
  <cp:revision>3</cp:revision>
  <dcterms:created xsi:type="dcterms:W3CDTF">2018-06-06T23:07:58Z</dcterms:created>
  <dcterms:modified xsi:type="dcterms:W3CDTF">2018-06-06T23:37:46Z</dcterms:modified>
</cp:coreProperties>
</file>