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5"/>
  </p:notesMasterIdLst>
  <p:sldIdLst>
    <p:sldId id="256" r:id="rId2"/>
    <p:sldId id="349" r:id="rId3"/>
    <p:sldId id="352" r:id="rId4"/>
    <p:sldId id="360" r:id="rId5"/>
    <p:sldId id="353" r:id="rId6"/>
    <p:sldId id="354" r:id="rId7"/>
    <p:sldId id="356" r:id="rId8"/>
    <p:sldId id="357" r:id="rId9"/>
    <p:sldId id="358" r:id="rId10"/>
    <p:sldId id="361" r:id="rId11"/>
    <p:sldId id="362" r:id="rId12"/>
    <p:sldId id="363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3F9"/>
    <a:srgbClr val="56BDFC"/>
    <a:srgbClr val="62F0E2"/>
    <a:srgbClr val="FDDFF0"/>
    <a:srgbClr val="F771BE"/>
    <a:srgbClr val="FDD7EC"/>
    <a:srgbClr val="FEECF6"/>
    <a:srgbClr val="FCC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 autoAdjust="0"/>
    <p:restoredTop sz="95264" autoAdjust="0"/>
  </p:normalViewPr>
  <p:slideViewPr>
    <p:cSldViewPr snapToGrid="0">
      <p:cViewPr varScale="1">
        <p:scale>
          <a:sx n="94" d="100"/>
          <a:sy n="94" d="100"/>
        </p:scale>
        <p:origin x="80" y="1476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F35C-0CBE-49EA-95D1-443F0F0E860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DE51-49E4-46ED-B6E3-FC1DD571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AAEE8-C572-45F8-8ACD-CA9D597B44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7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AAEE8-C572-45F8-8ACD-CA9D597B44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3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AAEE8-C572-45F8-8ACD-CA9D597B44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1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7931E0-59A1-DB17-EF93-83B682892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C549EA5-1FFA-3527-9F33-83D0D43BD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DF367F-3CA3-4B0C-400C-97DB8895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03323D-E2A0-E48F-BF50-9B20855E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BBBE71-9A41-3525-0AE2-2E2C7A11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2F8B78DA-0A81-9AE1-F08E-B32DBD7325B7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868AEC5-9E7B-3F51-7D95-5A1F26D600EE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6D2BA41-0AF0-81FC-7C1D-65C16639E77F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A27D25B-AC5D-E009-9BDC-25580D63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79" y="72217"/>
            <a:ext cx="2550900" cy="25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E97DE5-3405-F19D-CD08-986E3663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CF80488-DA96-EB7D-C948-5C5800279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DEA9752-CB6A-73CE-46FC-19428487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0AD2EA-18BD-31BF-57AD-EF209324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539772-3C20-7C7C-354F-963815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2E55608-CA1E-69FE-1265-1624E6B82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0D5FA5-9D9D-FD3C-2F70-60CDF4DF7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E290E0-7629-C9AF-6AD0-FF833962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2808A6-2891-5604-E03E-D8D3FDFA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BED900-277A-78A1-BE3C-E3E46E54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66224" y="1447800"/>
            <a:ext cx="11659552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6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074E83-6401-448B-8112-2D02D4D59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DD36E9-5006-4CEB-9AB8-5B4E4DE3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C26E37-61B1-4A2E-85BD-4B4132A4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C24851-E477-4DF8-9E22-87D10F3E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51962821-BD5B-4483-9D3D-DA75D4D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4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207F02-0EF0-D6A3-1CAA-B7980C05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D92AFC-C750-2A9E-3396-AA03C9AC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581141-0448-5BF1-DF24-0B22EE25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6E19BD-141E-B5E7-0776-DC386C0D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53C9C0-7219-C901-87A6-8ACA021D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041636-CEDD-F29A-F27F-20FFD26E8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26832" r="715" b="28991"/>
          <a:stretch/>
        </p:blipFill>
        <p:spPr>
          <a:xfrm>
            <a:off x="10738596" y="25113"/>
            <a:ext cx="1453404" cy="370397"/>
          </a:xfrm>
          <a:prstGeom prst="rect">
            <a:avLst/>
          </a:prstGeom>
        </p:spPr>
      </p:pic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BA5D584A-C48E-4FFE-B799-B719C234C268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FF12C13-9058-3B95-72E4-609EC4BB5D8C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241E37A-0844-D207-7146-D2C0C294CD36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62665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10C8F4-8D1E-042B-E686-3333FB9B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8B3E82-EAA2-2130-BFB5-81274FE67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5A50BE-5700-5832-BD30-366E3433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81DAF3-9B23-8F7A-0B3E-547C6AB4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C9CD51-E5D2-53FE-4D9D-47E8A81C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8648EA7C-E867-C2B0-D53E-C378DF7ED69D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A7517C6-6500-5CEF-1580-200AE756821E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EA57BD7-51E3-10EE-B356-01095A1BA7C5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23840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3AB251-049D-0409-F5BF-74857E7E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F3DCA5-A6BF-338E-8D9B-ED9E6E0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D49AB22-80AC-B529-7F07-EF69ABF23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AB68A6-742F-23FB-1999-BD8BA22F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849775-420A-E4BC-AEA4-3679C8B3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DFA0955-55CE-8110-E3B2-8D1018FE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DE228F33-5616-CBDE-A1B4-8F2436DCD627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A8ACEE5-0998-42AF-98AD-AB45A21618BC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FF660DE-9D3D-C13D-B71C-98D29C0D8BC5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20977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0E86F-30D6-F63A-312C-5084D23F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E58B65-44FB-4096-2D4B-CBCADE741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E9814E4-D26E-4A9B-9DD3-124A4077E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7EDF52C-B66F-55E4-F57C-12DA2F4CE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2C57E0E-9149-20AF-7BA8-F2FC1819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557994D-34C8-94D1-1C9B-2CCF154B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8425C6E-8162-4D74-86AD-4DFDF2C3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1510D8E-3BDA-FEE2-C0BB-B89810C0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94EC9AC2-42EA-C745-3BF2-F44376A3A528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703CC54-AE79-63AA-7D5A-82F4A0661635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982640D-8F46-5CCD-A61E-7F3D0B0FC960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59266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6C0B7B-EEF5-4887-FCC8-E514F63E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B474596-7D99-3176-27BC-B52348D0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911854A-8E8D-BD3A-1A92-31FE694E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71CE2AC-038B-5257-A68C-6D53470B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68F85F58-FE98-F39D-E4BF-1CE488AB9AFC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E48E97-1537-F5DD-F536-C0D91DC6ED29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809667-A951-C831-50CD-DD6E0041314D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05188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8340793-FA61-2A83-266C-FE42A26B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28912E8-0A6B-4C11-1967-1E3DC947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56351FD-994D-E8D1-480B-8F725171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496256-F012-6E62-D6B9-703F8DF3E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09" y="576062"/>
            <a:ext cx="6581182" cy="4935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F488E50D-3F78-4324-3CBA-F9723C0DCBF8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6AD59D-7D65-5269-A939-6098EC2D502E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738A8E-2898-1A87-21B7-6159167AEB9C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8314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711D0E-E50A-7B30-E3A9-7E784483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169D8E-4816-C4C1-19B9-F0C174AFE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CB3D1A-91E5-3187-C6A1-088C43728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FD1E51-DBFC-0CA5-8BDB-EBCBC9A2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395CCC9-F4E2-0B12-C64D-E237FFC7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F5069C-19DA-8C43-CE56-3B3A4976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3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24EC28-4DAB-FAD9-F86A-9176A99C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B7FD67-4EA6-9EF3-24F2-A387B1BFD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D53254-AF67-DC2A-9DA5-4C2914AA5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4E0D08-9DCA-2655-DBFA-E6CA9663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F0661E3-5AA4-90AA-35C2-331265B4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4ADC71-8FF8-ACCF-7B81-2AC8C903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ADFC1D5-9AF6-8050-5E0F-D91EEB4A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594E6B-C0AA-8016-890D-D1152C2D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6F4974-D4EF-0A9B-1E35-577E92E3A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38AE-DB82-4011-B25C-850E95A48CA0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101C2A7-1EA4-CFF2-BAC5-D31E6F02A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E22F05-8F93-CCFB-F8C1-AD4CF445B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E480-DA02-47B7-88E1-4E98A3058D3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CD861949-0F22-2D31-D0B8-7193A62FFC31}"/>
              </a:ext>
            </a:extLst>
          </p:cNvPr>
          <p:cNvGrpSpPr/>
          <p:nvPr/>
        </p:nvGrpSpPr>
        <p:grpSpPr>
          <a:xfrm>
            <a:off x="54212" y="72217"/>
            <a:ext cx="344984" cy="6752675"/>
            <a:chOff x="54212" y="72217"/>
            <a:chExt cx="344984" cy="6752675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1EEF545-04DC-5AAA-9F06-5B0A13995E7D}"/>
                </a:ext>
              </a:extLst>
            </p:cNvPr>
            <p:cNvSpPr/>
            <p:nvPr/>
          </p:nvSpPr>
          <p:spPr>
            <a:xfrm>
              <a:off x="54212" y="72217"/>
              <a:ext cx="231556" cy="6752675"/>
            </a:xfrm>
            <a:prstGeom prst="rect">
              <a:avLst/>
            </a:prstGeom>
            <a:solidFill>
              <a:srgbClr val="AB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73BA7AD-E899-3B81-8BFB-8C015951A449}"/>
                </a:ext>
              </a:extLst>
            </p:cNvPr>
            <p:cNvSpPr/>
            <p:nvPr/>
          </p:nvSpPr>
          <p:spPr>
            <a:xfrm>
              <a:off x="329655" y="72217"/>
              <a:ext cx="69541" cy="6752671"/>
            </a:xfrm>
            <a:prstGeom prst="rect">
              <a:avLst/>
            </a:prstGeom>
            <a:solidFill>
              <a:srgbClr val="002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20191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7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6429"/>
            <a:ext cx="9144000" cy="2715541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l-GR" sz="6000" dirty="0">
                <a:sym typeface="+mn-ea"/>
              </a:rPr>
              <a:t>ES6 </a:t>
            </a:r>
            <a:r>
              <a:rPr lang="el-GR" sz="6000" dirty="0" err="1">
                <a:sym typeface="+mn-ea"/>
              </a:rPr>
              <a:t>Modules</a:t>
            </a:r>
            <a:endParaRPr lang="en-US" sz="5400" b="1" dirty="0">
              <a:solidFill>
                <a:srgbClr val="464749"/>
              </a:solidFill>
              <a:ea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717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DA141B1B-3A41-94EF-8646-3FC25D6488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224" y="1781386"/>
            <a:ext cx="11659552" cy="4238413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Συγχρονισμένη Φόρτωση : (όχι απαραίτητα πάντα κακό…)</a:t>
            </a: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Η φόρτωση των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στο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CommonJS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είναι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συγχρονη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D0D0D"/>
                </a:solidFill>
                <a:highlight>
                  <a:srgbClr val="FFFFFF"/>
                </a:highlight>
              </a:rPr>
              <a:t>Άρα έχουμε 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</a:rPr>
              <a:t>blocking code &amp; </a:t>
            </a:r>
            <a:r>
              <a:rPr lang="el-GR" dirty="0">
                <a:solidFill>
                  <a:srgbClr val="0D0D0D"/>
                </a:solidFill>
                <a:highlight>
                  <a:srgbClr val="FFFFFF"/>
                </a:highlight>
              </a:rPr>
              <a:t>σε περίπλοκες εφαρμογές με πολλά 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</a:rPr>
              <a:t>modules </a:t>
            </a:r>
            <a:r>
              <a:rPr lang="el-GR" dirty="0">
                <a:solidFill>
                  <a:srgbClr val="0D0D0D"/>
                </a:solidFill>
                <a:highlight>
                  <a:srgbClr val="FFFFFF"/>
                </a:highlight>
              </a:rPr>
              <a:t>μπορεί να δημιουργήσει 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σοβαρά προβλήματα απόδοσης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Υποστήριξη για Παλιό Κώδικα:</a:t>
            </a: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Στην περίπτωση του παλιού κώδικα ή κώδικα γραμμένου σε παλιότερες εκδόσεις του Node.js, το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CommonJS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έχει πλήρη και σταθερή υποστήριξη, καθώς είναι το προεπιλεγμένο πρότυπο.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Οι εκδόσεις πριν την v8.5.0 πρέπει να χρησιμοποιούν μόνο αυτό.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Η χρήση της συνάρτησης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require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() και του αντικειμένου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module.exports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είναι απλή και ευρέως κατανοητή.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2C0CBE00-1F8D-61F0-8019-39136A19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Πλεονεκτήματα &amp; Μειονεκτήματα </a:t>
            </a:r>
            <a:r>
              <a:rPr lang="el-GR" dirty="0" err="1"/>
              <a:t>CommonJS</a:t>
            </a:r>
            <a:r>
              <a:rPr lang="el-GR" dirty="0"/>
              <a:t> </a:t>
            </a:r>
            <a:r>
              <a:rPr lang="el-GR" dirty="0" err="1"/>
              <a:t>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8C1CD015-1024-57F9-93C5-B347BACE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Πλεονεκτήματα &amp; Μειονεκτήματα </a:t>
            </a:r>
            <a:br>
              <a:rPr lang="el-GR" dirty="0"/>
            </a:br>
            <a:r>
              <a:rPr lang="el-GR" dirty="0"/>
              <a:t>ES </a:t>
            </a:r>
            <a:r>
              <a:rPr lang="el-GR" dirty="0" err="1"/>
              <a:t>Modules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0B09B67-E0EE-906A-C9BE-9D0AA746F87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711200" y="2202145"/>
            <a:ext cx="10769600" cy="36259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Σύγχρονη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Σύντ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αξη: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Υπ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οστηρίζουν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την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π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ιο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σύγχρονη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και καθα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ρή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σύντ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αξη με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import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και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export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Ασύγχρονη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Φόρτωση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Τα ES Modules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φορτώνοντ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αι ασύγχρονα, κάτι που μπορεί να βελτιώσει την απόδοση επιτρέποντας την εκτέλεση άλλου κώδικα παράλληλα με τη φόρτωση του module.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Στ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ατική Ανάλυση: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Επ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ιτρέ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πει στα εργαλεία ανάπτυξης να εκτελούν στατική ανάλυση, διευκολύνοντας την ανίχνευση σφαλμάτων πριν από την εκτέλεση του κώδικα.</a:t>
            </a:r>
            <a:endParaRPr lang="el-GR" altLang="en-US" sz="2000" dirty="0">
              <a:solidFill>
                <a:srgbClr val="0D0D0D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Μειονεκτήματα: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Πλήρης υποστήριξη από την έκδοση Node.js 13.2.0 και μετά.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A30195-5C82-38F6-66CB-B58476434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133"/>
            <a:ext cx="10515600" cy="570283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Τα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ECMAScript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και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CommonJS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είναι διαφορετικές προσεγγίσεις για τον 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ορισμό και την οργάνωση 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του κώδικα στις εφαρμογές Node.js.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Τα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ECMAScript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παρέχουν έναν πιο μοντέρνο και τυποποιημένο τρόπο ορισμού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Τα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CommonJS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είναι η παλαιότερη και πιο διαδεδομένη προσέγγιση για τον ορισμό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στο Node.js.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Τα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ECMAScript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έχουν κάποια πλεονεκτήματα σε σχέση με τα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CommonJS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modules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και υποστηρίζονται από την έκδοση Node.js 13.2.0 και μετά.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Η επιλογή μεταξύ των δύο συστημάτων μονάδων εξαρτάται από τις συγκεκριμένες ανάγκες και απαιτήσεις του έργου.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0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B0F77-7360-44D6-9D30-8F2CB6EC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69FDA4-621A-4184-878D-F47EF0D67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29780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06400" y="2072640"/>
            <a:ext cx="11519376" cy="3947160"/>
          </a:xfr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ES6 Modules (ή ECMAScript 2015 modules)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είν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αι ένα πρότυπο για τη διαχείριση της δομής των JavaScript εφαρμογών.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Εισήχθησαν στην έκδοση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ECMAScript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2015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Επιτρέπουν να χρησιμοποιούμε εισαγωγές και εξαγωγές για να διαχειριζόμαστε τον κώδικα μας πιο αποτελεσματικά.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89597"/>
            <a:ext cx="10515600" cy="1325563"/>
          </a:xfrm>
        </p:spPr>
        <p:txBody>
          <a:bodyPr/>
          <a:lstStyle/>
          <a:p>
            <a:pPr algn="ctr"/>
            <a:r>
              <a:rPr lang="el-GR" b="1" dirty="0"/>
              <a:t>Τι είναι τα ES6 </a:t>
            </a:r>
            <a:r>
              <a:rPr lang="el-GR" b="1" dirty="0" err="1"/>
              <a:t>Modules</a:t>
            </a:r>
            <a:r>
              <a:rPr lang="el-GR" b="1" dirty="0"/>
              <a:t>;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l-GR" b="1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Εξαγωγή (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Export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):</a:t>
            </a: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Εξαγωγή κώδικα για χρήση σε άλλα αρχεία.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Named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exports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και 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default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export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Εισαγωγή (</a:t>
            </a:r>
            <a:r>
              <a:rPr lang="el-G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Import</a:t>
            </a:r>
            <a:r>
              <a:rPr lang="el-G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):</a:t>
            </a:r>
            <a:endParaRPr lang="el-GR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Εισαγωγή κώδικα από άλλα αρχεία.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Εισαγωγή συγκεκριμένων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exports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ή όλων των </a:t>
            </a:r>
            <a:r>
              <a:rPr lang="el-G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exports</a:t>
            </a:r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από ένα αρχείο.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640" y="122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Βασικές Έννοιες </a:t>
            </a:r>
            <a:br>
              <a:rPr lang="el-GR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</a:br>
            <a:r>
              <a:rPr lang="el-GR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των </a:t>
            </a:r>
            <a:br>
              <a:rPr lang="el-GR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</a:br>
            <a:r>
              <a:rPr lang="el-GR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ES6 </a:t>
            </a:r>
            <a:r>
              <a:rPr lang="el-GR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n-lt"/>
              </a:rPr>
              <a:t>Modules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9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E2BD6-AE2E-1199-87EA-226D69CF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Named Exports vs Default Exports</a:t>
            </a:r>
            <a:b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</a:b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CD2047-A675-604E-0289-FCF1914A5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Χαρα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κτηριστικά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των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named exports: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F9C7D78-2D66-A41F-E0ED-1A1133872A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Ότ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αν χρησιμοποιείτε named exports, μπορείτε να εξάγετε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πολλαπλές τιμές, συναρτήσεις ή κλάσεις από ένα αρχείο,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δίνοντάς τους ένα συγκεκριμένο όνομα.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Πρέ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πει να περικλείσετε τα στοιχεία που θέλετε να εξάγετε σε άγκιστρα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{}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όταν τα εισάγετε σε άλλο αρχείο, και πρέπει να χρησιμοποιείτε τα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ακριβή ονόματα που χρησιμοποιήθηκαν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κατά την εξαγωγή.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Τα</a:t>
            </a: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χρησιμοποιούμε όταν θέλουμ</a:t>
            </a:r>
            <a:r>
              <a:rPr lang="el-GR" altLang="en-US" dirty="0">
                <a:solidFill>
                  <a:srgbClr val="0D0D0D"/>
                </a:solidFill>
              </a:rPr>
              <a:t>ε να κάνουμε </a:t>
            </a:r>
            <a:r>
              <a:rPr lang="en-US" altLang="en-US" dirty="0">
                <a:solidFill>
                  <a:srgbClr val="0D0D0D"/>
                </a:solidFill>
              </a:rPr>
              <a:t>expose </a:t>
            </a:r>
            <a:r>
              <a:rPr lang="el-GR" altLang="en-US" dirty="0">
                <a:solidFill>
                  <a:srgbClr val="0D0D0D"/>
                </a:solidFill>
              </a:rPr>
              <a:t>πολλές μεταβλητές, συναρτήσεις κλπ.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named exports </a:t>
            </a: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όσα θέλουμε σε ένα αρχείο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07F2345-D205-4F3F-E9B4-B9BF041E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Χαρα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κτηριστικά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default export: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70560-A59F-536C-0F34-2F73BA7999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default export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είν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αι χρήσιμ</a:t>
            </a: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ο για την εξαγωγή ενός στοιχείου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Ότ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αν εισάγετε μια default export σε άλλο αρχείο, μπορείτε δώσετε οποιοδήποτε όνομα θέλετε κατά την εισαγωγή, και δεν χρειάζεται να χρησιμοποιήσετε άγκιστρα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{}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.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Έν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α αρχείο μπορεί να έχει μόνο </a:t>
            </a:r>
            <a:r>
              <a:rPr kumimoji="0" lang="el-GR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ενα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default export.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640" y="122237"/>
            <a:ext cx="10515600" cy="1325563"/>
          </a:xfrm>
        </p:spPr>
        <p:txBody>
          <a:bodyPr/>
          <a:lstStyle/>
          <a:p>
            <a:pPr algn="ctr"/>
            <a:r>
              <a:rPr lang="el-G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Παράδειγμα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Export</a:t>
            </a:r>
            <a:endParaRPr lang="en-US" dirty="0"/>
          </a:p>
        </p:txBody>
      </p:sp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540A37A2-014F-8906-F441-23BFC81761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58167" t="6852" r="6500" b="62333"/>
          <a:stretch/>
        </p:blipFill>
        <p:spPr>
          <a:xfrm>
            <a:off x="5933440" y="3429000"/>
            <a:ext cx="6041812" cy="2963909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5179B8E-432F-ACF3-A161-FF0FBE716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78" t="8296" r="55778" b="61482"/>
          <a:stretch/>
        </p:blipFill>
        <p:spPr>
          <a:xfrm>
            <a:off x="541866" y="1049866"/>
            <a:ext cx="529335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8995F95D-22AE-C72D-4C8E-D2AF859A47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4567" y="1920875"/>
            <a:ext cx="11659552" cy="457200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ια να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χρησιμο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ποιήσουμε τα ES6 modules στο Node.js, έχουμε δύο βασικές επιλογές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να προσθέσουμε το πεδίο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"type": "module"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στο αρχείο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package.json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Αυτό θα κάνει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όλ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 τα αρχεία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.js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στο έργο μας να θεωρούνται ως ES6 modules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Βεβαιώσου ότι το αρχείο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package.json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βρίσκεται στο ίδιο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directory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με τα αρχεία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JavaScript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που χρησιμοποιούν τα ES6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modules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.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να μετονομάσουμε τα αρχεία μας από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.js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σε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.mjs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, κάτι που δηλώνει ότι αυτά τα αρχεία χρησιμοποιούν τη σύνταξη των ES6 modules.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6200A99-F918-DCA8-6060-21431E74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Χρήση </a:t>
            </a:r>
            <a:r>
              <a:rPr lang="en-US" dirty="0"/>
              <a:t>ES6 Modules </a:t>
            </a:r>
            <a:r>
              <a:rPr lang="el-GR" dirty="0"/>
              <a:t>στο </a:t>
            </a:r>
            <a:r>
              <a:rPr lang="en-US" dirty="0"/>
              <a:t>Node.js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29D56E-82AC-6AD8-01FC-805027C4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8995F95D-22AE-C72D-4C8E-D2AF859A47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89091" y="1859915"/>
            <a:ext cx="10515601" cy="457200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Η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δυν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ατότητα χρήσης ES6 modules 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import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) και CommonJS modules 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require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) στον ίδιο κώδικα.</a:t>
            </a:r>
            <a:endParaRPr kumimoji="0" lang="el-GR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Χρειάζετ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αι προσοχή και σωστή διαχείριση για να λειτουργούν σωστά.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96200A99-F918-DCA8-6060-21431E74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Μείξη </a:t>
            </a:r>
            <a:r>
              <a:rPr lang="en-US" dirty="0"/>
              <a:t>import </a:t>
            </a:r>
            <a:r>
              <a:rPr lang="el-GR" dirty="0"/>
              <a:t>&amp; </a:t>
            </a:r>
            <a:r>
              <a:rPr lang="en-US" dirty="0"/>
              <a:t>require </a:t>
            </a:r>
            <a:r>
              <a:rPr lang="el-GR" dirty="0"/>
              <a:t>στο </a:t>
            </a:r>
            <a:r>
              <a:rPr lang="en-US" dirty="0"/>
              <a:t>Node.js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29D56E-82AC-6AD8-01FC-805027C4A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C92D63BD-89CB-DEBE-DD02-DFB82FAC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Δημιουργί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"/>
              </a:rPr>
              <a:t>α Συνάρτησης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Söhne Mono"/>
              </a:rPr>
              <a:t>require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F0293BA-DF61-FF51-4835-A5F187149FD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609125" y="1863284"/>
            <a:ext cx="11209495" cy="38477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Γι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α να χρησιμοποιήσουμε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require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σε ένα ES6 module, πρέπει πρώτα να δημιουργήσουμε μια συνάρτηση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require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χρησιμοποιώντας το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createRequire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από το module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module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.</a:t>
            </a:r>
            <a:endParaRPr kumimoji="0" lang="el-GR" altLang="en-US" sz="24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Αυτό μας επ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ιτρέ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πει να εισάγουμε CommonJS modules στον κώδικά μας.</a:t>
            </a:r>
            <a:endParaRPr kumimoji="0" lang="el-GR" altLang="en-US" sz="24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2400" dirty="0">
              <a:solidFill>
                <a:srgbClr val="0D0D0D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24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import {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createRequire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} from 'module';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const require =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createRequire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(import.meta.url);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40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A1849914-9EF0-8268-0FAB-1D76FEA919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9546" y="1447800"/>
            <a:ext cx="10896229" cy="45720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Υβ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ριδική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χρήση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Μπ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ορείς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να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χρησιμο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ποιήσεις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import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και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require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στον ίδιο κώδικα, αλλά πρέπει να δημιουργήσεις μια συνάρτηση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require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όταν χρησιμοποιείς ES6 modules.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Συνέ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πεια: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Είναι καλύτερο να επιλέξεις μία μέθοδο για τη διαχείριση των modules (είτε CommonJS είτε ES6 modules) για λόγους συνέπειας και ευκολίας συντήρησης.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</a:rPr>
              <a:t>Συμ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βατότητα: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</a:rPr>
              <a:t> Όταν εργάζεσαι σε έργα που περιλαμβάνουν παλαιότερο κώδικα ή εξωτερικά πακέτα που χρησιμοποιούν CommonJS, η υβριδική προσέγγιση μπορεί να είναι απαραίτητη.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8881E82-EE39-DC2A-A65D-E06310FFA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0286" y="238035"/>
            <a:ext cx="7091428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Πώς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 να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Εγκ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rPr>
              <a:t>αταστήσετε το nodemon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3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Παρουσίαση2</Template>
  <TotalTime>7634</TotalTime>
  <Words>802</Words>
  <Application>Microsoft Office PowerPoint</Application>
  <PresentationFormat>Ευρεία οθόνη</PresentationFormat>
  <Paragraphs>91</Paragraphs>
  <Slides>13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Söhne</vt:lpstr>
      <vt:lpstr>Söhne Mono</vt:lpstr>
      <vt:lpstr>Wingdings</vt:lpstr>
      <vt:lpstr>Θέμα του Office</vt:lpstr>
      <vt:lpstr>ES6 Modules</vt:lpstr>
      <vt:lpstr>Τι είναι τα ES6 Modules;</vt:lpstr>
      <vt:lpstr>Βασικές Έννοιες  των  ES6 Modules</vt:lpstr>
      <vt:lpstr>Named Exports vs Default Exports </vt:lpstr>
      <vt:lpstr>Παράδειγμα Export</vt:lpstr>
      <vt:lpstr>Χρήση ES6 Modules στο Node.js</vt:lpstr>
      <vt:lpstr>Μείξη import &amp; require στο Node.js </vt:lpstr>
      <vt:lpstr>Δημιουργία Συνάρτησης require  </vt:lpstr>
      <vt:lpstr>Πώς να Εγκαταστήσετε το nodemon </vt:lpstr>
      <vt:lpstr>Πλεονεκτήματα &amp; Μειονεκτήματα CommonJS Modules</vt:lpstr>
      <vt:lpstr>Πλεονεκτήματα &amp; Μειονεκτήματα  ES Modules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BASHKIM</dc:creator>
  <cp:lastModifiedBy>Μ. Βίρβου</cp:lastModifiedBy>
  <cp:revision>216</cp:revision>
  <dcterms:created xsi:type="dcterms:W3CDTF">2020-06-18T12:29:17Z</dcterms:created>
  <dcterms:modified xsi:type="dcterms:W3CDTF">2024-05-22T13:02:41Z</dcterms:modified>
</cp:coreProperties>
</file>